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2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4"/>
    <p:sldMasterId id="2147483682" r:id="rId5"/>
    <p:sldMasterId id="2147483742" r:id="rId6"/>
  </p:sldMasterIdLst>
  <p:notesMasterIdLst>
    <p:notesMasterId r:id="rId24"/>
  </p:notesMasterIdLst>
  <p:handoutMasterIdLst>
    <p:handoutMasterId r:id="rId25"/>
  </p:handoutMasterIdLst>
  <p:sldIdLst>
    <p:sldId id="256" r:id="rId7"/>
    <p:sldId id="299" r:id="rId8"/>
    <p:sldId id="352" r:id="rId9"/>
    <p:sldId id="332" r:id="rId10"/>
    <p:sldId id="3035" r:id="rId11"/>
    <p:sldId id="266" r:id="rId12"/>
    <p:sldId id="317" r:id="rId13"/>
    <p:sldId id="341" r:id="rId14"/>
    <p:sldId id="355" r:id="rId15"/>
    <p:sldId id="353" r:id="rId16"/>
    <p:sldId id="354" r:id="rId17"/>
    <p:sldId id="356" r:id="rId18"/>
    <p:sldId id="357" r:id="rId19"/>
    <p:sldId id="358" r:id="rId20"/>
    <p:sldId id="339" r:id="rId21"/>
    <p:sldId id="360" r:id="rId22"/>
    <p:sldId id="290" r:id="rId23"/>
  </p:sldIdLst>
  <p:sldSz cx="12192000" cy="6858000"/>
  <p:notesSz cx="6858000" cy="9144000"/>
  <p:embeddedFontLst>
    <p:embeddedFont>
      <p:font typeface="Century Gothic" panose="020B0502020202020204" pitchFamily="34" charset="0"/>
      <p:regular r:id="rId26"/>
      <p:bold r:id="rId27"/>
      <p:italic r:id="rId28"/>
      <p:boldItalic r:id="rId29"/>
    </p:embeddedFont>
    <p:embeddedFont>
      <p:font typeface="Instrument Sans" panose="020B0604020202020204" charset="0"/>
      <p:regular r:id="rId30"/>
      <p:bold r:id="rId31"/>
      <p:italic r:id="rId32"/>
      <p:boldItalic r:id="rId33"/>
    </p:embeddedFont>
    <p:embeddedFont>
      <p:font typeface="Outfit" charset="0"/>
      <p:regular r:id="rId34"/>
      <p:bold r:id="rId35"/>
    </p:embeddedFont>
    <p:embeddedFont>
      <p:font typeface="Poppins" panose="00000500000000000000" pitchFamily="2" charset="0"/>
      <p:regular r:id="rId36"/>
      <p:bold r:id="rId37"/>
      <p:italic r:id="rId38"/>
      <p:boldItalic r:id="rId39"/>
    </p:embeddedFont>
    <p:embeddedFont>
      <p:font typeface="Raleway" pitchFamily="2" charset="0"/>
      <p:regular r:id="rId40"/>
      <p:bold r:id="rId41"/>
      <p:italic r:id="rId42"/>
      <p:boldItalic r:id="rId43"/>
    </p:embeddedFont>
    <p:embeddedFont>
      <p:font typeface="Tahoma" panose="020B0604030504040204" pitchFamily="34" charset="0"/>
      <p:regular r:id="rId44"/>
      <p:bold r:id="rId45"/>
    </p:embeddedFont>
    <p:embeddedFont>
      <p:font typeface="Verdana" panose="020B0604030504040204" pitchFamily="34" charset="0"/>
      <p:regular r:id="rId46"/>
      <p:bold r:id="rId47"/>
      <p:italic r:id="rId48"/>
      <p:boldItalic r:id="rId49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4464"/>
    <a:srgbClr val="19EFD6"/>
    <a:srgbClr val="8BC7E5"/>
    <a:srgbClr val="00B4CC"/>
    <a:srgbClr val="EFF7FB"/>
    <a:srgbClr val="015DF8"/>
    <a:srgbClr val="013FA8"/>
    <a:srgbClr val="C6E3F2"/>
    <a:srgbClr val="F2F9FC"/>
    <a:srgbClr val="F3FF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6B73821-34E5-8184-AAA5-33237243A8EB}" v="31" dt="2024-08-02T00:17:53.577"/>
    <p1510:client id="{36524F89-4FF2-B28A-98BC-27379DEC7D1E}" v="3" dt="2024-08-02T01:13:44.994"/>
    <p1510:client id="{6133F82E-1E84-3A13-9645-BF0F2DFC528F}" v="36" dt="2024-08-02T00:05:58.100"/>
    <p1510:client id="{7D0D4CAB-18E2-8EEE-F803-2460161ADF99}" v="2" dt="2024-08-02T01:08:02.088"/>
    <p1510:client id="{8259AEDC-7681-FCF8-D48F-2751AD9AB3A7}" v="5" dt="2024-08-02T06:56:03.84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3" autoAdjust="0"/>
    <p:restoredTop sz="93295" autoAdjust="0"/>
  </p:normalViewPr>
  <p:slideViewPr>
    <p:cSldViewPr snapToGrid="0">
      <p:cViewPr varScale="1">
        <p:scale>
          <a:sx n="61" d="100"/>
          <a:sy n="61" d="100"/>
        </p:scale>
        <p:origin x="936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09" d="100"/>
          <a:sy n="109" d="100"/>
        </p:scale>
        <p:origin x="5344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5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font" Target="fonts/font22.fntdata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font" Target="fonts/font4.fntdata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font" Target="fonts/font23.fntdata"/><Relationship Id="rId8" Type="http://schemas.openxmlformats.org/officeDocument/2006/relationships/slide" Target="slides/slide2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handoutMaster" Target="handoutMasters/handout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20" Type="http://schemas.openxmlformats.org/officeDocument/2006/relationships/slide" Target="slides/slide14.xml"/><Relationship Id="rId41" Type="http://schemas.openxmlformats.org/officeDocument/2006/relationships/font" Target="fonts/font16.fntdata"/><Relationship Id="rId54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font" Target="fonts/font24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ola Yadira Gibaja Cusi" userId="S::paola.gibaja@estela.com::f3575662-87c4-4041-911f-3ffe81db7be9" providerId="AD" clId="Web-{6133F82E-1E84-3A13-9645-BF0F2DFC528F}"/>
    <pc:docChg chg="addSld delSld modSld">
      <pc:chgData name="Paola Yadira Gibaja Cusi" userId="S::paola.gibaja@estela.com::f3575662-87c4-4041-911f-3ffe81db7be9" providerId="AD" clId="Web-{6133F82E-1E84-3A13-9645-BF0F2DFC528F}" dt="2024-08-02T00:05:58.100" v="34" actId="20577"/>
      <pc:docMkLst>
        <pc:docMk/>
      </pc:docMkLst>
      <pc:sldChg chg="add">
        <pc:chgData name="Paola Yadira Gibaja Cusi" userId="S::paola.gibaja@estela.com::f3575662-87c4-4041-911f-3ffe81db7be9" providerId="AD" clId="Web-{6133F82E-1E84-3A13-9645-BF0F2DFC528F}" dt="2024-08-02T00:02:39.658" v="7"/>
        <pc:sldMkLst>
          <pc:docMk/>
          <pc:sldMk cId="0" sldId="266"/>
        </pc:sldMkLst>
      </pc:sldChg>
      <pc:sldChg chg="modSp">
        <pc:chgData name="Paola Yadira Gibaja Cusi" userId="S::paola.gibaja@estela.com::f3575662-87c4-4041-911f-3ffe81db7be9" providerId="AD" clId="Web-{6133F82E-1E84-3A13-9645-BF0F2DFC528F}" dt="2024-08-02T00:05:58.100" v="34" actId="20577"/>
        <pc:sldMkLst>
          <pc:docMk/>
          <pc:sldMk cId="4152896682" sldId="299"/>
        </pc:sldMkLst>
        <pc:spChg chg="mod">
          <ac:chgData name="Paola Yadira Gibaja Cusi" userId="S::paola.gibaja@estela.com::f3575662-87c4-4041-911f-3ffe81db7be9" providerId="AD" clId="Web-{6133F82E-1E84-3A13-9645-BF0F2DFC528F}" dt="2024-08-02T00:05:58.100" v="34" actId="20577"/>
          <ac:spMkLst>
            <pc:docMk/>
            <pc:sldMk cId="4152896682" sldId="299"/>
            <ac:spMk id="8" creationId="{1A1E4136-7599-331C-7F80-4F86FEAE0672}"/>
          </ac:spMkLst>
        </pc:spChg>
      </pc:sldChg>
      <pc:sldChg chg="add">
        <pc:chgData name="Paola Yadira Gibaja Cusi" userId="S::paola.gibaja@estela.com::f3575662-87c4-4041-911f-3ffe81db7be9" providerId="AD" clId="Web-{6133F82E-1E84-3A13-9645-BF0F2DFC528F}" dt="2024-08-02T00:02:39.642" v="6"/>
        <pc:sldMkLst>
          <pc:docMk/>
          <pc:sldMk cId="1548803772" sldId="309"/>
        </pc:sldMkLst>
      </pc:sldChg>
      <pc:sldChg chg="add">
        <pc:chgData name="Paola Yadira Gibaja Cusi" userId="S::paola.gibaja@estela.com::f3575662-87c4-4041-911f-3ffe81db7be9" providerId="AD" clId="Web-{6133F82E-1E84-3A13-9645-BF0F2DFC528F}" dt="2024-08-02T00:02:39.720" v="8"/>
        <pc:sldMkLst>
          <pc:docMk/>
          <pc:sldMk cId="3950038017" sldId="317"/>
        </pc:sldMkLst>
      </pc:sldChg>
      <pc:sldChg chg="add">
        <pc:chgData name="Paola Yadira Gibaja Cusi" userId="S::paola.gibaja@estela.com::f3575662-87c4-4041-911f-3ffe81db7be9" providerId="AD" clId="Web-{6133F82E-1E84-3A13-9645-BF0F2DFC528F}" dt="2024-08-02T00:02:39.611" v="5"/>
        <pc:sldMkLst>
          <pc:docMk/>
          <pc:sldMk cId="0" sldId="332"/>
        </pc:sldMkLst>
      </pc:sldChg>
      <pc:sldChg chg="add">
        <pc:chgData name="Paola Yadira Gibaja Cusi" userId="S::paola.gibaja@estela.com::f3575662-87c4-4041-911f-3ffe81db7be9" providerId="AD" clId="Web-{6133F82E-1E84-3A13-9645-BF0F2DFC528F}" dt="2024-08-02T00:04:05.035" v="10"/>
        <pc:sldMkLst>
          <pc:docMk/>
          <pc:sldMk cId="2569967748" sldId="341"/>
        </pc:sldMkLst>
      </pc:sldChg>
      <pc:sldChg chg="add del">
        <pc:chgData name="Paola Yadira Gibaja Cusi" userId="S::paola.gibaja@estela.com::f3575662-87c4-4041-911f-3ffe81db7be9" providerId="AD" clId="Web-{6133F82E-1E84-3A13-9645-BF0F2DFC528F}" dt="2024-08-02T00:01:30.828" v="4"/>
        <pc:sldMkLst>
          <pc:docMk/>
          <pc:sldMk cId="850263897" sldId="359"/>
        </pc:sldMkLst>
      </pc:sldChg>
      <pc:sldChg chg="add">
        <pc:chgData name="Paola Yadira Gibaja Cusi" userId="S::paola.gibaja@estela.com::f3575662-87c4-4041-911f-3ffe81db7be9" providerId="AD" clId="Web-{6133F82E-1E84-3A13-9645-BF0F2DFC528F}" dt="2024-08-02T00:01:23.015" v="3"/>
        <pc:sldMkLst>
          <pc:docMk/>
          <pc:sldMk cId="1348234962" sldId="360"/>
        </pc:sldMkLst>
      </pc:sldChg>
      <pc:sldChg chg="add">
        <pc:chgData name="Paola Yadira Gibaja Cusi" userId="S::paola.gibaja@estela.com::f3575662-87c4-4041-911f-3ffe81db7be9" providerId="AD" clId="Web-{6133F82E-1E84-3A13-9645-BF0F2DFC528F}" dt="2024-08-02T00:04:05.019" v="9"/>
        <pc:sldMkLst>
          <pc:docMk/>
          <pc:sldMk cId="1372832435" sldId="3024"/>
        </pc:sldMkLst>
      </pc:sldChg>
      <pc:sldMasterChg chg="addSldLayout">
        <pc:chgData name="Paola Yadira Gibaja Cusi" userId="S::paola.gibaja@estela.com::f3575662-87c4-4041-911f-3ffe81db7be9" providerId="AD" clId="Web-{6133F82E-1E84-3A13-9645-BF0F2DFC528F}" dt="2024-08-02T00:02:39.642" v="6"/>
        <pc:sldMasterMkLst>
          <pc:docMk/>
          <pc:sldMasterMk cId="2933118997" sldId="2147483648"/>
        </pc:sldMasterMkLst>
        <pc:sldLayoutChg chg="add">
          <pc:chgData name="Paola Yadira Gibaja Cusi" userId="S::paola.gibaja@estela.com::f3575662-87c4-4041-911f-3ffe81db7be9" providerId="AD" clId="Web-{6133F82E-1E84-3A13-9645-BF0F2DFC528F}" dt="2024-08-02T00:02:39.611" v="5"/>
          <pc:sldLayoutMkLst>
            <pc:docMk/>
            <pc:sldMasterMk cId="2933118997" sldId="2147483648"/>
            <pc:sldLayoutMk cId="598566718" sldId="2147483680"/>
          </pc:sldLayoutMkLst>
        </pc:sldLayoutChg>
        <pc:sldLayoutChg chg="add">
          <pc:chgData name="Paola Yadira Gibaja Cusi" userId="S::paola.gibaja@estela.com::f3575662-87c4-4041-911f-3ffe81db7be9" providerId="AD" clId="Web-{6133F82E-1E84-3A13-9645-BF0F2DFC528F}" dt="2024-08-02T00:02:39.642" v="6"/>
          <pc:sldLayoutMkLst>
            <pc:docMk/>
            <pc:sldMasterMk cId="2933118997" sldId="2147483648"/>
            <pc:sldLayoutMk cId="400031142" sldId="2147483681"/>
          </pc:sldLayoutMkLst>
        </pc:sldLayoutChg>
      </pc:sldMasterChg>
    </pc:docChg>
  </pc:docChgLst>
  <pc:docChgLst>
    <pc:chgData name="Melissa Gurdian" userId="S::melissa.gurdian@estela.com::f30cf7b4-e497-4345-9e25-402716406a1c" providerId="AD" clId="Web-{4BC35C0D-75CA-500F-2CD9-12F4F82CBAA9}"/>
    <pc:docChg chg="modSld">
      <pc:chgData name="Melissa Gurdian" userId="S::melissa.gurdian@estela.com::f30cf7b4-e497-4345-9e25-402716406a1c" providerId="AD" clId="Web-{4BC35C0D-75CA-500F-2CD9-12F4F82CBAA9}" dt="2024-07-30T20:57:36.498" v="5" actId="14100"/>
      <pc:docMkLst>
        <pc:docMk/>
      </pc:docMkLst>
      <pc:sldChg chg="modSp">
        <pc:chgData name="Melissa Gurdian" userId="S::melissa.gurdian@estela.com::f30cf7b4-e497-4345-9e25-402716406a1c" providerId="AD" clId="Web-{4BC35C0D-75CA-500F-2CD9-12F4F82CBAA9}" dt="2024-07-30T20:57:25.060" v="0" actId="20577"/>
        <pc:sldMkLst>
          <pc:docMk/>
          <pc:sldMk cId="2406273178" sldId="256"/>
        </pc:sldMkLst>
        <pc:spChg chg="mod">
          <ac:chgData name="Melissa Gurdian" userId="S::melissa.gurdian@estela.com::f30cf7b4-e497-4345-9e25-402716406a1c" providerId="AD" clId="Web-{4BC35C0D-75CA-500F-2CD9-12F4F82CBAA9}" dt="2024-07-30T20:57:25.060" v="0" actId="20577"/>
          <ac:spMkLst>
            <pc:docMk/>
            <pc:sldMk cId="2406273178" sldId="256"/>
            <ac:spMk id="2" creationId="{00000000-0000-0000-0000-000000000000}"/>
          </ac:spMkLst>
        </pc:spChg>
      </pc:sldChg>
      <pc:sldChg chg="modSp">
        <pc:chgData name="Melissa Gurdian" userId="S::melissa.gurdian@estela.com::f30cf7b4-e497-4345-9e25-402716406a1c" providerId="AD" clId="Web-{4BC35C0D-75CA-500F-2CD9-12F4F82CBAA9}" dt="2024-07-30T20:57:36.498" v="5" actId="14100"/>
        <pc:sldMkLst>
          <pc:docMk/>
          <pc:sldMk cId="1259821523" sldId="352"/>
        </pc:sldMkLst>
        <pc:spChg chg="mod">
          <ac:chgData name="Melissa Gurdian" userId="S::melissa.gurdian@estela.com::f30cf7b4-e497-4345-9e25-402716406a1c" providerId="AD" clId="Web-{4BC35C0D-75CA-500F-2CD9-12F4F82CBAA9}" dt="2024-07-30T20:57:36.498" v="5" actId="14100"/>
          <ac:spMkLst>
            <pc:docMk/>
            <pc:sldMk cId="1259821523" sldId="352"/>
            <ac:spMk id="2" creationId="{3472A4E5-B6BD-1770-D1BF-8F25E00CBD46}"/>
          </ac:spMkLst>
        </pc:spChg>
      </pc:sldChg>
    </pc:docChg>
  </pc:docChgLst>
  <pc:docChgLst>
    <pc:chgData name="Paola Yadira Gibaja Cusi" userId="S::paola.gibaja@estela.com::f3575662-87c4-4041-911f-3ffe81db7be9" providerId="AD" clId="Web-{8259AEDC-7681-FCF8-D48F-2751AD9AB3A7}"/>
    <pc:docChg chg="modSld">
      <pc:chgData name="Paola Yadira Gibaja Cusi" userId="S::paola.gibaja@estela.com::f3575662-87c4-4041-911f-3ffe81db7be9" providerId="AD" clId="Web-{8259AEDC-7681-FCF8-D48F-2751AD9AB3A7}" dt="2024-08-02T06:56:03.848" v="4" actId="20577"/>
      <pc:docMkLst>
        <pc:docMk/>
      </pc:docMkLst>
      <pc:sldChg chg="modSp">
        <pc:chgData name="Paola Yadira Gibaja Cusi" userId="S::paola.gibaja@estela.com::f3575662-87c4-4041-911f-3ffe81db7be9" providerId="AD" clId="Web-{8259AEDC-7681-FCF8-D48F-2751AD9AB3A7}" dt="2024-08-02T06:56:03.848" v="4" actId="20577"/>
        <pc:sldMkLst>
          <pc:docMk/>
          <pc:sldMk cId="2406273178" sldId="256"/>
        </pc:sldMkLst>
        <pc:spChg chg="mod">
          <ac:chgData name="Paola Yadira Gibaja Cusi" userId="S::paola.gibaja@estela.com::f3575662-87c4-4041-911f-3ffe81db7be9" providerId="AD" clId="Web-{8259AEDC-7681-FCF8-D48F-2751AD9AB3A7}" dt="2024-08-02T06:56:03.848" v="4" actId="20577"/>
          <ac:spMkLst>
            <pc:docMk/>
            <pc:sldMk cId="2406273178" sldId="256"/>
            <ac:spMk id="2" creationId="{00000000-0000-0000-0000-000000000000}"/>
          </ac:spMkLst>
        </pc:spChg>
      </pc:sldChg>
    </pc:docChg>
  </pc:docChgLst>
  <pc:docChgLst>
    <pc:chgData name="Paola Yadira Gibaja Cusi" userId="S::paola.gibaja@estela.com::f3575662-87c4-4041-911f-3ffe81db7be9" providerId="AD" clId="Web-{7D0D4CAB-18E2-8EEE-F803-2460161ADF99}"/>
    <pc:docChg chg="addSld delSld">
      <pc:chgData name="Paola Yadira Gibaja Cusi" userId="S::paola.gibaja@estela.com::f3575662-87c4-4041-911f-3ffe81db7be9" providerId="AD" clId="Web-{7D0D4CAB-18E2-8EEE-F803-2460161ADF99}" dt="2024-08-02T01:08:02.088" v="1"/>
      <pc:docMkLst>
        <pc:docMk/>
      </pc:docMkLst>
      <pc:sldChg chg="del">
        <pc:chgData name="Paola Yadira Gibaja Cusi" userId="S::paola.gibaja@estela.com::f3575662-87c4-4041-911f-3ffe81db7be9" providerId="AD" clId="Web-{7D0D4CAB-18E2-8EEE-F803-2460161ADF99}" dt="2024-08-02T01:08:02.088" v="1"/>
        <pc:sldMkLst>
          <pc:docMk/>
          <pc:sldMk cId="1548803772" sldId="309"/>
        </pc:sldMkLst>
      </pc:sldChg>
      <pc:sldChg chg="add">
        <pc:chgData name="Paola Yadira Gibaja Cusi" userId="S::paola.gibaja@estela.com::f3575662-87c4-4041-911f-3ffe81db7be9" providerId="AD" clId="Web-{7D0D4CAB-18E2-8EEE-F803-2460161ADF99}" dt="2024-08-02T01:07:55.025" v="0"/>
        <pc:sldMkLst>
          <pc:docMk/>
          <pc:sldMk cId="2411332587" sldId="3035"/>
        </pc:sldMkLst>
      </pc:sldChg>
      <pc:sldMasterChg chg="addSldLayout">
        <pc:chgData name="Paola Yadira Gibaja Cusi" userId="S::paola.gibaja@estela.com::f3575662-87c4-4041-911f-3ffe81db7be9" providerId="AD" clId="Web-{7D0D4CAB-18E2-8EEE-F803-2460161ADF99}" dt="2024-08-02T01:07:55.025" v="0"/>
        <pc:sldMasterMkLst>
          <pc:docMk/>
          <pc:sldMasterMk cId="2933118997" sldId="2147483648"/>
        </pc:sldMasterMkLst>
        <pc:sldLayoutChg chg="add">
          <pc:chgData name="Paola Yadira Gibaja Cusi" userId="S::paola.gibaja@estela.com::f3575662-87c4-4041-911f-3ffe81db7be9" providerId="AD" clId="Web-{7D0D4CAB-18E2-8EEE-F803-2460161ADF99}" dt="2024-08-02T01:07:55.025" v="0"/>
          <pc:sldLayoutMkLst>
            <pc:docMk/>
            <pc:sldMasterMk cId="2933118997" sldId="2147483648"/>
            <pc:sldLayoutMk cId="800621328" sldId="2147483832"/>
          </pc:sldLayoutMkLst>
        </pc:sldLayoutChg>
        <pc:sldLayoutChg chg="add">
          <pc:chgData name="Paola Yadira Gibaja Cusi" userId="S::paola.gibaja@estela.com::f3575662-87c4-4041-911f-3ffe81db7be9" providerId="AD" clId="Web-{7D0D4CAB-18E2-8EEE-F803-2460161ADF99}" dt="2024-08-02T01:07:55.025" v="0"/>
          <pc:sldLayoutMkLst>
            <pc:docMk/>
            <pc:sldMasterMk cId="2933118997" sldId="2147483648"/>
            <pc:sldLayoutMk cId="2688551323" sldId="2147483833"/>
          </pc:sldLayoutMkLst>
        </pc:sldLayoutChg>
      </pc:sldMasterChg>
    </pc:docChg>
  </pc:docChgLst>
  <pc:docChgLst>
    <pc:chgData name="Paola Yadira Gibaja Cusi" userId="S::paola.gibaja@estela.com::f3575662-87c4-4041-911f-3ffe81db7be9" providerId="AD" clId="Web-{36524F89-4FF2-B28A-98BC-27379DEC7D1E}"/>
    <pc:docChg chg="modSld">
      <pc:chgData name="Paola Yadira Gibaja Cusi" userId="S::paola.gibaja@estela.com::f3575662-87c4-4041-911f-3ffe81db7be9" providerId="AD" clId="Web-{36524F89-4FF2-B28A-98BC-27379DEC7D1E}" dt="2024-08-02T01:13:44.994" v="2" actId="1076"/>
      <pc:docMkLst>
        <pc:docMk/>
      </pc:docMkLst>
      <pc:sldChg chg="modSp">
        <pc:chgData name="Paola Yadira Gibaja Cusi" userId="S::paola.gibaja@estela.com::f3575662-87c4-4041-911f-3ffe81db7be9" providerId="AD" clId="Web-{36524F89-4FF2-B28A-98BC-27379DEC7D1E}" dt="2024-08-02T01:13:44.994" v="2" actId="1076"/>
        <pc:sldMkLst>
          <pc:docMk/>
          <pc:sldMk cId="2569967748" sldId="341"/>
        </pc:sldMkLst>
        <pc:picChg chg="mod">
          <ac:chgData name="Paola Yadira Gibaja Cusi" userId="S::paola.gibaja@estela.com::f3575662-87c4-4041-911f-3ffe81db7be9" providerId="AD" clId="Web-{36524F89-4FF2-B28A-98BC-27379DEC7D1E}" dt="2024-08-02T01:13:44.994" v="2" actId="1076"/>
          <ac:picMkLst>
            <pc:docMk/>
            <pc:sldMk cId="2569967748" sldId="341"/>
            <ac:picMk id="16" creationId="{E2E49459-6378-DB2F-94B8-13CDDC1DE6BE}"/>
          </ac:picMkLst>
        </pc:picChg>
      </pc:sldChg>
    </pc:docChg>
  </pc:docChgLst>
  <pc:docChgLst>
    <pc:chgData name="Paola Yadira Gibaja Cusi" userId="S::paola.gibaja@estela.com::f3575662-87c4-4041-911f-3ffe81db7be9" providerId="AD" clId="Web-{26B73821-34E5-8184-AAA5-33237243A8EB}"/>
    <pc:docChg chg="delSld modSld">
      <pc:chgData name="Paola Yadira Gibaja Cusi" userId="S::paola.gibaja@estela.com::f3575662-87c4-4041-911f-3ffe81db7be9" providerId="AD" clId="Web-{26B73821-34E5-8184-AAA5-33237243A8EB}" dt="2024-08-02T00:17:53.577" v="30" actId="1076"/>
      <pc:docMkLst>
        <pc:docMk/>
      </pc:docMkLst>
      <pc:sldChg chg="modSp">
        <pc:chgData name="Paola Yadira Gibaja Cusi" userId="S::paola.gibaja@estela.com::f3575662-87c4-4041-911f-3ffe81db7be9" providerId="AD" clId="Web-{26B73821-34E5-8184-AAA5-33237243A8EB}" dt="2024-08-02T00:17:53.577" v="30" actId="1076"/>
        <pc:sldMkLst>
          <pc:docMk/>
          <pc:sldMk cId="4152896682" sldId="299"/>
        </pc:sldMkLst>
        <pc:spChg chg="mod">
          <ac:chgData name="Paola Yadira Gibaja Cusi" userId="S::paola.gibaja@estela.com::f3575662-87c4-4041-911f-3ffe81db7be9" providerId="AD" clId="Web-{26B73821-34E5-8184-AAA5-33237243A8EB}" dt="2024-08-02T00:17:53.577" v="30" actId="1076"/>
          <ac:spMkLst>
            <pc:docMk/>
            <pc:sldMk cId="4152896682" sldId="299"/>
            <ac:spMk id="8" creationId="{1A1E4136-7599-331C-7F80-4F86FEAE0672}"/>
          </ac:spMkLst>
        </pc:spChg>
        <pc:spChg chg="mod">
          <ac:chgData name="Paola Yadira Gibaja Cusi" userId="S::paola.gibaja@estela.com::f3575662-87c4-4041-911f-3ffe81db7be9" providerId="AD" clId="Web-{26B73821-34E5-8184-AAA5-33237243A8EB}" dt="2024-08-02T00:17:53.561" v="29" actId="1076"/>
          <ac:spMkLst>
            <pc:docMk/>
            <pc:sldMk cId="4152896682" sldId="299"/>
            <ac:spMk id="10" creationId="{F7B75F9E-D41E-3276-89F5-9789D3D41E3B}"/>
          </ac:spMkLst>
        </pc:spChg>
      </pc:sldChg>
      <pc:sldChg chg="addSp modSp">
        <pc:chgData name="Paola Yadira Gibaja Cusi" userId="S::paola.gibaja@estela.com::f3575662-87c4-4041-911f-3ffe81db7be9" providerId="AD" clId="Web-{26B73821-34E5-8184-AAA5-33237243A8EB}" dt="2024-08-02T00:10:25.593" v="16" actId="1076"/>
        <pc:sldMkLst>
          <pc:docMk/>
          <pc:sldMk cId="4060070025" sldId="339"/>
        </pc:sldMkLst>
        <pc:spChg chg="add mod">
          <ac:chgData name="Paola Yadira Gibaja Cusi" userId="S::paola.gibaja@estela.com::f3575662-87c4-4041-911f-3ffe81db7be9" providerId="AD" clId="Web-{26B73821-34E5-8184-AAA5-33237243A8EB}" dt="2024-08-02T00:10:25.593" v="16" actId="1076"/>
          <ac:spMkLst>
            <pc:docMk/>
            <pc:sldMk cId="4060070025" sldId="339"/>
            <ac:spMk id="4" creationId="{C7034170-8432-64B3-D73A-47DC6A621BEC}"/>
          </ac:spMkLst>
        </pc:spChg>
      </pc:sldChg>
      <pc:sldChg chg="delSp">
        <pc:chgData name="Paola Yadira Gibaja Cusi" userId="S::paola.gibaja@estela.com::f3575662-87c4-4041-911f-3ffe81db7be9" providerId="AD" clId="Web-{26B73821-34E5-8184-AAA5-33237243A8EB}" dt="2024-08-02T00:06:51.602" v="0"/>
        <pc:sldMkLst>
          <pc:docMk/>
          <pc:sldMk cId="2569967748" sldId="341"/>
        </pc:sldMkLst>
        <pc:picChg chg="del">
          <ac:chgData name="Paola Yadira Gibaja Cusi" userId="S::paola.gibaja@estela.com::f3575662-87c4-4041-911f-3ffe81db7be9" providerId="AD" clId="Web-{26B73821-34E5-8184-AAA5-33237243A8EB}" dt="2024-08-02T00:06:51.602" v="0"/>
          <ac:picMkLst>
            <pc:docMk/>
            <pc:sldMk cId="2569967748" sldId="341"/>
            <ac:picMk id="12" creationId="{CEFF8FF1-6803-A328-23BF-6198CE8E1C40}"/>
          </ac:picMkLst>
        </pc:picChg>
      </pc:sldChg>
      <pc:sldChg chg="del">
        <pc:chgData name="Paola Yadira Gibaja Cusi" userId="S::paola.gibaja@estela.com::f3575662-87c4-4041-911f-3ffe81db7be9" providerId="AD" clId="Web-{26B73821-34E5-8184-AAA5-33237243A8EB}" dt="2024-08-02T00:07:20.978" v="1"/>
        <pc:sldMkLst>
          <pc:docMk/>
          <pc:sldMk cId="1372832435" sldId="3024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8C9F6B49-349B-46F6-C208-F3C666B22BA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5588556-67B0-595A-E569-6BBD9D9E7A5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20B669-BCAD-AB48-BA6D-C1557CC6040C}" type="datetimeFigureOut">
              <a:rPr lang="es-CL" smtClean="0"/>
              <a:t>01-08-2024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2A47E07-9319-6AFA-F3C9-ABD42C55740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B104525-5794-564A-295F-11240CE21A2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B2AA07-F5FA-4943-A01A-B71E1449185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4554945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6EEF29-B15A-0D4C-9BB9-93F255062492}" type="datetimeFigureOut">
              <a:rPr lang="es-CL" smtClean="0"/>
              <a:t>01-08-2024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D7D8BA-BBDB-8E47-A5A9-D1AD49012A8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3419911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D7D8BA-BBDB-8E47-A5A9-D1AD49012A88}" type="slidenum">
              <a:rPr lang="es-CL" smtClean="0"/>
              <a:t>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209137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D7D8BA-BBDB-8E47-A5A9-D1AD49012A88}" type="slidenum">
              <a:rPr lang="es-CL" smtClean="0"/>
              <a:t>3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738617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2c89c61cbac_0_7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3" name="Google Shape;453;g2c89c61cbac_0_7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/>
              <a:t>PAC (México)= Proveedor Autorizado de Certificación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/>
              <a:t>PT (Colombia) = Proveedor Tecnológico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/>
              <a:t>PSE (Perú) = </a:t>
            </a:r>
            <a:r>
              <a:rPr lang="es-ES" b="0" i="0">
                <a:solidFill>
                  <a:srgbClr val="212529"/>
                </a:solidFill>
                <a:latin typeface="Poppins"/>
                <a:ea typeface="Poppins"/>
                <a:cs typeface="Poppins"/>
                <a:sym typeface="Poppins"/>
              </a:rPr>
              <a:t>Proveedor de Servicios Electrónicos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ES" b="0" i="0">
                <a:solidFill>
                  <a:srgbClr val="F86D07"/>
                </a:solidFill>
                <a:latin typeface="Raleway"/>
                <a:ea typeface="Raleway"/>
                <a:cs typeface="Raleway"/>
                <a:sym typeface="Raleway"/>
              </a:rPr>
              <a:t>PAC (Panamá)= Proveedores Autorizados Calificados</a:t>
            </a:r>
            <a:endParaRPr/>
          </a:p>
        </p:txBody>
      </p:sp>
      <p:sp>
        <p:nvSpPr>
          <p:cNvPr id="454" name="Google Shape;454;g2c89c61cbac_0_75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s-E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2c89c61cbac_0_15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642" name="Google Shape;642;g2c89c61cbac_0_15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D7D8BA-BBDB-8E47-A5A9-D1AD49012A88}" type="slidenum">
              <a:rPr lang="es-CL" smtClean="0"/>
              <a:t>15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250749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s - Imagen Fondo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2069431"/>
            <a:ext cx="9144000" cy="1440531"/>
          </a:xfrm>
        </p:spPr>
        <p:txBody>
          <a:bodyPr anchor="b"/>
          <a:lstStyle>
            <a:lvl1pPr algn="ctr">
              <a:defRPr sz="4500" b="0" i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 dirty="0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524000" y="1712711"/>
            <a:ext cx="9144000" cy="264644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1"/>
                </a:solidFill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B002910-0192-098F-4E4C-922E86EE8B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CL" dirty="0"/>
              <a:t>1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FAC88B5-F385-621B-EF4F-2E083151AE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1914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Medio gradiente inferio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421DFC01-22A7-222D-4481-BCB51C9837E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88CF8ADC-A5C8-8C13-8CD1-C775514207D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976104"/>
            <a:ext cx="12192000" cy="5881896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bg1">
                  <a:alpha val="85189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+mj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2B21903-5D55-209A-A0B8-AEFA941EE1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C357F62-B2CC-325B-3883-1B1724A033C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804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Medio gradiente superio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421DFC01-22A7-222D-4481-BCB51C9837E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88CF8ADC-A5C8-8C13-8CD1-C775514207D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5881896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bg1">
                  <a:alpha val="8518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+mj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0F45B7D-FB84-4FE3-97BD-9AFA3D0B7E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F9E9324-921A-2A6C-D6CE-2FB6B57547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0260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 - Cian Estel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951160"/>
            <a:ext cx="10515600" cy="1325563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2369930"/>
            <a:ext cx="5157787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3287051"/>
            <a:ext cx="5157787" cy="2871153"/>
          </a:xfrm>
        </p:spPr>
        <p:txBody>
          <a:bodyPr>
            <a:normAutofit/>
          </a:bodyPr>
          <a:lstStyle>
            <a:lvl1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69023" y="2369930"/>
            <a:ext cx="5183188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3287050"/>
            <a:ext cx="5183188" cy="2871153"/>
          </a:xfrm>
        </p:spPr>
        <p:txBody>
          <a:bodyPr>
            <a:normAutofit/>
          </a:bodyPr>
          <a:lstStyle>
            <a:lvl1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4FB2E986-950E-3639-B99F-D387779D0CB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9788" y="62223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A86D5EF-2A96-0725-3EB9-9C4ED7DC48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BFBCA21-1BE7-642C-80F7-D497370473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3942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 -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951160"/>
            <a:ext cx="10515600" cy="1325563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2369930"/>
            <a:ext cx="5157787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3287051"/>
            <a:ext cx="5157787" cy="2871153"/>
          </a:xfrm>
        </p:spPr>
        <p:txBody>
          <a:bodyPr>
            <a:normAutofit/>
          </a:bodyPr>
          <a:lstStyle>
            <a:lvl1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69023" y="2369930"/>
            <a:ext cx="5183188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3287050"/>
            <a:ext cx="5183188" cy="2871153"/>
          </a:xfrm>
        </p:spPr>
        <p:txBody>
          <a:bodyPr>
            <a:normAutofit/>
          </a:bodyPr>
          <a:lstStyle>
            <a:lvl1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4FB2E986-950E-3639-B99F-D387779D0CB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9788" y="62223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26696B2-84AA-0D4C-94E5-06775FE74DB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E1216FD-A3B5-E9D8-546E-CB366234EE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5460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 - Oscur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951160"/>
            <a:ext cx="10515600" cy="1325563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2369930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3287051"/>
            <a:ext cx="5157787" cy="2871153"/>
          </a:xfrm>
        </p:spPr>
        <p:txBody>
          <a:bodyPr>
            <a:normAutofit/>
          </a:bodyPr>
          <a:lstStyle>
            <a:lvl1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69023" y="2369930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3287050"/>
            <a:ext cx="5183188" cy="2871153"/>
          </a:xfrm>
        </p:spPr>
        <p:txBody>
          <a:bodyPr>
            <a:normAutofit/>
          </a:bodyPr>
          <a:lstStyle>
            <a:lvl1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4FB2E986-950E-3639-B99F-D387779D0CB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9788" y="62223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B27A7E49-43AB-5B4C-70A3-7A2AEC1E210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72219211-7698-6B17-CCF1-22406F3687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7858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 - Azul Estel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951160"/>
            <a:ext cx="10515600" cy="1325563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2369930"/>
            <a:ext cx="5157787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3287051"/>
            <a:ext cx="5157787" cy="2871153"/>
          </a:xfrm>
        </p:spPr>
        <p:txBody>
          <a:bodyPr>
            <a:normAutofit/>
          </a:bodyPr>
          <a:lstStyle>
            <a:lvl1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69023" y="2369930"/>
            <a:ext cx="5183188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3287050"/>
            <a:ext cx="5183188" cy="2871153"/>
          </a:xfrm>
        </p:spPr>
        <p:txBody>
          <a:bodyPr>
            <a:normAutofit/>
          </a:bodyPr>
          <a:lstStyle>
            <a:lvl1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4FB2E986-950E-3639-B99F-D387779D0CB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9788" y="62223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D5C74913-DB66-939B-37E8-525095F075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3738720A-FC1E-492D-8608-CF4442A239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3368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ítulo -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+mj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AF719B64-0FA6-3B76-BD91-7A09BEF717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DB9AA3E-BA5C-866B-BEBD-3FA848C5B6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6586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ítulo - Cian Estel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8B7DE469-DC07-4354-6FF6-A3A0C1F0E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+mj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3C1109A-0CB4-8C64-7126-42DA352E0F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BF93B36-3223-6170-A891-BD75D7582C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9188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ítulo - Azul Estel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8CBD9024-2A70-7A2D-1CE9-3E1DE6DDA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+mj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FE059B7-BEE2-FA7F-4B4F-246366D8B6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CE9C8CB-25C4-8B2A-0E42-31C769E864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7331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- Titulo Oscur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4F42CFCA-08D5-E3D6-C1F5-DA183AE716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7147249" cy="6858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23220" y="475861"/>
            <a:ext cx="3932237" cy="1600200"/>
          </a:xfrm>
        </p:spPr>
        <p:txBody>
          <a:bodyPr anchor="b"/>
          <a:lstStyle>
            <a:lvl1pPr>
              <a:defRPr sz="2400" b="0" i="0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87524" y="1014024"/>
            <a:ext cx="6172200" cy="4873625"/>
          </a:xfrm>
        </p:spPr>
        <p:txBody>
          <a:bodyPr>
            <a:normAutofit/>
          </a:bodyPr>
          <a:lstStyle>
            <a:lvl1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7723220" y="2295331"/>
            <a:ext cx="3932237" cy="3592318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B49E8BC-23DB-6327-5BCD-A96F09B3717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723220" y="6254442"/>
            <a:ext cx="2743200" cy="365125"/>
          </a:xfrm>
        </p:spPr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BC41B38-F9BA-6023-01AA-FF28A4114C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0384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ulos - Imagen Fondo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2069431"/>
            <a:ext cx="9144000" cy="1440531"/>
          </a:xfrm>
        </p:spPr>
        <p:txBody>
          <a:bodyPr anchor="b"/>
          <a:lstStyle>
            <a:lvl1pPr algn="ctr">
              <a:defRPr sz="4500" b="0" i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524000" y="1712711"/>
            <a:ext cx="9144000" cy="264644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1"/>
                </a:solidFill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B002910-0192-098F-4E4C-922E86EE8B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CL" dirty="0"/>
              <a:t>1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19375ED-49EA-E7DA-C90A-2E92C241A78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5259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- Titulo Azul Estel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4F42CFCA-08D5-E3D6-C1F5-DA183AE716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7147249" cy="6858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23220" y="475861"/>
            <a:ext cx="3932237" cy="1600200"/>
          </a:xfrm>
        </p:spPr>
        <p:txBody>
          <a:bodyPr anchor="b"/>
          <a:lstStyle>
            <a:lvl1pPr>
              <a:defRPr sz="2400" b="0" i="0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87524" y="1014024"/>
            <a:ext cx="6172200" cy="4873625"/>
          </a:xfrm>
        </p:spPr>
        <p:txBody>
          <a:bodyPr>
            <a:normAutofit/>
          </a:bodyPr>
          <a:lstStyle>
            <a:lvl1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7723220" y="2295331"/>
            <a:ext cx="3932237" cy="3592318"/>
          </a:xfrm>
        </p:spPr>
        <p:txBody>
          <a:bodyPr/>
          <a:lstStyle>
            <a:lvl1pPr marL="0" indent="0">
              <a:buNone/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11EB5BE-E085-5538-2939-610FE61D41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723220" y="6254442"/>
            <a:ext cx="2743200" cy="365125"/>
          </a:xfrm>
        </p:spPr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868E3AF-39F3-F90B-2874-0522E42374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0091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- Titulo Claro">
    <p:bg>
      <p:bgPr>
        <a:solidFill>
          <a:srgbClr val="F7FA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4F42CFCA-08D5-E3D6-C1F5-DA183AE716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7147249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23220" y="475861"/>
            <a:ext cx="3932237" cy="1600200"/>
          </a:xfrm>
        </p:spPr>
        <p:txBody>
          <a:bodyPr anchor="b"/>
          <a:lstStyle>
            <a:lvl1pPr>
              <a:defRPr sz="2400" b="0" i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87524" y="1014024"/>
            <a:ext cx="6172200" cy="4873625"/>
          </a:xfrm>
        </p:spPr>
        <p:txBody>
          <a:bodyPr>
            <a:normAutofit/>
          </a:bodyPr>
          <a:lstStyle>
            <a:lvl1pPr>
              <a:defRPr sz="1600" b="0" i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7723220" y="2295331"/>
            <a:ext cx="3932237" cy="3592318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7BA8F14-0B21-45A3-5759-0693638711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723220" y="6254442"/>
            <a:ext cx="2743200" cy="365125"/>
          </a:xfrm>
        </p:spPr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5309560-7E44-10AB-BC80-CDD76CF60D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4498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 -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2DE39C51-1C27-8B1C-53E4-8926F1BD5C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CCCF688-F739-5483-E2AF-C56DFE2640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3331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 - Cia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BB38C4ED-55BB-1007-F721-83F0B5E01E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0952302-FA30-10D3-6AEE-4813B03892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5745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 - Oscur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C9573D25-EAF7-8B58-8EAF-7070F05B22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9EA88D1-BE20-794E-9E0C-02CF8C5DA7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3756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 - Gradiente cian Estela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272CBA69-6C49-A213-B9EF-EBCFB22AE4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3997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DAE82927-CCC3-C71D-E106-01595CACAF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782" y="2830084"/>
            <a:ext cx="2059288" cy="598916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BABCF1F1-8988-902F-A079-C730D93DA535}"/>
              </a:ext>
            </a:extLst>
          </p:cNvPr>
          <p:cNvSpPr txBox="1"/>
          <p:nvPr userDrawn="1"/>
        </p:nvSpPr>
        <p:spPr>
          <a:xfrm>
            <a:off x="4828270" y="6074418"/>
            <a:ext cx="2535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b="0" i="0" dirty="0">
                <a:solidFill>
                  <a:schemeClr val="bg1"/>
                </a:solidFill>
                <a:latin typeface="Outfit" pitchFamily="2" charset="0"/>
                <a:ea typeface="Tahoma" panose="020B0604030504040204" pitchFamily="34" charset="0"/>
                <a:cs typeface="Tahoma" panose="020B0604030504040204" pitchFamily="34" charset="0"/>
              </a:rPr>
              <a:t>WWW.ESTELA.COM</a:t>
            </a:r>
          </a:p>
        </p:txBody>
      </p:sp>
    </p:spTree>
    <p:extLst>
      <p:ext uri="{BB962C8B-B14F-4D97-AF65-F5344CB8AC3E}">
        <p14:creationId xmlns:p14="http://schemas.microsoft.com/office/powerpoint/2010/main" val="3836035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 - Gradiente cian Estel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272CBA69-6C49-A213-B9EF-EBCFB22AE4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3997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DAE82927-CCC3-C71D-E106-01595CACAF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366" y="2830084"/>
            <a:ext cx="2059288" cy="598916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BABCF1F1-8988-902F-A079-C730D93DA535}"/>
              </a:ext>
            </a:extLst>
          </p:cNvPr>
          <p:cNvSpPr txBox="1"/>
          <p:nvPr userDrawn="1"/>
        </p:nvSpPr>
        <p:spPr>
          <a:xfrm>
            <a:off x="4832797" y="6074418"/>
            <a:ext cx="2526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>
                <a:solidFill>
                  <a:schemeClr val="bg1"/>
                </a:solidFill>
                <a:latin typeface="Outfit" pitchFamily="2" charset="0"/>
                <a:ea typeface="Tahoma" panose="020B0604030504040204" pitchFamily="34" charset="0"/>
                <a:cs typeface="Tahoma" panose="020B0604030504040204" pitchFamily="34" charset="0"/>
              </a:rPr>
              <a:t>WWW.ESTELA.COM</a:t>
            </a:r>
          </a:p>
        </p:txBody>
      </p:sp>
    </p:spTree>
    <p:extLst>
      <p:ext uri="{BB962C8B-B14F-4D97-AF65-F5344CB8AC3E}">
        <p14:creationId xmlns:p14="http://schemas.microsoft.com/office/powerpoint/2010/main" val="40986094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 - Gradiente Azul Estela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272CBA69-6C49-A213-B9EF-EBCFB22AE4DB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4852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DAE82927-CCC3-C71D-E106-01595CACAF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366" y="2830084"/>
            <a:ext cx="2059288" cy="598916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BABCF1F1-8988-902F-A079-C730D93DA535}"/>
              </a:ext>
            </a:extLst>
          </p:cNvPr>
          <p:cNvSpPr txBox="1"/>
          <p:nvPr userDrawn="1"/>
        </p:nvSpPr>
        <p:spPr>
          <a:xfrm>
            <a:off x="4651727" y="6074418"/>
            <a:ext cx="2888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b="0" i="0" dirty="0">
                <a:solidFill>
                  <a:schemeClr val="accent2"/>
                </a:solidFill>
                <a:latin typeface="Outfit" pitchFamily="2" charset="0"/>
                <a:ea typeface="Tahoma" panose="020B0604030504040204" pitchFamily="34" charset="0"/>
                <a:cs typeface="Tahoma" panose="020B0604030504040204" pitchFamily="34" charset="0"/>
              </a:rPr>
              <a:t>WWW.ESTELA.COM</a:t>
            </a:r>
          </a:p>
        </p:txBody>
      </p:sp>
    </p:spTree>
    <p:extLst>
      <p:ext uri="{BB962C8B-B14F-4D97-AF65-F5344CB8AC3E}">
        <p14:creationId xmlns:p14="http://schemas.microsoft.com/office/powerpoint/2010/main" val="38520981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Portadilla interior sin fotografía">
  <p:cSld name="6_Portadilla interior sin fotografía"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2c89c61cbac_0_105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99000">
                <a:schemeClr val="accent3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g2c89c61cbac_0_1050"/>
          <p:cNvSpPr txBox="1">
            <a:spLocks noGrp="1"/>
          </p:cNvSpPr>
          <p:nvPr>
            <p:ph type="body" idx="1"/>
          </p:nvPr>
        </p:nvSpPr>
        <p:spPr>
          <a:xfrm>
            <a:off x="635955" y="742139"/>
            <a:ext cx="4931700" cy="15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1500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1" name="Google Shape;291;g2c89c61cbac_0_1050"/>
          <p:cNvSpPr txBox="1">
            <a:spLocks noGrp="1"/>
          </p:cNvSpPr>
          <p:nvPr>
            <p:ph type="body" idx="2"/>
          </p:nvPr>
        </p:nvSpPr>
        <p:spPr>
          <a:xfrm>
            <a:off x="646257" y="2254356"/>
            <a:ext cx="4931700" cy="20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54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2" name="Google Shape;292;g2c89c61cbac_0_1050"/>
          <p:cNvSpPr txBox="1">
            <a:spLocks noGrp="1"/>
          </p:cNvSpPr>
          <p:nvPr>
            <p:ph type="body" idx="3"/>
          </p:nvPr>
        </p:nvSpPr>
        <p:spPr>
          <a:xfrm>
            <a:off x="691786" y="4245247"/>
            <a:ext cx="29784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6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3" name="Google Shape;293;g2c89c61cbac_0_1050"/>
          <p:cNvSpPr txBox="1">
            <a:spLocks noGrp="1"/>
          </p:cNvSpPr>
          <p:nvPr>
            <p:ph type="body" idx="4"/>
          </p:nvPr>
        </p:nvSpPr>
        <p:spPr>
          <a:xfrm>
            <a:off x="10268989" y="277092"/>
            <a:ext cx="1624800" cy="4611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00">
                <a:solidFill>
                  <a:schemeClr val="lt1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Font typeface="Arial"/>
              <a:buNone/>
              <a:defRPr sz="100">
                <a:solidFill>
                  <a:schemeClr val="lt1"/>
                </a:solidFill>
              </a:defRPr>
            </a:lvl2pPr>
            <a:lvl3pPr marL="137160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85667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Título y tabla">
  <p:cSld name="16_Título y tabla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2"/>
          <p:cNvSpPr txBox="1">
            <a:spLocks noGrp="1"/>
          </p:cNvSpPr>
          <p:nvPr>
            <p:ph type="body" idx="1"/>
          </p:nvPr>
        </p:nvSpPr>
        <p:spPr>
          <a:xfrm>
            <a:off x="10268989" y="277092"/>
            <a:ext cx="1624724" cy="460982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0"/>
              <a:buNone/>
              <a:defRPr sz="1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"/>
              <a:buFont typeface="Arial"/>
              <a:buNone/>
              <a:defRPr sz="100">
                <a:solidFill>
                  <a:schemeClr val="lt1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2" name="Google Shape;212;p52"/>
          <p:cNvSpPr txBox="1">
            <a:spLocks noGrp="1"/>
          </p:cNvSpPr>
          <p:nvPr>
            <p:ph type="body" idx="2"/>
          </p:nvPr>
        </p:nvSpPr>
        <p:spPr>
          <a:xfrm>
            <a:off x="280259" y="205466"/>
            <a:ext cx="8783731" cy="309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3" name="Google Shape;213;p52"/>
          <p:cNvSpPr txBox="1">
            <a:spLocks noGrp="1"/>
          </p:cNvSpPr>
          <p:nvPr>
            <p:ph type="body" idx="3"/>
          </p:nvPr>
        </p:nvSpPr>
        <p:spPr>
          <a:xfrm>
            <a:off x="280259" y="383492"/>
            <a:ext cx="8783731" cy="482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cap="none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0311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s - Imagen Gradiente Oscuro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399BB6A3-7879-B7A8-9ECF-216A9A89D36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3761"/>
              </a:gs>
              <a:gs pos="50000">
                <a:srgbClr val="003761">
                  <a:alpha val="50000"/>
                </a:srgbClr>
              </a:gs>
              <a:gs pos="100000">
                <a:srgbClr val="003761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2069431"/>
            <a:ext cx="9144000" cy="1440531"/>
          </a:xfrm>
        </p:spPr>
        <p:txBody>
          <a:bodyPr anchor="b"/>
          <a:lstStyle>
            <a:lvl1pPr algn="ctr">
              <a:defRPr sz="4500" b="0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 dirty="0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524000" y="1712711"/>
            <a:ext cx="9144000" cy="264644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accent2"/>
                </a:solidFill>
                <a:effectLst/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2445B00-A791-033B-D907-AC213A3EDC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F732BD77-AFCF-7D75-6C79-DABC922D81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9437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ulos - Imagen Fon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97262F22-61B8-C76E-FA89-5D72135D2A6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3761"/>
              </a:gs>
              <a:gs pos="50000">
                <a:srgbClr val="003761">
                  <a:alpha val="50000"/>
                </a:srgbClr>
              </a:gs>
              <a:gs pos="100000">
                <a:srgbClr val="003761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48748" y="2069431"/>
            <a:ext cx="7237784" cy="1440531"/>
          </a:xfrm>
        </p:spPr>
        <p:txBody>
          <a:bodyPr anchor="b"/>
          <a:lstStyle>
            <a:lvl1pPr algn="l">
              <a:defRPr sz="4500" b="0" i="0">
                <a:solidFill>
                  <a:schemeClr val="bg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748748" y="3602038"/>
            <a:ext cx="7237784" cy="1655762"/>
          </a:xfrm>
        </p:spPr>
        <p:txBody>
          <a:bodyPr>
            <a:normAutofit/>
          </a:bodyPr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48748" y="1712711"/>
            <a:ext cx="7237784" cy="264644"/>
          </a:xfrm>
        </p:spPr>
        <p:txBody>
          <a:bodyPr>
            <a:normAutofit/>
          </a:bodyPr>
          <a:lstStyle>
            <a:lvl1pPr marL="0" indent="0" algn="l">
              <a:buNone/>
              <a:defRPr sz="1600" b="0" i="0">
                <a:solidFill>
                  <a:schemeClr val="accent2"/>
                </a:solidFill>
                <a:effectLst/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B002910-0192-098F-4E4C-922E86EE8B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CL"/>
              <a:t>1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4F60C0F-033B-047A-C30A-CD34917F94C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6213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Portadilla interior sin fotografía">
  <p:cSld name="7_Portadilla interior sin fotografía">
    <p:bg>
      <p:bgPr>
        <a:solidFill>
          <a:schemeClr val="lt1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4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99000">
                <a:schemeClr val="accent3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49"/>
          <p:cNvSpPr txBox="1">
            <a:spLocks noGrp="1"/>
          </p:cNvSpPr>
          <p:nvPr>
            <p:ph type="body" idx="1"/>
          </p:nvPr>
        </p:nvSpPr>
        <p:spPr>
          <a:xfrm>
            <a:off x="635955" y="742139"/>
            <a:ext cx="4931751" cy="1521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1500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6" name="Google Shape;256;p49"/>
          <p:cNvSpPr txBox="1">
            <a:spLocks noGrp="1"/>
          </p:cNvSpPr>
          <p:nvPr>
            <p:ph type="body" idx="2"/>
          </p:nvPr>
        </p:nvSpPr>
        <p:spPr>
          <a:xfrm>
            <a:off x="646257" y="2254356"/>
            <a:ext cx="4931751" cy="200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54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7" name="Google Shape;257;p49"/>
          <p:cNvSpPr txBox="1">
            <a:spLocks noGrp="1"/>
          </p:cNvSpPr>
          <p:nvPr>
            <p:ph type="body" idx="3"/>
          </p:nvPr>
        </p:nvSpPr>
        <p:spPr>
          <a:xfrm>
            <a:off x="691786" y="4245247"/>
            <a:ext cx="2978349" cy="404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6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8" name="Google Shape;258;p49"/>
          <p:cNvSpPr txBox="1">
            <a:spLocks noGrp="1"/>
          </p:cNvSpPr>
          <p:nvPr>
            <p:ph type="body" idx="4"/>
          </p:nvPr>
        </p:nvSpPr>
        <p:spPr>
          <a:xfrm>
            <a:off x="10268989" y="277092"/>
            <a:ext cx="1624724" cy="460982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Font typeface="Arial"/>
              <a:buNone/>
              <a:defRPr sz="100">
                <a:solidFill>
                  <a:schemeClr val="lt1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85513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s - Imagen Fondo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2069431"/>
            <a:ext cx="9144000" cy="1440531"/>
          </a:xfrm>
        </p:spPr>
        <p:txBody>
          <a:bodyPr anchor="b"/>
          <a:lstStyle>
            <a:lvl1pPr algn="ctr">
              <a:defRPr sz="4500" b="0" i="0">
                <a:solidFill>
                  <a:schemeClr val="tx2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524000" y="1712711"/>
            <a:ext cx="9144000" cy="264644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1"/>
                </a:solidFill>
                <a:effectLst/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B002910-0192-098F-4E4C-922E86EE8B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CL"/>
              <a:t>1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8033902-15FD-8E2D-8BE8-B0E1BBAA65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9240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ulos - Imagen Fondo">
    <p:bg>
      <p:bgPr>
        <a:blipFill dpi="0" rotWithShape="1">
          <a:blip r:embed="rId2">
            <a:alphaModFix amt="65179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48748" y="2069431"/>
            <a:ext cx="9144000" cy="1440531"/>
          </a:xfrm>
        </p:spPr>
        <p:txBody>
          <a:bodyPr anchor="b"/>
          <a:lstStyle>
            <a:lvl1pPr algn="l">
              <a:defRPr sz="4500" b="0" i="0">
                <a:solidFill>
                  <a:schemeClr val="tx2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748748" y="3602038"/>
            <a:ext cx="9144000" cy="1655762"/>
          </a:xfrm>
        </p:spPr>
        <p:txBody>
          <a:bodyPr>
            <a:normAutofit/>
          </a:bodyPr>
          <a:lstStyle>
            <a:lvl1pPr marL="0" indent="0" algn="l">
              <a:buNone/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48748" y="1712711"/>
            <a:ext cx="9144000" cy="264644"/>
          </a:xfrm>
        </p:spPr>
        <p:txBody>
          <a:bodyPr>
            <a:normAutofit/>
          </a:bodyPr>
          <a:lstStyle>
            <a:lvl1pPr marL="0" indent="0" algn="l">
              <a:buNone/>
              <a:defRPr sz="1600" b="0" i="0">
                <a:solidFill>
                  <a:schemeClr val="tx1"/>
                </a:solidFill>
                <a:effectLst/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B002910-0192-098F-4E4C-922E86EE8B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CL"/>
              <a:t>1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8033902-15FD-8E2D-8BE8-B0E1BBAA65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3458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s - Imagen Gradiente Oscuro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399BB6A3-7879-B7A8-9ECF-216A9A89D36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3761"/>
              </a:gs>
              <a:gs pos="50000">
                <a:srgbClr val="003761">
                  <a:alpha val="50000"/>
                </a:srgbClr>
              </a:gs>
              <a:gs pos="100000">
                <a:srgbClr val="003761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2069431"/>
            <a:ext cx="9144000" cy="1440531"/>
          </a:xfrm>
        </p:spPr>
        <p:txBody>
          <a:bodyPr anchor="b"/>
          <a:lstStyle>
            <a:lvl1pPr algn="ctr">
              <a:defRPr sz="4500" b="0" i="0">
                <a:solidFill>
                  <a:schemeClr val="bg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524000" y="1712711"/>
            <a:ext cx="9144000" cy="264644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accent2"/>
                </a:solidFill>
                <a:effectLst/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3453518-DA86-24B4-BACC-71CEA052F57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2445B00-A791-033B-D907-AC213A3EDC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311129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ulos - Imagen Fon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97262F22-61B8-C76E-FA89-5D72135D2A6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3761"/>
              </a:gs>
              <a:gs pos="50000">
                <a:srgbClr val="003761">
                  <a:alpha val="50000"/>
                </a:srgbClr>
              </a:gs>
              <a:gs pos="100000">
                <a:srgbClr val="003761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48748" y="2069431"/>
            <a:ext cx="7237784" cy="1440531"/>
          </a:xfrm>
        </p:spPr>
        <p:txBody>
          <a:bodyPr anchor="b"/>
          <a:lstStyle>
            <a:lvl1pPr algn="l">
              <a:defRPr sz="4500" b="0" i="0">
                <a:solidFill>
                  <a:schemeClr val="bg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748748" y="3602038"/>
            <a:ext cx="7237784" cy="1655762"/>
          </a:xfrm>
        </p:spPr>
        <p:txBody>
          <a:bodyPr>
            <a:normAutofit/>
          </a:bodyPr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48748" y="1712711"/>
            <a:ext cx="7237784" cy="264644"/>
          </a:xfrm>
        </p:spPr>
        <p:txBody>
          <a:bodyPr>
            <a:normAutofit/>
          </a:bodyPr>
          <a:lstStyle>
            <a:lvl1pPr marL="0" indent="0" algn="l">
              <a:buNone/>
              <a:defRPr sz="1600" b="0" i="0">
                <a:solidFill>
                  <a:schemeClr val="accent2"/>
                </a:solidFill>
                <a:effectLst/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B002910-0192-098F-4E4C-922E86EE8B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CL"/>
              <a:t>1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4F60C0F-033B-047A-C30A-CD34917F94C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7302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s - Imagen gradiente Clar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399BB6A3-7879-B7A8-9ECF-216A9A89D36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DEFFF8"/>
              </a:gs>
              <a:gs pos="50000">
                <a:srgbClr val="DEFFF8">
                  <a:alpha val="49976"/>
                </a:srgbClr>
              </a:gs>
              <a:gs pos="100000">
                <a:srgbClr val="DEFFF8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2069431"/>
            <a:ext cx="9144000" cy="1440531"/>
          </a:xfrm>
        </p:spPr>
        <p:txBody>
          <a:bodyPr anchor="b"/>
          <a:lstStyle>
            <a:lvl1pPr algn="ctr">
              <a:defRPr sz="4500" b="0" i="0">
                <a:solidFill>
                  <a:schemeClr val="tx2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524000" y="1712711"/>
            <a:ext cx="9144000" cy="264644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1"/>
                </a:solidFill>
                <a:effectLst/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19FD6FD-171D-5CB5-2B3F-BEC2C0974F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0248537-1E85-C925-B10B-209914B7A1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676600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ulos - Imagen Fondo">
    <p:bg>
      <p:bgPr>
        <a:blipFill dpi="0" rotWithShape="1">
          <a:blip r:embed="rId2">
            <a:alphaModFix amt="65179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99AAD7D1-FC65-3991-679C-C9EAC7816FC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DEFFF8"/>
              </a:gs>
              <a:gs pos="50000">
                <a:srgbClr val="DEFFF8">
                  <a:alpha val="49976"/>
                </a:srgbClr>
              </a:gs>
              <a:gs pos="100000">
                <a:srgbClr val="DEFFF8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48748" y="2069431"/>
            <a:ext cx="9144000" cy="1440531"/>
          </a:xfrm>
        </p:spPr>
        <p:txBody>
          <a:bodyPr anchor="b"/>
          <a:lstStyle>
            <a:lvl1pPr algn="l">
              <a:defRPr sz="4500" b="0" i="0">
                <a:solidFill>
                  <a:schemeClr val="tx2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748748" y="3602038"/>
            <a:ext cx="9144000" cy="1655762"/>
          </a:xfrm>
        </p:spPr>
        <p:txBody>
          <a:bodyPr>
            <a:normAutofit/>
          </a:bodyPr>
          <a:lstStyle>
            <a:lvl1pPr marL="0" indent="0" algn="l">
              <a:buNone/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48748" y="1712711"/>
            <a:ext cx="9144000" cy="264644"/>
          </a:xfrm>
        </p:spPr>
        <p:txBody>
          <a:bodyPr>
            <a:normAutofit/>
          </a:bodyPr>
          <a:lstStyle>
            <a:lvl1pPr marL="0" indent="0" algn="l">
              <a:buNone/>
              <a:defRPr sz="1600" b="0" i="0">
                <a:solidFill>
                  <a:schemeClr val="tx1"/>
                </a:solidFill>
                <a:effectLst/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B002910-0192-098F-4E4C-922E86EE8B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CL"/>
              <a:t>1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8033902-15FD-8E2D-8BE8-B0E1BBAA65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8211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 Azul Estel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solidFill>
                  <a:schemeClr val="accent2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600">
                <a:latin typeface="Instrument Sans Medium" pitchFamily="2" charset="0"/>
              </a:defRPr>
            </a:lvl1pPr>
            <a:lvl2pPr>
              <a:defRPr sz="1600">
                <a:latin typeface="Instrument Sans Medium" pitchFamily="2" charset="0"/>
              </a:defRPr>
            </a:lvl2pPr>
            <a:lvl3pPr>
              <a:defRPr sz="1600">
                <a:latin typeface="Instrument Sans Medium" pitchFamily="2" charset="0"/>
              </a:defRPr>
            </a:lvl3pPr>
            <a:lvl4pPr>
              <a:defRPr sz="1600">
                <a:latin typeface="Instrument Sans Medium" pitchFamily="2" charset="0"/>
              </a:defRPr>
            </a:lvl4pPr>
            <a:lvl5pPr>
              <a:defRPr sz="1600">
                <a:latin typeface="Instrument Sans Medium" pitchFamily="2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7558B2F-4D7E-3AB0-F93A-21F35B7639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79BAEB8A-475B-DC0C-2CB6-4812D7AE9817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778269"/>
            <a:ext cx="10521950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43B1CC4-B6FF-3B11-C211-002CE84BFD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544579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 Cian Estel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solidFill>
                  <a:schemeClr val="accent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79BAEB8A-475B-DC0C-2CB6-4812D7AE9817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778269"/>
            <a:ext cx="10521950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B99BD47-94CB-D309-C86C-91B535AAAF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97DD674-F92A-AB34-FC18-12CA7D00E88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730060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s - Imagen gradiente Clar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399BB6A3-7879-B7A8-9ECF-216A9A89D36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DEFFF8"/>
              </a:gs>
              <a:gs pos="50000">
                <a:srgbClr val="DEFFF8">
                  <a:alpha val="49976"/>
                </a:srgbClr>
              </a:gs>
              <a:gs pos="100000">
                <a:srgbClr val="DEFFF8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latin typeface="+mj-lt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2069431"/>
            <a:ext cx="9144000" cy="1440531"/>
          </a:xfrm>
        </p:spPr>
        <p:txBody>
          <a:bodyPr anchor="b"/>
          <a:lstStyle>
            <a:lvl1pPr algn="ctr">
              <a:defRPr sz="4500" b="0" i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 dirty="0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524000" y="1712711"/>
            <a:ext cx="9144000" cy="264644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1"/>
                </a:solidFill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0248537-1E85-C925-B10B-209914B7A1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EEA8D1B-D1C6-99F0-5FD0-0A54D581CE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5874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 Blanc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solidFill>
                  <a:schemeClr val="accent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79BAEB8A-475B-DC0C-2CB6-4812D7AE9817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778269"/>
            <a:ext cx="10521950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B99BD47-94CB-D309-C86C-91B535AAAF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643EC22-E4C0-15B5-AC71-70F5A9DA7C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375883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cion - Imagen gradiente Claro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3D0169E9-9741-550D-5C45-9DF237C829C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682093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bg1">
                  <a:alpha val="85189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36728"/>
            <a:ext cx="5264149" cy="2546023"/>
          </a:xfrm>
        </p:spPr>
        <p:txBody>
          <a:bodyPr anchor="b"/>
          <a:lstStyle>
            <a:lvl1pPr>
              <a:defRPr sz="4500" b="0" i="0">
                <a:solidFill>
                  <a:schemeClr val="tx2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5264149" cy="1500187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BF63FE3-B2DC-A29D-E9A2-4A3F0678E1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2DC7599B-88AC-7937-3A8E-7F0E1EED735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1430014"/>
            <a:ext cx="5264149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5755EAA-CC50-0792-7F3E-4C63DF5D45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452441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cion - Imagen gradiente Oscur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87C8E96D-8DE7-DD48-2570-C4EBB304915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6820930" cy="6858000"/>
          </a:xfrm>
          <a:prstGeom prst="rect">
            <a:avLst/>
          </a:prstGeom>
          <a:gradFill>
            <a:gsLst>
              <a:gs pos="0">
                <a:srgbClr val="003761"/>
              </a:gs>
              <a:gs pos="50000">
                <a:srgbClr val="003761">
                  <a:alpha val="90000"/>
                </a:srgbClr>
              </a:gs>
              <a:gs pos="100000">
                <a:srgbClr val="003761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36728"/>
            <a:ext cx="5264149" cy="2546023"/>
          </a:xfrm>
        </p:spPr>
        <p:txBody>
          <a:bodyPr anchor="b"/>
          <a:lstStyle>
            <a:lvl1pPr>
              <a:defRPr sz="4500" b="0" i="0">
                <a:solidFill>
                  <a:schemeClr val="bg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5264149" cy="1500187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bg1">
                    <a:lumMod val="95000"/>
                  </a:schemeClr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BF63FE3-B2DC-A29D-E9A2-4A3F0678E1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2DC7599B-88AC-7937-3A8E-7F0E1EED735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1430014"/>
            <a:ext cx="5264149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1B03E96-F7CD-F6F6-046F-AB434B0579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97972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Medio gradiente inferio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421DFC01-22A7-222D-4481-BCB51C9837E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88CF8ADC-A5C8-8C13-8CD1-C775514207D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976104"/>
            <a:ext cx="12192000" cy="5881896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bg1">
                  <a:alpha val="85189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99922F1-3108-E828-9CE5-E80978843A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2B21903-5D55-209A-A0B8-AEFA941EE1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047067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Medio gradiente superio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421DFC01-22A7-222D-4481-BCB51C9837E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88CF8ADC-A5C8-8C13-8CD1-C775514207D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5881896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bg1">
                  <a:alpha val="8518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99922F1-3108-E828-9CE5-E80978843A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0F45B7D-FB84-4FE3-97BD-9AFA3D0B7E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523916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 - Cian Estel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951160"/>
            <a:ext cx="10515600" cy="1325563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2369930"/>
            <a:ext cx="5157787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Outfit Light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3287051"/>
            <a:ext cx="5157787" cy="2871153"/>
          </a:xfrm>
        </p:spPr>
        <p:txBody>
          <a:bodyPr>
            <a:normAutofit/>
          </a:bodyPr>
          <a:lstStyle>
            <a:lvl1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69023" y="2369930"/>
            <a:ext cx="5183188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Outfit Light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3287050"/>
            <a:ext cx="5183188" cy="2871153"/>
          </a:xfrm>
        </p:spPr>
        <p:txBody>
          <a:bodyPr>
            <a:normAutofit/>
          </a:bodyPr>
          <a:lstStyle>
            <a:lvl1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4FB2E986-950E-3639-B99F-D387779D0CB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9788" y="62223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427E57D3-3665-F8E5-7568-257FACE4CC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A86D5EF-2A96-0725-3EB9-9C4ED7DC48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448695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 -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951160"/>
            <a:ext cx="10515600" cy="1325563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2369930"/>
            <a:ext cx="5157787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Outfit Light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3287051"/>
            <a:ext cx="5157787" cy="2871153"/>
          </a:xfrm>
        </p:spPr>
        <p:txBody>
          <a:bodyPr>
            <a:normAutofit/>
          </a:bodyPr>
          <a:lstStyle>
            <a:lvl1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69023" y="2369930"/>
            <a:ext cx="5183188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Outfit Light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3287050"/>
            <a:ext cx="5183188" cy="2871153"/>
          </a:xfrm>
        </p:spPr>
        <p:txBody>
          <a:bodyPr>
            <a:normAutofit/>
          </a:bodyPr>
          <a:lstStyle>
            <a:lvl1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4FB2E986-950E-3639-B99F-D387779D0CB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9788" y="62223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427E57D3-3665-F8E5-7568-257FACE4CC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26696B2-84AA-0D4C-94E5-06775FE74DB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2949771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 - Oscur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951160"/>
            <a:ext cx="10515600" cy="1325563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2369930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Outfit Light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3287051"/>
            <a:ext cx="5157787" cy="2871153"/>
          </a:xfrm>
        </p:spPr>
        <p:txBody>
          <a:bodyPr>
            <a:normAutofit/>
          </a:bodyPr>
          <a:lstStyle>
            <a:lvl1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69023" y="2369930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Outfit Light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3287050"/>
            <a:ext cx="5183188" cy="2871153"/>
          </a:xfrm>
        </p:spPr>
        <p:txBody>
          <a:bodyPr>
            <a:normAutofit/>
          </a:bodyPr>
          <a:lstStyle>
            <a:lvl1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4FB2E986-950E-3639-B99F-D387779D0CB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9788" y="62223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CC9EF2F-02A4-B7CC-AD8F-DFA9AA84FB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B27A7E49-43AB-5B4C-70A3-7A2AEC1E210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706367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 - Azul Estel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951160"/>
            <a:ext cx="10515600" cy="1325563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2369930"/>
            <a:ext cx="5157787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Outfit Light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3287051"/>
            <a:ext cx="5157787" cy="2871153"/>
          </a:xfrm>
        </p:spPr>
        <p:txBody>
          <a:bodyPr>
            <a:normAutofit/>
          </a:bodyPr>
          <a:lstStyle>
            <a:lvl1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69023" y="2369930"/>
            <a:ext cx="5183188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Outfit Light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3287050"/>
            <a:ext cx="5183188" cy="2871153"/>
          </a:xfrm>
        </p:spPr>
        <p:txBody>
          <a:bodyPr>
            <a:normAutofit/>
          </a:bodyPr>
          <a:lstStyle>
            <a:lvl1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4FB2E986-950E-3639-B99F-D387779D0CB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9788" y="62223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CC9EF2F-02A4-B7CC-AD8F-DFA9AA84FB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D5C74913-DB66-939B-37E8-525095F075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634131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ítulo -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99922F1-3108-E828-9CE5-E80978843A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AF719B64-0FA6-3B76-BD91-7A09BEF717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07265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 Azul Estel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79BAEB8A-475B-DC0C-2CB6-4812D7AE9817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778269"/>
            <a:ext cx="10521950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43B1CC4-B6FF-3B11-C211-002CE84BFD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3CC6C31-30FE-8048-9F69-DFAC887F8F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1744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ítulo - Cian Estel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99922F1-3108-E828-9CE5-E80978843A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8B7DE469-DC07-4354-6FF6-A3A0C1F0E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3C1109A-0CB4-8C64-7126-42DA352E0F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955667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ítulo - Azul Estel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56AE501-F2B3-A377-CE96-C2AC4F53E0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8CBD9024-2A70-7A2D-1CE9-3E1DE6DDA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FE059B7-BEE2-FA7F-4B4F-246366D8B6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986881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- Titulo Oscur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4F42CFCA-08D5-E3D6-C1F5-DA183AE716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7147249" cy="6858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23220" y="475861"/>
            <a:ext cx="3932237" cy="1600200"/>
          </a:xfrm>
        </p:spPr>
        <p:txBody>
          <a:bodyPr anchor="b"/>
          <a:lstStyle>
            <a:lvl1pPr>
              <a:defRPr sz="2400" b="0" i="0">
                <a:solidFill>
                  <a:schemeClr val="accent2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87524" y="1014024"/>
            <a:ext cx="6172200" cy="4873625"/>
          </a:xfrm>
        </p:spPr>
        <p:txBody>
          <a:bodyPr>
            <a:normAutofit/>
          </a:bodyPr>
          <a:lstStyle>
            <a:lvl1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7723220" y="2295331"/>
            <a:ext cx="3932237" cy="3592318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43A28B8-9165-6565-5CE8-2FF9F102E3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B49E8BC-23DB-6327-5BCD-A96F09B3717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723220" y="6254442"/>
            <a:ext cx="2743200" cy="365125"/>
          </a:xfrm>
        </p:spPr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023216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- Titulo Azul Estel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4F42CFCA-08D5-E3D6-C1F5-DA183AE716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7147249" cy="6858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23220" y="475861"/>
            <a:ext cx="3932237" cy="1600200"/>
          </a:xfrm>
        </p:spPr>
        <p:txBody>
          <a:bodyPr anchor="b"/>
          <a:lstStyle>
            <a:lvl1pPr>
              <a:defRPr sz="2400" b="0" i="0">
                <a:solidFill>
                  <a:schemeClr val="accent2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87524" y="1014024"/>
            <a:ext cx="6172200" cy="4873625"/>
          </a:xfrm>
        </p:spPr>
        <p:txBody>
          <a:bodyPr>
            <a:normAutofit/>
          </a:bodyPr>
          <a:lstStyle>
            <a:lvl1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7723220" y="2295331"/>
            <a:ext cx="3932237" cy="3592318"/>
          </a:xfrm>
        </p:spPr>
        <p:txBody>
          <a:bodyPr/>
          <a:lstStyle>
            <a:lvl1pPr marL="0" indent="0">
              <a:buNone/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43A28B8-9165-6565-5CE8-2FF9F102E3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11EB5BE-E085-5538-2939-610FE61D41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723220" y="6254442"/>
            <a:ext cx="2743200" cy="365125"/>
          </a:xfrm>
        </p:spPr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351902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- Titulo Claro">
    <p:bg>
      <p:bgPr>
        <a:solidFill>
          <a:srgbClr val="F7FA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4F42CFCA-08D5-E3D6-C1F5-DA183AE716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7147249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23220" y="475861"/>
            <a:ext cx="3932237" cy="1600200"/>
          </a:xfrm>
        </p:spPr>
        <p:txBody>
          <a:bodyPr anchor="b"/>
          <a:lstStyle>
            <a:lvl1pPr>
              <a:defRPr sz="2400" b="0" i="0">
                <a:solidFill>
                  <a:schemeClr val="accent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87524" y="1014024"/>
            <a:ext cx="6172200" cy="4873625"/>
          </a:xfrm>
        </p:spPr>
        <p:txBody>
          <a:bodyPr>
            <a:normAutofit/>
          </a:bodyPr>
          <a:lstStyle>
            <a:lvl1pPr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7723220" y="2295331"/>
            <a:ext cx="3932237" cy="3592318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E3BFD1D-28B6-027F-5F34-CD0D4F54F6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7BA8F14-0B21-45A3-5759-0693638711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723220" y="6254442"/>
            <a:ext cx="2743200" cy="365125"/>
          </a:xfrm>
        </p:spPr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809651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 -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7D0D02A-B93A-C9BE-2C72-D1D88ACB5F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2DE39C51-1C27-8B1C-53E4-8926F1BD5C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777134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 - Cia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7D0D02A-B93A-C9BE-2C72-D1D88ACB5F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BB38C4ED-55BB-1007-F721-83F0B5E01E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10021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 - Oscur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32DD41C9-39EB-23C5-8401-D9A558885E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C9573D25-EAF7-8B58-8EAF-7070F05B22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083296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 - Gradiente cian Estela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272CBA69-6C49-A213-B9EF-EBCFB22AE4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3997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DAE82927-CCC3-C71D-E106-01595CACAF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366" y="2830084"/>
            <a:ext cx="2059288" cy="598916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BABCF1F1-8988-902F-A079-C730D93DA535}"/>
              </a:ext>
            </a:extLst>
          </p:cNvPr>
          <p:cNvSpPr txBox="1"/>
          <p:nvPr userDrawn="1"/>
        </p:nvSpPr>
        <p:spPr>
          <a:xfrm>
            <a:off x="4828270" y="6074418"/>
            <a:ext cx="2535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b="0" i="0">
                <a:solidFill>
                  <a:schemeClr val="bg1"/>
                </a:solidFill>
                <a:latin typeface="Outfit" pitchFamily="2" charset="0"/>
                <a:ea typeface="Tahoma" panose="020B0604030504040204" pitchFamily="34" charset="0"/>
                <a:cs typeface="Tahoma" panose="020B0604030504040204" pitchFamily="34" charset="0"/>
              </a:rPr>
              <a:t>WWW.ESTELA.COM</a:t>
            </a:r>
          </a:p>
        </p:txBody>
      </p:sp>
    </p:spTree>
    <p:extLst>
      <p:ext uri="{BB962C8B-B14F-4D97-AF65-F5344CB8AC3E}">
        <p14:creationId xmlns:p14="http://schemas.microsoft.com/office/powerpoint/2010/main" val="41646850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 - Gradiente cian Estel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272CBA69-6C49-A213-B9EF-EBCFB22AE4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3997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DAE82927-CCC3-C71D-E106-01595CACAF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366" y="2830084"/>
            <a:ext cx="2059288" cy="598916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BABCF1F1-8988-902F-A079-C730D93DA535}"/>
              </a:ext>
            </a:extLst>
          </p:cNvPr>
          <p:cNvSpPr txBox="1"/>
          <p:nvPr userDrawn="1"/>
        </p:nvSpPr>
        <p:spPr>
          <a:xfrm>
            <a:off x="4832797" y="6074418"/>
            <a:ext cx="2526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>
                <a:solidFill>
                  <a:schemeClr val="bg1"/>
                </a:solidFill>
                <a:latin typeface="Outfit" pitchFamily="2" charset="0"/>
                <a:ea typeface="Tahoma" panose="020B0604030504040204" pitchFamily="34" charset="0"/>
                <a:cs typeface="Tahoma" panose="020B0604030504040204" pitchFamily="34" charset="0"/>
              </a:rPr>
              <a:t>WWW.ESTELA.COM</a:t>
            </a:r>
          </a:p>
        </p:txBody>
      </p:sp>
    </p:spTree>
    <p:extLst>
      <p:ext uri="{BB962C8B-B14F-4D97-AF65-F5344CB8AC3E}">
        <p14:creationId xmlns:p14="http://schemas.microsoft.com/office/powerpoint/2010/main" val="37997944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 Cian Estel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79BAEB8A-475B-DC0C-2CB6-4812D7AE9817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778269"/>
            <a:ext cx="10521950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97DD674-F92A-AB34-FC18-12CA7D00E88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222E315-B7DD-C936-F33A-424A656E70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5742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 - Gradiente Azul Estela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272CBA69-6C49-A213-B9EF-EBCFB22AE4DB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4852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DAE82927-CCC3-C71D-E106-01595CACAF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366" y="2830084"/>
            <a:ext cx="2059288" cy="598916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BABCF1F1-8988-902F-A079-C730D93DA535}"/>
              </a:ext>
            </a:extLst>
          </p:cNvPr>
          <p:cNvSpPr txBox="1"/>
          <p:nvPr userDrawn="1"/>
        </p:nvSpPr>
        <p:spPr>
          <a:xfrm>
            <a:off x="4651727" y="6074418"/>
            <a:ext cx="2888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b="0" i="0">
                <a:solidFill>
                  <a:schemeClr val="accent2"/>
                </a:solidFill>
                <a:latin typeface="Outfit" pitchFamily="2" charset="0"/>
                <a:ea typeface="Tahoma" panose="020B0604030504040204" pitchFamily="34" charset="0"/>
                <a:cs typeface="Tahoma" panose="020B0604030504040204" pitchFamily="34" charset="0"/>
              </a:rPr>
              <a:t>WWW.ESTELA.COM</a:t>
            </a:r>
          </a:p>
        </p:txBody>
      </p:sp>
    </p:spTree>
    <p:extLst>
      <p:ext uri="{BB962C8B-B14F-4D97-AF65-F5344CB8AC3E}">
        <p14:creationId xmlns:p14="http://schemas.microsoft.com/office/powerpoint/2010/main" val="3416579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s-419" smtClean="0"/>
              <a:pPr algn="r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66834567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s - Imagen Fondo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2069431"/>
            <a:ext cx="9144000" cy="1440531"/>
          </a:xfrm>
        </p:spPr>
        <p:txBody>
          <a:bodyPr anchor="b"/>
          <a:lstStyle>
            <a:lvl1pPr algn="ctr">
              <a:defRPr sz="4500" b="0" i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 dirty="0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524000" y="1712711"/>
            <a:ext cx="9144000" cy="264644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1"/>
                </a:solidFill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B002910-0192-098F-4E4C-922E86EE8B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CL" dirty="0"/>
              <a:t>1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FAC88B5-F385-621B-EF4F-2E083151AE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8791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ulos - Imagen Fondo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2069431"/>
            <a:ext cx="9144000" cy="1440531"/>
          </a:xfrm>
        </p:spPr>
        <p:txBody>
          <a:bodyPr anchor="b"/>
          <a:lstStyle>
            <a:lvl1pPr algn="ctr">
              <a:defRPr sz="4500" b="0" i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524000" y="1712711"/>
            <a:ext cx="9144000" cy="264644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1"/>
                </a:solidFill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B002910-0192-098F-4E4C-922E86EE8B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CL" dirty="0"/>
              <a:t>1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19375ED-49EA-E7DA-C90A-2E92C241A78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904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s - Imagen Gradiente Oscuro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399BB6A3-7879-B7A8-9ECF-216A9A89D36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3761"/>
              </a:gs>
              <a:gs pos="50000">
                <a:srgbClr val="003761">
                  <a:alpha val="50000"/>
                </a:srgbClr>
              </a:gs>
              <a:gs pos="100000">
                <a:srgbClr val="003761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2069431"/>
            <a:ext cx="9144000" cy="1440531"/>
          </a:xfrm>
        </p:spPr>
        <p:txBody>
          <a:bodyPr anchor="b"/>
          <a:lstStyle>
            <a:lvl1pPr algn="ctr">
              <a:defRPr sz="4500" b="0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 dirty="0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524000" y="1712711"/>
            <a:ext cx="9144000" cy="264644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accent2"/>
                </a:solidFill>
                <a:effectLst/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2445B00-A791-033B-D907-AC213A3EDC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F732BD77-AFCF-7D75-6C79-DABC922D81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2942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s - Imagen gradiente Clar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399BB6A3-7879-B7A8-9ECF-216A9A89D36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DEFFF8"/>
              </a:gs>
              <a:gs pos="50000">
                <a:srgbClr val="DEFFF8">
                  <a:alpha val="49976"/>
                </a:srgbClr>
              </a:gs>
              <a:gs pos="100000">
                <a:srgbClr val="DEFFF8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latin typeface="+mj-lt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2069431"/>
            <a:ext cx="9144000" cy="1440531"/>
          </a:xfrm>
        </p:spPr>
        <p:txBody>
          <a:bodyPr anchor="b"/>
          <a:lstStyle>
            <a:lvl1pPr algn="ctr">
              <a:defRPr sz="4500" b="0" i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 dirty="0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524000" y="1712711"/>
            <a:ext cx="9144000" cy="264644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1"/>
                </a:solidFill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0248537-1E85-C925-B10B-209914B7A1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EEA8D1B-D1C6-99F0-5FD0-0A54D581CE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1383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 Azul Estel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79BAEB8A-475B-DC0C-2CB6-4812D7AE9817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778269"/>
            <a:ext cx="10521950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43B1CC4-B6FF-3B11-C211-002CE84BFD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3CC6C31-30FE-8048-9F69-DFAC887F8F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082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 Cian Estel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79BAEB8A-475B-DC0C-2CB6-4812D7AE9817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778269"/>
            <a:ext cx="10521950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97DD674-F92A-AB34-FC18-12CA7D00E88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222E315-B7DD-C936-F33A-424A656E70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9819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 Blanc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79BAEB8A-475B-DC0C-2CB6-4812D7AE9817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778269"/>
            <a:ext cx="10521950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643EC22-E4C0-15B5-AC71-70F5A9DA7C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DF2F03F-9001-2353-1F91-E5A67CEBA6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4682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cion - Imagen gradiente Claro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3D0169E9-9741-550D-5C45-9DF237C829C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682093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bg1">
                  <a:alpha val="85189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36728"/>
            <a:ext cx="5264149" cy="2546023"/>
          </a:xfrm>
        </p:spPr>
        <p:txBody>
          <a:bodyPr anchor="b"/>
          <a:lstStyle>
            <a:lvl1pPr>
              <a:defRPr sz="4500" b="0" i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5264149" cy="1500187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2DC7599B-88AC-7937-3A8E-7F0E1EED735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1430014"/>
            <a:ext cx="5264149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5755EAA-CC50-0792-7F3E-4C63DF5D45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C90281C-B62A-2081-A4D8-3BBE38241F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371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 Blanc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79BAEB8A-475B-DC0C-2CB6-4812D7AE9817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778269"/>
            <a:ext cx="10521950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643EC22-E4C0-15B5-AC71-70F5A9DA7C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DF2F03F-9001-2353-1F91-E5A67CEBA6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8624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cion - Imagen gradiente Oscur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87C8E96D-8DE7-DD48-2570-C4EBB304915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6820930" cy="6858000"/>
          </a:xfrm>
          <a:prstGeom prst="rect">
            <a:avLst/>
          </a:prstGeom>
          <a:gradFill>
            <a:gsLst>
              <a:gs pos="0">
                <a:srgbClr val="003761"/>
              </a:gs>
              <a:gs pos="50000">
                <a:srgbClr val="003761">
                  <a:alpha val="90000"/>
                </a:srgbClr>
              </a:gs>
              <a:gs pos="100000">
                <a:srgbClr val="003761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36728"/>
            <a:ext cx="5264149" cy="2546023"/>
          </a:xfrm>
        </p:spPr>
        <p:txBody>
          <a:bodyPr anchor="b"/>
          <a:lstStyle>
            <a:lvl1pPr>
              <a:defRPr sz="4500" b="0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5264149" cy="1500187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2DC7599B-88AC-7937-3A8E-7F0E1EED735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1430014"/>
            <a:ext cx="5264149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1B03E96-F7CD-F6F6-046F-AB434B0579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3515466-19E8-2AFD-F9BA-C13551017C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36626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Medio gradiente inferio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421DFC01-22A7-222D-4481-BCB51C9837E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88CF8ADC-A5C8-8C13-8CD1-C775514207D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976104"/>
            <a:ext cx="12192000" cy="5881896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bg1">
                  <a:alpha val="85189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+mj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2B21903-5D55-209A-A0B8-AEFA941EE1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C357F62-B2CC-325B-3883-1B1724A033C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22444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Medio gradiente superio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421DFC01-22A7-222D-4481-BCB51C9837E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88CF8ADC-A5C8-8C13-8CD1-C775514207D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5881896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bg1">
                  <a:alpha val="8518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+mj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0F45B7D-FB84-4FE3-97BD-9AFA3D0B7E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F9E9324-921A-2A6C-D6CE-2FB6B57547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56853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 - Cian Estel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951160"/>
            <a:ext cx="10515600" cy="1325563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2369930"/>
            <a:ext cx="5157787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3287051"/>
            <a:ext cx="5157787" cy="2871153"/>
          </a:xfrm>
        </p:spPr>
        <p:txBody>
          <a:bodyPr>
            <a:normAutofit/>
          </a:bodyPr>
          <a:lstStyle>
            <a:lvl1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69023" y="2369930"/>
            <a:ext cx="5183188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3287050"/>
            <a:ext cx="5183188" cy="2871153"/>
          </a:xfrm>
        </p:spPr>
        <p:txBody>
          <a:bodyPr>
            <a:normAutofit/>
          </a:bodyPr>
          <a:lstStyle>
            <a:lvl1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4FB2E986-950E-3639-B99F-D387779D0CB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9788" y="62223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A86D5EF-2A96-0725-3EB9-9C4ED7DC48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BFBCA21-1BE7-642C-80F7-D497370473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0676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 -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951160"/>
            <a:ext cx="10515600" cy="1325563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2369930"/>
            <a:ext cx="5157787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3287051"/>
            <a:ext cx="5157787" cy="2871153"/>
          </a:xfrm>
        </p:spPr>
        <p:txBody>
          <a:bodyPr>
            <a:normAutofit/>
          </a:bodyPr>
          <a:lstStyle>
            <a:lvl1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69023" y="2369930"/>
            <a:ext cx="5183188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3287050"/>
            <a:ext cx="5183188" cy="2871153"/>
          </a:xfrm>
        </p:spPr>
        <p:txBody>
          <a:bodyPr>
            <a:normAutofit/>
          </a:bodyPr>
          <a:lstStyle>
            <a:lvl1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4FB2E986-950E-3639-B99F-D387779D0CB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9788" y="62223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26696B2-84AA-0D4C-94E5-06775FE74DB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E1216FD-A3B5-E9D8-546E-CB366234EE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22757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 - Oscur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951160"/>
            <a:ext cx="10515600" cy="1325563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2369930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3287051"/>
            <a:ext cx="5157787" cy="2871153"/>
          </a:xfrm>
        </p:spPr>
        <p:txBody>
          <a:bodyPr>
            <a:normAutofit/>
          </a:bodyPr>
          <a:lstStyle>
            <a:lvl1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69023" y="2369930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3287050"/>
            <a:ext cx="5183188" cy="2871153"/>
          </a:xfrm>
        </p:spPr>
        <p:txBody>
          <a:bodyPr>
            <a:normAutofit/>
          </a:bodyPr>
          <a:lstStyle>
            <a:lvl1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4FB2E986-950E-3639-B99F-D387779D0CB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9788" y="62223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B27A7E49-43AB-5B4C-70A3-7A2AEC1E210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72219211-7698-6B17-CCF1-22406F3687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8620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 - Azul Estel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951160"/>
            <a:ext cx="10515600" cy="1325563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2369930"/>
            <a:ext cx="5157787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3287051"/>
            <a:ext cx="5157787" cy="2871153"/>
          </a:xfrm>
        </p:spPr>
        <p:txBody>
          <a:bodyPr>
            <a:normAutofit/>
          </a:bodyPr>
          <a:lstStyle>
            <a:lvl1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69023" y="2369930"/>
            <a:ext cx="5183188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3287050"/>
            <a:ext cx="5183188" cy="2871153"/>
          </a:xfrm>
        </p:spPr>
        <p:txBody>
          <a:bodyPr>
            <a:normAutofit/>
          </a:bodyPr>
          <a:lstStyle>
            <a:lvl1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4FB2E986-950E-3639-B99F-D387779D0CB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9788" y="62223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D5C74913-DB66-939B-37E8-525095F075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3738720A-FC1E-492D-8608-CF4442A239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834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ítulo -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+mj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AF719B64-0FA6-3B76-BD91-7A09BEF717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DB9AA3E-BA5C-866B-BEBD-3FA848C5B6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76595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ítulo - Cian Estel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8B7DE469-DC07-4354-6FF6-A3A0C1F0E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+mj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3C1109A-0CB4-8C64-7126-42DA352E0F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BF93B36-3223-6170-A891-BD75D7582C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9419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ítulo - Azul Estel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8CBD9024-2A70-7A2D-1CE9-3E1DE6DDA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+mj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FE059B7-BEE2-FA7F-4B4F-246366D8B6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CE9C8CB-25C4-8B2A-0E42-31C769E864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819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cion - Imagen gradiente Claro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3D0169E9-9741-550D-5C45-9DF237C829C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682093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bg1">
                  <a:alpha val="85189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36728"/>
            <a:ext cx="5264149" cy="2546023"/>
          </a:xfrm>
        </p:spPr>
        <p:txBody>
          <a:bodyPr anchor="b"/>
          <a:lstStyle>
            <a:lvl1pPr>
              <a:defRPr sz="4500" b="0" i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5264149" cy="1500187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2DC7599B-88AC-7937-3A8E-7F0E1EED735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1430014"/>
            <a:ext cx="5264149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5755EAA-CC50-0792-7F3E-4C63DF5D45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C90281C-B62A-2081-A4D8-3BBE38241F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70056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- Titulo Oscur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4F42CFCA-08D5-E3D6-C1F5-DA183AE716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7147249" cy="6858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23220" y="475861"/>
            <a:ext cx="3932237" cy="1600200"/>
          </a:xfrm>
        </p:spPr>
        <p:txBody>
          <a:bodyPr anchor="b"/>
          <a:lstStyle>
            <a:lvl1pPr>
              <a:defRPr sz="2400" b="0" i="0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87524" y="1014024"/>
            <a:ext cx="6172200" cy="4873625"/>
          </a:xfrm>
        </p:spPr>
        <p:txBody>
          <a:bodyPr>
            <a:normAutofit/>
          </a:bodyPr>
          <a:lstStyle>
            <a:lvl1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7723220" y="2295331"/>
            <a:ext cx="3932237" cy="3592318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B49E8BC-23DB-6327-5BCD-A96F09B3717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723220" y="6254442"/>
            <a:ext cx="2743200" cy="365125"/>
          </a:xfrm>
        </p:spPr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BC41B38-F9BA-6023-01AA-FF28A4114C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9213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- Titulo Azul Estel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4F42CFCA-08D5-E3D6-C1F5-DA183AE716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7147249" cy="6858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23220" y="475861"/>
            <a:ext cx="3932237" cy="1600200"/>
          </a:xfrm>
        </p:spPr>
        <p:txBody>
          <a:bodyPr anchor="b"/>
          <a:lstStyle>
            <a:lvl1pPr>
              <a:defRPr sz="2400" b="0" i="0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87524" y="1014024"/>
            <a:ext cx="6172200" cy="4873625"/>
          </a:xfrm>
        </p:spPr>
        <p:txBody>
          <a:bodyPr>
            <a:normAutofit/>
          </a:bodyPr>
          <a:lstStyle>
            <a:lvl1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7723220" y="2295331"/>
            <a:ext cx="3932237" cy="3592318"/>
          </a:xfrm>
        </p:spPr>
        <p:txBody>
          <a:bodyPr/>
          <a:lstStyle>
            <a:lvl1pPr marL="0" indent="0">
              <a:buNone/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11EB5BE-E085-5538-2939-610FE61D41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723220" y="6254442"/>
            <a:ext cx="2743200" cy="365125"/>
          </a:xfrm>
        </p:spPr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868E3AF-39F3-F90B-2874-0522E42374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6958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- Titulo Claro">
    <p:bg>
      <p:bgPr>
        <a:solidFill>
          <a:srgbClr val="F7FA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4F42CFCA-08D5-E3D6-C1F5-DA183AE716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7147249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23220" y="475861"/>
            <a:ext cx="3932237" cy="1600200"/>
          </a:xfrm>
        </p:spPr>
        <p:txBody>
          <a:bodyPr anchor="b"/>
          <a:lstStyle>
            <a:lvl1pPr>
              <a:defRPr sz="2400" b="0" i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87524" y="1014024"/>
            <a:ext cx="6172200" cy="4873625"/>
          </a:xfrm>
        </p:spPr>
        <p:txBody>
          <a:bodyPr>
            <a:normAutofit/>
          </a:bodyPr>
          <a:lstStyle>
            <a:lvl1pPr>
              <a:defRPr sz="1600" b="0" i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7723220" y="2295331"/>
            <a:ext cx="3932237" cy="3592318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7BA8F14-0B21-45A3-5759-0693638711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723220" y="6254442"/>
            <a:ext cx="2743200" cy="365125"/>
          </a:xfrm>
        </p:spPr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5309560-7E44-10AB-BC80-CDD76CF60D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1539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 -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2DE39C51-1C27-8B1C-53E4-8926F1BD5C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CCCF688-F739-5483-E2AF-C56DFE2640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19888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 - Cia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BB38C4ED-55BB-1007-F721-83F0B5E01E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0952302-FA30-10D3-6AEE-4813B03892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1643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 - Oscur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C9573D25-EAF7-8B58-8EAF-7070F05B22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9EA88D1-BE20-794E-9E0C-02CF8C5DA7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4292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 - Gradiente cian Estela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272CBA69-6C49-A213-B9EF-EBCFB22AE4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3997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DAE82927-CCC3-C71D-E106-01595CACAF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782" y="2830084"/>
            <a:ext cx="2059288" cy="598916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BABCF1F1-8988-902F-A079-C730D93DA535}"/>
              </a:ext>
            </a:extLst>
          </p:cNvPr>
          <p:cNvSpPr txBox="1"/>
          <p:nvPr userDrawn="1"/>
        </p:nvSpPr>
        <p:spPr>
          <a:xfrm>
            <a:off x="4828270" y="6074418"/>
            <a:ext cx="2535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b="0" i="0" dirty="0">
                <a:solidFill>
                  <a:schemeClr val="bg1"/>
                </a:solidFill>
                <a:latin typeface="Outfit" pitchFamily="2" charset="0"/>
                <a:ea typeface="Tahoma" panose="020B0604030504040204" pitchFamily="34" charset="0"/>
                <a:cs typeface="Tahoma" panose="020B0604030504040204" pitchFamily="34" charset="0"/>
              </a:rPr>
              <a:t>WWW.ESTELA.COM</a:t>
            </a:r>
          </a:p>
        </p:txBody>
      </p:sp>
    </p:spTree>
    <p:extLst>
      <p:ext uri="{BB962C8B-B14F-4D97-AF65-F5344CB8AC3E}">
        <p14:creationId xmlns:p14="http://schemas.microsoft.com/office/powerpoint/2010/main" val="32066464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 - Gradiente cian Estel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272CBA69-6C49-A213-B9EF-EBCFB22AE4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3997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DAE82927-CCC3-C71D-E106-01595CACAF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366" y="2830084"/>
            <a:ext cx="2059288" cy="598916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BABCF1F1-8988-902F-A079-C730D93DA535}"/>
              </a:ext>
            </a:extLst>
          </p:cNvPr>
          <p:cNvSpPr txBox="1"/>
          <p:nvPr userDrawn="1"/>
        </p:nvSpPr>
        <p:spPr>
          <a:xfrm>
            <a:off x="4832797" y="6074418"/>
            <a:ext cx="2526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>
                <a:solidFill>
                  <a:schemeClr val="bg1"/>
                </a:solidFill>
                <a:latin typeface="Outfit" pitchFamily="2" charset="0"/>
                <a:ea typeface="Tahoma" panose="020B0604030504040204" pitchFamily="34" charset="0"/>
                <a:cs typeface="Tahoma" panose="020B0604030504040204" pitchFamily="34" charset="0"/>
              </a:rPr>
              <a:t>WWW.ESTELA.COM</a:t>
            </a:r>
          </a:p>
        </p:txBody>
      </p:sp>
    </p:spTree>
    <p:extLst>
      <p:ext uri="{BB962C8B-B14F-4D97-AF65-F5344CB8AC3E}">
        <p14:creationId xmlns:p14="http://schemas.microsoft.com/office/powerpoint/2010/main" val="14827085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 - Gradiente Azul Estela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272CBA69-6C49-A213-B9EF-EBCFB22AE4DB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4852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DAE82927-CCC3-C71D-E106-01595CACAF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366" y="2830084"/>
            <a:ext cx="2059288" cy="598916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BABCF1F1-8988-902F-A079-C730D93DA535}"/>
              </a:ext>
            </a:extLst>
          </p:cNvPr>
          <p:cNvSpPr txBox="1"/>
          <p:nvPr userDrawn="1"/>
        </p:nvSpPr>
        <p:spPr>
          <a:xfrm>
            <a:off x="4651727" y="6074418"/>
            <a:ext cx="2888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b="0" i="0" dirty="0">
                <a:solidFill>
                  <a:schemeClr val="accent2"/>
                </a:solidFill>
                <a:latin typeface="Outfit" pitchFamily="2" charset="0"/>
                <a:ea typeface="Tahoma" panose="020B0604030504040204" pitchFamily="34" charset="0"/>
                <a:cs typeface="Tahoma" panose="020B0604030504040204" pitchFamily="34" charset="0"/>
              </a:rPr>
              <a:t>WWW.ESTELA.COM</a:t>
            </a:r>
          </a:p>
        </p:txBody>
      </p:sp>
    </p:spTree>
    <p:extLst>
      <p:ext uri="{BB962C8B-B14F-4D97-AF65-F5344CB8AC3E}">
        <p14:creationId xmlns:p14="http://schemas.microsoft.com/office/powerpoint/2010/main" val="4697412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cion - Imagen gradiente Oscur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87C8E96D-8DE7-DD48-2570-C4EBB304915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6820930" cy="6858000"/>
          </a:xfrm>
          <a:prstGeom prst="rect">
            <a:avLst/>
          </a:prstGeom>
          <a:gradFill>
            <a:gsLst>
              <a:gs pos="0">
                <a:srgbClr val="003761"/>
              </a:gs>
              <a:gs pos="50000">
                <a:srgbClr val="003761">
                  <a:alpha val="90000"/>
                </a:srgbClr>
              </a:gs>
              <a:gs pos="100000">
                <a:srgbClr val="003761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36728"/>
            <a:ext cx="5264149" cy="2546023"/>
          </a:xfrm>
        </p:spPr>
        <p:txBody>
          <a:bodyPr anchor="b"/>
          <a:lstStyle>
            <a:lvl1pPr>
              <a:defRPr sz="4500" b="0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5264149" cy="1500187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2DC7599B-88AC-7937-3A8E-7F0E1EED735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1430014"/>
            <a:ext cx="5264149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1B03E96-F7CD-F6F6-046F-AB434B0579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3515466-19E8-2AFD-F9BA-C13551017C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245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9.xml"/><Relationship Id="rId26" Type="http://schemas.openxmlformats.org/officeDocument/2006/relationships/slideLayout" Target="../slideLayouts/slideLayout57.xml"/><Relationship Id="rId3" Type="http://schemas.openxmlformats.org/officeDocument/2006/relationships/slideLayout" Target="../slideLayouts/slideLayout34.xml"/><Relationship Id="rId21" Type="http://schemas.openxmlformats.org/officeDocument/2006/relationships/slideLayout" Target="../slideLayouts/slideLayout52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5" Type="http://schemas.openxmlformats.org/officeDocument/2006/relationships/slideLayout" Target="../slideLayouts/slideLayout56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20" Type="http://schemas.openxmlformats.org/officeDocument/2006/relationships/slideLayout" Target="../slideLayouts/slideLayout51.xml"/><Relationship Id="rId29" Type="http://schemas.openxmlformats.org/officeDocument/2006/relationships/slideLayout" Target="../slideLayouts/slideLayout60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24" Type="http://schemas.openxmlformats.org/officeDocument/2006/relationships/slideLayout" Target="../slideLayouts/slideLayout55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23" Type="http://schemas.openxmlformats.org/officeDocument/2006/relationships/slideLayout" Target="../slideLayouts/slideLayout54.xml"/><Relationship Id="rId28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41.xml"/><Relationship Id="rId19" Type="http://schemas.openxmlformats.org/officeDocument/2006/relationships/slideLayout" Target="../slideLayouts/slideLayout50.xml"/><Relationship Id="rId31" Type="http://schemas.openxmlformats.org/officeDocument/2006/relationships/theme" Target="../theme/theme2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Relationship Id="rId22" Type="http://schemas.openxmlformats.org/officeDocument/2006/relationships/slideLayout" Target="../slideLayouts/slideLayout53.xml"/><Relationship Id="rId27" Type="http://schemas.openxmlformats.org/officeDocument/2006/relationships/slideLayout" Target="../slideLayouts/slideLayout58.xml"/><Relationship Id="rId30" Type="http://schemas.openxmlformats.org/officeDocument/2006/relationships/slideLayout" Target="../slideLayouts/slideLayout6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18" Type="http://schemas.openxmlformats.org/officeDocument/2006/relationships/slideLayout" Target="../slideLayouts/slideLayout79.xml"/><Relationship Id="rId26" Type="http://schemas.openxmlformats.org/officeDocument/2006/relationships/slideLayout" Target="../slideLayouts/slideLayout87.xml"/><Relationship Id="rId3" Type="http://schemas.openxmlformats.org/officeDocument/2006/relationships/slideLayout" Target="../slideLayouts/slideLayout64.xml"/><Relationship Id="rId21" Type="http://schemas.openxmlformats.org/officeDocument/2006/relationships/slideLayout" Target="../slideLayouts/slideLayout82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8.xml"/><Relationship Id="rId25" Type="http://schemas.openxmlformats.org/officeDocument/2006/relationships/slideLayout" Target="../slideLayouts/slideLayout86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20" Type="http://schemas.openxmlformats.org/officeDocument/2006/relationships/slideLayout" Target="../slideLayouts/slideLayout81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24" Type="http://schemas.openxmlformats.org/officeDocument/2006/relationships/slideLayout" Target="../slideLayouts/slideLayout85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23" Type="http://schemas.openxmlformats.org/officeDocument/2006/relationships/slideLayout" Target="../slideLayouts/slideLayout84.xml"/><Relationship Id="rId28" Type="http://schemas.openxmlformats.org/officeDocument/2006/relationships/theme" Target="../theme/theme3.xml"/><Relationship Id="rId10" Type="http://schemas.openxmlformats.org/officeDocument/2006/relationships/slideLayout" Target="../slideLayouts/slideLayout71.xml"/><Relationship Id="rId19" Type="http://schemas.openxmlformats.org/officeDocument/2006/relationships/slideLayout" Target="../slideLayouts/slideLayout80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Relationship Id="rId22" Type="http://schemas.openxmlformats.org/officeDocument/2006/relationships/slideLayout" Target="../slideLayouts/slideLayout83.xml"/><Relationship Id="rId27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120936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2696547"/>
            <a:ext cx="10515600" cy="3480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50A0548-D6A2-4148-55F5-FBC4598E36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86140" y="625444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33118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9" r:id="rId2"/>
    <p:sldLayoutId id="2147483665" r:id="rId3"/>
    <p:sldLayoutId id="2147483673" r:id="rId4"/>
    <p:sldLayoutId id="2147483650" r:id="rId5"/>
    <p:sldLayoutId id="2147483670" r:id="rId6"/>
    <p:sldLayoutId id="2147483674" r:id="rId7"/>
    <p:sldLayoutId id="2147483651" r:id="rId8"/>
    <p:sldLayoutId id="2147483672" r:id="rId9"/>
    <p:sldLayoutId id="2147483675" r:id="rId10"/>
    <p:sldLayoutId id="2147483676" r:id="rId11"/>
    <p:sldLayoutId id="2147483653" r:id="rId12"/>
    <p:sldLayoutId id="2147483668" r:id="rId13"/>
    <p:sldLayoutId id="2147483661" r:id="rId14"/>
    <p:sldLayoutId id="2147483667" r:id="rId15"/>
    <p:sldLayoutId id="2147483654" r:id="rId16"/>
    <p:sldLayoutId id="2147483662" r:id="rId17"/>
    <p:sldLayoutId id="2147483663" r:id="rId18"/>
    <p:sldLayoutId id="2147483664" r:id="rId19"/>
    <p:sldLayoutId id="2147483666" r:id="rId20"/>
    <p:sldLayoutId id="2147483656" r:id="rId21"/>
    <p:sldLayoutId id="2147483660" r:id="rId22"/>
    <p:sldLayoutId id="2147483669" r:id="rId23"/>
    <p:sldLayoutId id="2147483655" r:id="rId24"/>
    <p:sldLayoutId id="2147483657" r:id="rId25"/>
    <p:sldLayoutId id="2147483677" r:id="rId26"/>
    <p:sldLayoutId id="2147483678" r:id="rId27"/>
    <p:sldLayoutId id="2147483680" r:id="rId28"/>
    <p:sldLayoutId id="2147483681" r:id="rId29"/>
    <p:sldLayoutId id="2147483832" r:id="rId30"/>
    <p:sldLayoutId id="2147483833" r:id="rId3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120936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2696547"/>
            <a:ext cx="10515600" cy="3480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50A0548-D6A2-4148-55F5-FBC4598E36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86140" y="625444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55289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  <p:sldLayoutId id="2147483700" r:id="rId18"/>
    <p:sldLayoutId id="2147483701" r:id="rId19"/>
    <p:sldLayoutId id="2147483702" r:id="rId20"/>
    <p:sldLayoutId id="2147483703" r:id="rId21"/>
    <p:sldLayoutId id="2147483704" r:id="rId22"/>
    <p:sldLayoutId id="2147483705" r:id="rId23"/>
    <p:sldLayoutId id="2147483706" r:id="rId24"/>
    <p:sldLayoutId id="2147483707" r:id="rId25"/>
    <p:sldLayoutId id="2147483708" r:id="rId26"/>
    <p:sldLayoutId id="2147483709" r:id="rId27"/>
    <p:sldLayoutId id="2147483710" r:id="rId28"/>
    <p:sldLayoutId id="2147483711" r:id="rId29"/>
    <p:sldLayoutId id="2147483713" r:id="rId3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120936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2696547"/>
            <a:ext cx="10515600" cy="3480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50A0548-D6A2-4148-55F5-FBC4598E36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86140" y="625444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49497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755" r:id="rId13"/>
    <p:sldLayoutId id="2147483756" r:id="rId14"/>
    <p:sldLayoutId id="2147483757" r:id="rId15"/>
    <p:sldLayoutId id="2147483758" r:id="rId16"/>
    <p:sldLayoutId id="2147483759" r:id="rId17"/>
    <p:sldLayoutId id="2147483760" r:id="rId18"/>
    <p:sldLayoutId id="2147483761" r:id="rId19"/>
    <p:sldLayoutId id="2147483762" r:id="rId20"/>
    <p:sldLayoutId id="2147483763" r:id="rId21"/>
    <p:sldLayoutId id="2147483764" r:id="rId22"/>
    <p:sldLayoutId id="2147483765" r:id="rId23"/>
    <p:sldLayoutId id="2147483766" r:id="rId24"/>
    <p:sldLayoutId id="2147483767" r:id="rId25"/>
    <p:sldLayoutId id="2147483768" r:id="rId26"/>
    <p:sldLayoutId id="2147483769" r:id="rId2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8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8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80.xml"/><Relationship Id="rId5" Type="http://schemas.openxmlformats.org/officeDocument/2006/relationships/image" Target="../media/image87.png"/><Relationship Id="rId4" Type="http://schemas.openxmlformats.org/officeDocument/2006/relationships/image" Target="../media/image8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9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svg"/><Relationship Id="rId12" Type="http://schemas.openxmlformats.org/officeDocument/2006/relationships/image" Target="../media/image27.sv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1.sv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sv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13" Type="http://schemas.openxmlformats.org/officeDocument/2006/relationships/image" Target="../media/image65.png"/><Relationship Id="rId18" Type="http://schemas.openxmlformats.org/officeDocument/2006/relationships/image" Target="../media/image70.png"/><Relationship Id="rId3" Type="http://schemas.openxmlformats.org/officeDocument/2006/relationships/image" Target="../media/image41.png"/><Relationship Id="rId21" Type="http://schemas.openxmlformats.org/officeDocument/2006/relationships/image" Target="../media/image73.svg"/><Relationship Id="rId7" Type="http://schemas.openxmlformats.org/officeDocument/2006/relationships/image" Target="../media/image59.png"/><Relationship Id="rId12" Type="http://schemas.openxmlformats.org/officeDocument/2006/relationships/image" Target="../media/image64.svg"/><Relationship Id="rId17" Type="http://schemas.openxmlformats.org/officeDocument/2006/relationships/image" Target="../media/image69.svg"/><Relationship Id="rId2" Type="http://schemas.openxmlformats.org/officeDocument/2006/relationships/image" Target="../media/image36.png"/><Relationship Id="rId16" Type="http://schemas.openxmlformats.org/officeDocument/2006/relationships/image" Target="../media/image68.png"/><Relationship Id="rId20" Type="http://schemas.openxmlformats.org/officeDocument/2006/relationships/image" Target="../media/image7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8.sv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5" Type="http://schemas.openxmlformats.org/officeDocument/2006/relationships/image" Target="../media/image67.svg"/><Relationship Id="rId10" Type="http://schemas.openxmlformats.org/officeDocument/2006/relationships/image" Target="../media/image62.svg"/><Relationship Id="rId19" Type="http://schemas.openxmlformats.org/officeDocument/2006/relationships/image" Target="../media/image71.svg"/><Relationship Id="rId4" Type="http://schemas.openxmlformats.org/officeDocument/2006/relationships/image" Target="../media/image17.png"/><Relationship Id="rId9" Type="http://schemas.openxmlformats.org/officeDocument/2006/relationships/image" Target="../media/image61.png"/><Relationship Id="rId14" Type="http://schemas.openxmlformats.org/officeDocument/2006/relationships/image" Target="../media/image6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8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39766" y="2853555"/>
            <a:ext cx="9144000" cy="696484"/>
          </a:xfrm>
        </p:spPr>
        <p:txBody>
          <a:bodyPr>
            <a:normAutofit fontScale="90000"/>
          </a:bodyPr>
          <a:lstStyle/>
          <a:p>
            <a:r>
              <a:rPr lang="es-ES">
                <a:latin typeface="Outfit"/>
              </a:rPr>
              <a:t>Emisión Avanzada Estela</a:t>
            </a:r>
            <a:endParaRPr lang="es-ES" dirty="0">
              <a:latin typeface="Outfi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6273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6">
            <a:extLst>
              <a:ext uri="{FF2B5EF4-FFF2-40B4-BE49-F238E27FC236}">
                <a16:creationId xmlns:a16="http://schemas.microsoft.com/office/drawing/2014/main" id="{46F11211-18C5-5DF5-9EB3-A553FAABABE3}"/>
              </a:ext>
            </a:extLst>
          </p:cNvPr>
          <p:cNvSpPr txBox="1"/>
          <p:nvPr/>
        </p:nvSpPr>
        <p:spPr>
          <a:xfrm>
            <a:off x="7955733" y="2911415"/>
            <a:ext cx="3591225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ES" kern="0" dirty="0">
                <a:solidFill>
                  <a:srgbClr val="DEFFF8"/>
                </a:solidFill>
                <a:latin typeface="Instrument Sans"/>
              </a:rPr>
              <a:t>Es una opción que </a:t>
            </a:r>
            <a:r>
              <a:rPr lang="es-ES" b="1" kern="0" dirty="0">
                <a:solidFill>
                  <a:srgbClr val="DEFFF8"/>
                </a:solidFill>
                <a:latin typeface="Instrument Sans"/>
              </a:rPr>
              <a:t>permite enviar automáticamente una notificación vía correo electrónico al usuario emisor. </a:t>
            </a:r>
            <a:r>
              <a:rPr lang="es-ES" kern="0" dirty="0">
                <a:solidFill>
                  <a:srgbClr val="DEFFF8"/>
                </a:solidFill>
                <a:latin typeface="Instrument Sans"/>
              </a:rPr>
              <a:t>Esta notificación tendrá la función de informar que el proceso de sincronización ha finalizado.​</a:t>
            </a:r>
            <a:endParaRPr lang="es-MX" kern="0" dirty="0">
              <a:solidFill>
                <a:srgbClr val="DEFFF8"/>
              </a:solidFill>
              <a:latin typeface="Instrument Sans"/>
            </a:endParaRPr>
          </a:p>
        </p:txBody>
      </p:sp>
      <p:sp>
        <p:nvSpPr>
          <p:cNvPr id="10" name="Google Shape;238;p23">
            <a:extLst>
              <a:ext uri="{FF2B5EF4-FFF2-40B4-BE49-F238E27FC236}">
                <a16:creationId xmlns:a16="http://schemas.microsoft.com/office/drawing/2014/main" id="{F33E202B-5E85-E491-D775-2C753B043A29}"/>
              </a:ext>
            </a:extLst>
          </p:cNvPr>
          <p:cNvSpPr txBox="1"/>
          <p:nvPr/>
        </p:nvSpPr>
        <p:spPr>
          <a:xfrm>
            <a:off x="635431" y="725070"/>
            <a:ext cx="8192046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3600" b="0" i="0" u="none" strike="noStrike" kern="1200" cap="none" spc="0" normalizeH="0" baseline="0" noProof="0" dirty="0">
                <a:ln>
                  <a:noFill/>
                </a:ln>
                <a:solidFill>
                  <a:srgbClr val="014464"/>
                </a:solidFill>
                <a:effectLst/>
                <a:uLnTx/>
                <a:uFillTx/>
                <a:latin typeface="Instrument Sans" pitchFamily="2" charset="0"/>
                <a:ea typeface="Instrument Sans Medium"/>
                <a:cs typeface="Instrument Sans Medium"/>
                <a:sym typeface="Instrument Sans Medium"/>
              </a:rPr>
              <a:t>Notificaciones Eventos</a:t>
            </a:r>
            <a:endParaRPr kumimoji="0" sz="3600" b="0" i="0" u="none" strike="noStrike" kern="1200" cap="none" spc="0" normalizeH="0" baseline="0" noProof="0" dirty="0">
              <a:ln>
                <a:noFill/>
              </a:ln>
              <a:solidFill>
                <a:srgbClr val="014464"/>
              </a:solidFill>
              <a:effectLst/>
              <a:uLnTx/>
              <a:uFillTx/>
              <a:latin typeface="Instrument Sans" pitchFamily="2" charset="0"/>
              <a:ea typeface="Instrument Sans Medium"/>
              <a:cs typeface="Instrument Sans Medium"/>
              <a:sym typeface="Instrument Sans Medium"/>
            </a:endParaRPr>
          </a:p>
        </p:txBody>
      </p:sp>
      <p:sp>
        <p:nvSpPr>
          <p:cNvPr id="24" name="Google Shape;244;p23">
            <a:extLst>
              <a:ext uri="{FF2B5EF4-FFF2-40B4-BE49-F238E27FC236}">
                <a16:creationId xmlns:a16="http://schemas.microsoft.com/office/drawing/2014/main" id="{4922CDF1-E6C6-F978-5B94-42AF78A7FB6C}"/>
              </a:ext>
            </a:extLst>
          </p:cNvPr>
          <p:cNvSpPr txBox="1"/>
          <p:nvPr/>
        </p:nvSpPr>
        <p:spPr>
          <a:xfrm>
            <a:off x="635431" y="368700"/>
            <a:ext cx="3953002" cy="477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sz="1500" dirty="0">
                <a:solidFill>
                  <a:srgbClr val="00B5CC"/>
                </a:solidFill>
                <a:latin typeface="Outfit" pitchFamily="2" charset="0"/>
                <a:ea typeface="Instrument Sans"/>
                <a:cs typeface="Instrument Sans"/>
                <a:sym typeface="Instrument Sans"/>
              </a:rPr>
              <a:t>FUNCIONALIDADES</a:t>
            </a:r>
            <a:endParaRPr kumimoji="0" sz="1500" b="0" i="0" u="none" strike="noStrike" kern="1200" cap="none" spc="0" normalizeH="0" baseline="0" noProof="0" dirty="0">
              <a:ln>
                <a:noFill/>
              </a:ln>
              <a:solidFill>
                <a:srgbClr val="00B5CC"/>
              </a:solidFill>
              <a:effectLst/>
              <a:uLnTx/>
              <a:uFillTx/>
              <a:latin typeface="Outfit" pitchFamily="2" charset="0"/>
              <a:ea typeface="Instrument Sans"/>
              <a:cs typeface="Instrument Sans"/>
              <a:sym typeface="Instrument San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C0C3FF8-797C-8EEA-C0F7-C8CAB8ABF8D3}"/>
              </a:ext>
            </a:extLst>
          </p:cNvPr>
          <p:cNvSpPr txBox="1"/>
          <p:nvPr/>
        </p:nvSpPr>
        <p:spPr>
          <a:xfrm>
            <a:off x="7395016" y="1629715"/>
            <a:ext cx="4537825" cy="138499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ES" sz="2800" i="0" u="none" strike="noStrike" dirty="0">
                <a:solidFill>
                  <a:srgbClr val="00B4CC"/>
                </a:solidFill>
                <a:effectLst/>
                <a:latin typeface="Outfit"/>
              </a:rPr>
              <a:t>SINCRONIZACIÓN MASIVA DE </a:t>
            </a:r>
            <a:r>
              <a:rPr lang="es-ES" sz="2800" dirty="0">
                <a:solidFill>
                  <a:srgbClr val="00B4CC"/>
                </a:solidFill>
                <a:latin typeface="Outfit"/>
              </a:rPr>
              <a:t>E</a:t>
            </a:r>
            <a:r>
              <a:rPr lang="es-ES" sz="2800" i="0" u="none" strike="noStrike" dirty="0">
                <a:solidFill>
                  <a:srgbClr val="00B4CC"/>
                </a:solidFill>
                <a:effectLst/>
                <a:latin typeface="Outfit"/>
              </a:rPr>
              <a:t>VENTOS</a:t>
            </a:r>
            <a:r>
              <a:rPr lang="es-ES" sz="2800" dirty="0">
                <a:solidFill>
                  <a:srgbClr val="00B4CC"/>
                </a:solidFill>
                <a:latin typeface="Outfit"/>
              </a:rPr>
              <a:t> – R</a:t>
            </a:r>
            <a:r>
              <a:rPr lang="es-ES" sz="2800" i="0" u="none" strike="noStrike" dirty="0">
                <a:solidFill>
                  <a:srgbClr val="00B4CC"/>
                </a:solidFill>
                <a:effectLst/>
                <a:latin typeface="Outfit"/>
              </a:rPr>
              <a:t>EENVÍO</a:t>
            </a:r>
            <a:r>
              <a:rPr lang="es-ES" sz="2800" i="0" dirty="0">
                <a:solidFill>
                  <a:srgbClr val="00B4CC"/>
                </a:solidFill>
                <a:effectLst/>
                <a:latin typeface="Outfit"/>
              </a:rPr>
              <a:t>​</a:t>
            </a:r>
            <a:endParaRPr lang="es-PE" sz="2800" dirty="0">
              <a:solidFill>
                <a:srgbClr val="00B4CC"/>
              </a:solidFill>
              <a:latin typeface="Outfit"/>
            </a:endParaRP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8687B26B-1468-6A58-C291-221539343FBD}"/>
              </a:ext>
            </a:extLst>
          </p:cNvPr>
          <p:cNvGrpSpPr/>
          <p:nvPr/>
        </p:nvGrpSpPr>
        <p:grpSpPr>
          <a:xfrm>
            <a:off x="2000249" y="1881619"/>
            <a:ext cx="3162301" cy="4118152"/>
            <a:chOff x="2000249" y="1881619"/>
            <a:chExt cx="3162301" cy="4118152"/>
          </a:xfrm>
          <a:effectLst>
            <a:outerShdw blurRad="139700" dist="63500" dir="7200000" algn="ctr" rotWithShape="0">
              <a:srgbClr val="000000">
                <a:alpha val="21000"/>
              </a:srgbClr>
            </a:outerShdw>
          </a:effectLst>
        </p:grpSpPr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38E4006F-9BB3-A56A-E94F-0CF4DD3D69B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15" t="4146" r="9340" b="7729"/>
            <a:stretch/>
          </p:blipFill>
          <p:spPr bwMode="auto">
            <a:xfrm>
              <a:off x="2000249" y="1881619"/>
              <a:ext cx="3162301" cy="4118152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687C26F6-1FB5-70FD-8C15-051E16707B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37893" y="5170131"/>
              <a:ext cx="995570" cy="829640"/>
            </a:xfrm>
            <a:prstGeom prst="rect">
              <a:avLst/>
            </a:prstGeom>
            <a:solidFill>
              <a:schemeClr val="tx1"/>
            </a:solidFill>
          </p:spPr>
        </p:pic>
      </p:grpSp>
    </p:spTree>
    <p:extLst>
      <p:ext uri="{BB962C8B-B14F-4D97-AF65-F5344CB8AC3E}">
        <p14:creationId xmlns:p14="http://schemas.microsoft.com/office/powerpoint/2010/main" val="5821507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6">
            <a:extLst>
              <a:ext uri="{FF2B5EF4-FFF2-40B4-BE49-F238E27FC236}">
                <a16:creationId xmlns:a16="http://schemas.microsoft.com/office/drawing/2014/main" id="{46F11211-18C5-5DF5-9EB3-A553FAABABE3}"/>
              </a:ext>
            </a:extLst>
          </p:cNvPr>
          <p:cNvSpPr txBox="1"/>
          <p:nvPr/>
        </p:nvSpPr>
        <p:spPr>
          <a:xfrm>
            <a:off x="7901154" y="3458573"/>
            <a:ext cx="3504784" cy="14773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ES" kern="0" dirty="0">
                <a:solidFill>
                  <a:srgbClr val="DEFFF8"/>
                </a:solidFill>
                <a:latin typeface="Instrument Sans"/>
              </a:rPr>
              <a:t>Es una opción que </a:t>
            </a:r>
            <a:r>
              <a:rPr lang="es-ES" b="1" kern="0" dirty="0">
                <a:solidFill>
                  <a:srgbClr val="DEFFF8"/>
                </a:solidFill>
                <a:latin typeface="Instrument Sans"/>
              </a:rPr>
              <a:t>permite al emisor establecer un correo especifico d</a:t>
            </a:r>
            <a:r>
              <a:rPr lang="es-ES" kern="0" dirty="0">
                <a:solidFill>
                  <a:srgbClr val="DEFFF8"/>
                </a:solidFill>
                <a:latin typeface="Instrument Sans"/>
              </a:rPr>
              <a:t>onde se desee recibir las notificaciones de los eventos recibidos.</a:t>
            </a:r>
            <a:endParaRPr lang="es-MX" kern="0" dirty="0">
              <a:solidFill>
                <a:srgbClr val="DEFFF8"/>
              </a:solidFill>
              <a:latin typeface="Instrument Sans"/>
            </a:endParaRPr>
          </a:p>
        </p:txBody>
      </p:sp>
      <p:sp>
        <p:nvSpPr>
          <p:cNvPr id="10" name="Google Shape;238;p23">
            <a:extLst>
              <a:ext uri="{FF2B5EF4-FFF2-40B4-BE49-F238E27FC236}">
                <a16:creationId xmlns:a16="http://schemas.microsoft.com/office/drawing/2014/main" id="{F33E202B-5E85-E491-D775-2C753B043A29}"/>
              </a:ext>
            </a:extLst>
          </p:cNvPr>
          <p:cNvSpPr txBox="1"/>
          <p:nvPr/>
        </p:nvSpPr>
        <p:spPr>
          <a:xfrm>
            <a:off x="635431" y="725070"/>
            <a:ext cx="5961312" cy="1354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3600" b="0" i="0" u="none" strike="noStrike" kern="1200" cap="none" spc="0" normalizeH="0" baseline="0" noProof="0" dirty="0">
                <a:ln>
                  <a:noFill/>
                </a:ln>
                <a:solidFill>
                  <a:srgbClr val="014464"/>
                </a:solidFill>
                <a:effectLst/>
                <a:uLnTx/>
                <a:uFillTx/>
                <a:latin typeface="Instrument Sans" pitchFamily="2" charset="0"/>
                <a:ea typeface="Instrument Sans Medium"/>
                <a:cs typeface="Instrument Sans Medium"/>
                <a:sym typeface="Instrument Sans Medium"/>
              </a:rPr>
              <a:t>Notificaciones Automatizadas</a:t>
            </a:r>
            <a:endParaRPr kumimoji="0" sz="3600" b="0" i="0" u="none" strike="noStrike" kern="1200" cap="none" spc="0" normalizeH="0" baseline="0" noProof="0" dirty="0">
              <a:ln>
                <a:noFill/>
              </a:ln>
              <a:solidFill>
                <a:srgbClr val="014464"/>
              </a:solidFill>
              <a:effectLst/>
              <a:uLnTx/>
              <a:uFillTx/>
              <a:latin typeface="Instrument Sans" pitchFamily="2" charset="0"/>
              <a:ea typeface="Instrument Sans Medium"/>
              <a:cs typeface="Instrument Sans Medium"/>
              <a:sym typeface="Instrument Sans Medium"/>
            </a:endParaRPr>
          </a:p>
        </p:txBody>
      </p:sp>
      <p:sp>
        <p:nvSpPr>
          <p:cNvPr id="24" name="Google Shape;244;p23">
            <a:extLst>
              <a:ext uri="{FF2B5EF4-FFF2-40B4-BE49-F238E27FC236}">
                <a16:creationId xmlns:a16="http://schemas.microsoft.com/office/drawing/2014/main" id="{4922CDF1-E6C6-F978-5B94-42AF78A7FB6C}"/>
              </a:ext>
            </a:extLst>
          </p:cNvPr>
          <p:cNvSpPr txBox="1"/>
          <p:nvPr/>
        </p:nvSpPr>
        <p:spPr>
          <a:xfrm>
            <a:off x="635431" y="368700"/>
            <a:ext cx="3953002" cy="477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sz="1500" dirty="0">
                <a:solidFill>
                  <a:srgbClr val="00B5CC"/>
                </a:solidFill>
                <a:latin typeface="Outfit" pitchFamily="2" charset="0"/>
                <a:ea typeface="Instrument Sans"/>
                <a:cs typeface="Instrument Sans"/>
                <a:sym typeface="Instrument Sans"/>
              </a:rPr>
              <a:t>FUNCIONALIDADES</a:t>
            </a:r>
            <a:endParaRPr kumimoji="0" sz="1500" b="0" i="0" u="none" strike="noStrike" kern="1200" cap="none" spc="0" normalizeH="0" baseline="0" noProof="0" dirty="0">
              <a:ln>
                <a:noFill/>
              </a:ln>
              <a:solidFill>
                <a:srgbClr val="00B5CC"/>
              </a:solidFill>
              <a:effectLst/>
              <a:uLnTx/>
              <a:uFillTx/>
              <a:latin typeface="Outfit" pitchFamily="2" charset="0"/>
              <a:ea typeface="Instrument Sans"/>
              <a:cs typeface="Instrument Sans"/>
              <a:sym typeface="Instrument San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C0C3FF8-797C-8EEA-C0F7-C8CAB8ABF8D3}"/>
              </a:ext>
            </a:extLst>
          </p:cNvPr>
          <p:cNvSpPr txBox="1"/>
          <p:nvPr/>
        </p:nvSpPr>
        <p:spPr>
          <a:xfrm>
            <a:off x="7450520" y="2104425"/>
            <a:ext cx="4382046" cy="107721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ES" sz="3200" i="0" u="none" strike="noStrike" dirty="0">
                <a:solidFill>
                  <a:srgbClr val="00B4CC"/>
                </a:solidFill>
                <a:effectLst/>
                <a:latin typeface="Outfit" pitchFamily="2" charset="0"/>
              </a:rPr>
              <a:t>De las Acciones recibidas al EMISOR</a:t>
            </a:r>
            <a:endParaRPr lang="es-PE" sz="3200" dirty="0">
              <a:solidFill>
                <a:srgbClr val="00B4CC"/>
              </a:solidFill>
              <a:latin typeface="Outfit" pitchFamily="2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84E55527-16C6-A6D0-904C-49346C32F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31" y="2348840"/>
            <a:ext cx="6311971" cy="303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08125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4B86B428-9D68-FA1C-03EC-80DAF20C8695}"/>
              </a:ext>
            </a:extLst>
          </p:cNvPr>
          <p:cNvSpPr/>
          <p:nvPr/>
        </p:nvSpPr>
        <p:spPr>
          <a:xfrm>
            <a:off x="7001165" y="0"/>
            <a:ext cx="5190836" cy="6858000"/>
          </a:xfrm>
          <a:prstGeom prst="rect">
            <a:avLst/>
          </a:prstGeom>
          <a:solidFill>
            <a:srgbClr val="00B4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5" name="Google Shape;238;p23">
            <a:extLst>
              <a:ext uri="{FF2B5EF4-FFF2-40B4-BE49-F238E27FC236}">
                <a16:creationId xmlns:a16="http://schemas.microsoft.com/office/drawing/2014/main" id="{BE7DA58C-9AA6-FF0E-4DC8-404D2390BF95}"/>
              </a:ext>
            </a:extLst>
          </p:cNvPr>
          <p:cNvSpPr txBox="1"/>
          <p:nvPr/>
        </p:nvSpPr>
        <p:spPr>
          <a:xfrm>
            <a:off x="635431" y="725070"/>
            <a:ext cx="10921138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strument Sans" pitchFamily="2" charset="0"/>
                <a:ea typeface="Instrument Sans Medium"/>
                <a:cs typeface="Instrument Sans Medium"/>
                <a:sym typeface="Instrument Sans Medium"/>
              </a:rPr>
              <a:t>Estandarización</a:t>
            </a:r>
            <a:endParaRPr kumimoji="0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Instrument Sans" pitchFamily="2" charset="0"/>
              <a:ea typeface="Instrument Sans Medium"/>
              <a:cs typeface="Instrument Sans Medium"/>
              <a:sym typeface="Instrument Sans Medium"/>
            </a:endParaRPr>
          </a:p>
        </p:txBody>
      </p:sp>
      <p:sp>
        <p:nvSpPr>
          <p:cNvPr id="8" name="Google Shape;244;p23">
            <a:extLst>
              <a:ext uri="{FF2B5EF4-FFF2-40B4-BE49-F238E27FC236}">
                <a16:creationId xmlns:a16="http://schemas.microsoft.com/office/drawing/2014/main" id="{9CE29197-8730-616D-BA9C-78677EC1A216}"/>
              </a:ext>
            </a:extLst>
          </p:cNvPr>
          <p:cNvSpPr txBox="1"/>
          <p:nvPr/>
        </p:nvSpPr>
        <p:spPr>
          <a:xfrm>
            <a:off x="635431" y="368700"/>
            <a:ext cx="3953002" cy="477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sz="1500" dirty="0">
                <a:solidFill>
                  <a:srgbClr val="00B5CC"/>
                </a:solidFill>
                <a:latin typeface="Outfit" pitchFamily="2" charset="0"/>
                <a:ea typeface="Instrument Sans"/>
                <a:cs typeface="Instrument Sans"/>
                <a:sym typeface="Instrument Sans"/>
              </a:rPr>
              <a:t>FUNCIONALIDADES</a:t>
            </a:r>
            <a:endParaRPr kumimoji="0" sz="1500" b="0" i="0" u="none" strike="noStrike" kern="1200" cap="none" spc="0" normalizeH="0" baseline="0" noProof="0" dirty="0">
              <a:ln>
                <a:noFill/>
              </a:ln>
              <a:solidFill>
                <a:srgbClr val="00B5CC"/>
              </a:solidFill>
              <a:effectLst/>
              <a:uLnTx/>
              <a:uFillTx/>
              <a:latin typeface="Outfit" pitchFamily="2" charset="0"/>
              <a:ea typeface="Instrument Sans"/>
              <a:cs typeface="Instrument Sans"/>
              <a:sym typeface="Instrument Sans"/>
            </a:endParaRPr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6811E40B-94FA-7205-4720-126F978EFE28}"/>
              </a:ext>
            </a:extLst>
          </p:cNvPr>
          <p:cNvSpPr/>
          <p:nvPr/>
        </p:nvSpPr>
        <p:spPr>
          <a:xfrm>
            <a:off x="7417223" y="575684"/>
            <a:ext cx="4520986" cy="895343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solidFill>
                <a:schemeClr val="accent2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F77381C-0467-2884-C48B-EB428E20047B}"/>
              </a:ext>
            </a:extLst>
          </p:cNvPr>
          <p:cNvSpPr txBox="1"/>
          <p:nvPr/>
        </p:nvSpPr>
        <p:spPr>
          <a:xfrm>
            <a:off x="7555954" y="124111"/>
            <a:ext cx="4158877" cy="138499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ES" sz="2800" dirty="0">
                <a:solidFill>
                  <a:srgbClr val="19EFD6"/>
                </a:solidFill>
                <a:latin typeface="Outfit"/>
              </a:rPr>
              <a:t>De Rangos de CONSULTA, INFORMES Y DESCARGAS</a:t>
            </a:r>
            <a:endParaRPr lang="es-PE" sz="2800">
              <a:solidFill>
                <a:srgbClr val="19EFD6"/>
              </a:solidFill>
              <a:latin typeface="Outfit"/>
            </a:endParaRPr>
          </a:p>
        </p:txBody>
      </p:sp>
      <p:sp>
        <p:nvSpPr>
          <p:cNvPr id="13" name="CuadroTexto 7">
            <a:extLst>
              <a:ext uri="{FF2B5EF4-FFF2-40B4-BE49-F238E27FC236}">
                <a16:creationId xmlns:a16="http://schemas.microsoft.com/office/drawing/2014/main" id="{D7F4A272-F7B2-7B70-06AA-0252A4A10C42}"/>
              </a:ext>
            </a:extLst>
          </p:cNvPr>
          <p:cNvSpPr txBox="1"/>
          <p:nvPr/>
        </p:nvSpPr>
        <p:spPr>
          <a:xfrm>
            <a:off x="7578256" y="1443434"/>
            <a:ext cx="4292176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19EFD6"/>
              </a:buClr>
            </a:pPr>
            <a:r>
              <a:rPr lang="es-CO" sz="1100" dirty="0">
                <a:latin typeface="Instrument Sans" pitchFamily="2" charset="0"/>
              </a:rPr>
              <a:t>Aplica para las siguientes opciones:</a:t>
            </a:r>
          </a:p>
          <a:p>
            <a:pPr algn="just">
              <a:buClr>
                <a:srgbClr val="19EFD6"/>
              </a:buClr>
            </a:pPr>
            <a:endParaRPr lang="es-CO" sz="1100" dirty="0">
              <a:latin typeface="Instrument Sans" pitchFamily="2" charset="0"/>
            </a:endParaRPr>
          </a:p>
          <a:p>
            <a:pPr marL="342900" indent="-342900" algn="just">
              <a:buClr>
                <a:srgbClr val="19EFD6"/>
              </a:buClr>
              <a:buFont typeface="+mj-lt"/>
              <a:buAutoNum type="arabicPeriod"/>
            </a:pPr>
            <a:r>
              <a:rPr lang="es-CO" sz="1100" dirty="0">
                <a:latin typeface="Instrument Sans" pitchFamily="2" charset="0"/>
              </a:rPr>
              <a:t>Estandarizar Consulta de documentos</a:t>
            </a:r>
          </a:p>
          <a:p>
            <a:pPr marL="342900" indent="-342900" algn="just">
              <a:buClr>
                <a:srgbClr val="19EFD6"/>
              </a:buClr>
              <a:buFont typeface="+mj-lt"/>
              <a:buAutoNum type="arabicPeriod"/>
            </a:pPr>
            <a:r>
              <a:rPr lang="es-CO" sz="1100" dirty="0">
                <a:latin typeface="Instrument Sans" pitchFamily="2" charset="0"/>
              </a:rPr>
              <a:t>Estandarizar Descarga Masiva de Documentos</a:t>
            </a:r>
          </a:p>
          <a:p>
            <a:pPr marL="342900" indent="-342900" algn="just">
              <a:buClr>
                <a:srgbClr val="19EFD6"/>
              </a:buClr>
              <a:buFont typeface="+mj-lt"/>
              <a:buAutoNum type="arabicPeriod"/>
            </a:pPr>
            <a:r>
              <a:rPr lang="es-CO" sz="1100" dirty="0">
                <a:latin typeface="Instrument Sans" pitchFamily="2" charset="0"/>
              </a:rPr>
              <a:t>Estandarizar descarga masiva de documentos históricos</a:t>
            </a:r>
          </a:p>
          <a:p>
            <a:pPr marL="342900" indent="-342900" algn="just">
              <a:buClr>
                <a:srgbClr val="19EFD6"/>
              </a:buClr>
              <a:buFont typeface="+mj-lt"/>
              <a:buAutoNum type="arabicPeriod"/>
            </a:pPr>
            <a:r>
              <a:rPr lang="es-CO" sz="1100" dirty="0">
                <a:latin typeface="Instrument Sans" pitchFamily="2" charset="0"/>
              </a:rPr>
              <a:t>Estandarizar Consulta soporte en adquisiciones</a:t>
            </a:r>
          </a:p>
          <a:p>
            <a:pPr marL="342900" indent="-342900" algn="just">
              <a:buClr>
                <a:srgbClr val="19EFD6"/>
              </a:buClr>
              <a:buFont typeface="+mj-lt"/>
              <a:buAutoNum type="arabicPeriod"/>
            </a:pPr>
            <a:r>
              <a:rPr lang="es-CO" sz="1100" dirty="0">
                <a:latin typeface="Instrument Sans" pitchFamily="2" charset="0"/>
              </a:rPr>
              <a:t>Estandarizar Consulta documentos genéricos</a:t>
            </a:r>
          </a:p>
          <a:p>
            <a:pPr marL="342900" indent="-342900" algn="just">
              <a:buClr>
                <a:srgbClr val="19EFD6"/>
              </a:buClr>
              <a:buFont typeface="+mj-lt"/>
              <a:buAutoNum type="arabicPeriod"/>
            </a:pPr>
            <a:r>
              <a:rPr lang="es-CO" sz="1100" dirty="0">
                <a:latin typeface="Instrument Sans" pitchFamily="2" charset="0"/>
              </a:rPr>
              <a:t>Estandarizar Consulta de documentos de nómina</a:t>
            </a:r>
          </a:p>
          <a:p>
            <a:pPr marL="342900" indent="-342900" algn="just">
              <a:buClr>
                <a:srgbClr val="19EFD6"/>
              </a:buClr>
              <a:buFont typeface="+mj-lt"/>
              <a:buAutoNum type="arabicPeriod"/>
            </a:pPr>
            <a:r>
              <a:rPr lang="es-CO" sz="1100" dirty="0">
                <a:latin typeface="Instrument Sans" pitchFamily="2" charset="0"/>
              </a:rPr>
              <a:t>Estandarizar Consulta de recaudos</a:t>
            </a:r>
          </a:p>
          <a:p>
            <a:pPr marL="342900" indent="-342900" algn="just">
              <a:buClr>
                <a:srgbClr val="19EFD6"/>
              </a:buClr>
              <a:buFont typeface="+mj-lt"/>
              <a:buAutoNum type="arabicPeriod"/>
            </a:pPr>
            <a:r>
              <a:rPr lang="es-CO" sz="1100" dirty="0">
                <a:latin typeface="Instrument Sans" pitchFamily="2" charset="0"/>
              </a:rPr>
              <a:t>Informe documentos emitidos</a:t>
            </a:r>
          </a:p>
          <a:p>
            <a:pPr marL="342900" indent="-342900" algn="just">
              <a:buClr>
                <a:srgbClr val="19EFD6"/>
              </a:buClr>
              <a:buFont typeface="+mj-lt"/>
              <a:buAutoNum type="arabicPeriod"/>
            </a:pPr>
            <a:r>
              <a:rPr lang="es-CO" sz="1100" dirty="0">
                <a:latin typeface="Instrument Sans" pitchFamily="2" charset="0"/>
              </a:rPr>
              <a:t>Consolidado de documentos emitidos por estado</a:t>
            </a:r>
          </a:p>
          <a:p>
            <a:pPr marL="342900" indent="-342900" algn="just">
              <a:buClr>
                <a:srgbClr val="19EFD6"/>
              </a:buClr>
              <a:buFont typeface="+mj-lt"/>
              <a:buAutoNum type="arabicPeriod"/>
            </a:pPr>
            <a:r>
              <a:rPr lang="es-CO" sz="1100" dirty="0">
                <a:latin typeface="Instrument Sans" pitchFamily="2" charset="0"/>
              </a:rPr>
              <a:t>Consulta de documentos no radicados</a:t>
            </a:r>
          </a:p>
          <a:p>
            <a:pPr marL="342900" indent="-342900" algn="just">
              <a:buClr>
                <a:srgbClr val="19EFD6"/>
              </a:buClr>
              <a:buFont typeface="+mj-lt"/>
              <a:buAutoNum type="arabicPeriod"/>
            </a:pPr>
            <a:r>
              <a:rPr lang="es-CO" sz="1100" dirty="0">
                <a:latin typeface="Instrument Sans" pitchFamily="2" charset="0"/>
              </a:rPr>
              <a:t>Consolidado de contratos asociados</a:t>
            </a:r>
          </a:p>
          <a:p>
            <a:pPr marL="342900" indent="-342900" algn="just">
              <a:buClr>
                <a:srgbClr val="19EFD6"/>
              </a:buClr>
              <a:buFont typeface="+mj-lt"/>
              <a:buAutoNum type="arabicPeriod"/>
            </a:pPr>
            <a:r>
              <a:rPr lang="es-CO" sz="1100" dirty="0">
                <a:latin typeface="Instrument Sans" pitchFamily="2" charset="0"/>
              </a:rPr>
              <a:t>Informe de documentos de nómina</a:t>
            </a:r>
          </a:p>
          <a:p>
            <a:pPr marL="342900" indent="-342900" algn="just">
              <a:buClr>
                <a:srgbClr val="19EFD6"/>
              </a:buClr>
              <a:buFont typeface="+mj-lt"/>
              <a:buAutoNum type="arabicPeriod"/>
            </a:pPr>
            <a:r>
              <a:rPr lang="es-CO" sz="1100" dirty="0">
                <a:latin typeface="Instrument Sans" pitchFamily="2" charset="0"/>
              </a:rPr>
              <a:t>Informe de documentos genéricos por estados</a:t>
            </a:r>
            <a:endParaRPr lang="es-CO" sz="1100" b="1" dirty="0">
              <a:latin typeface="Instrument Sans" pitchFamily="2" charset="0"/>
            </a:endParaRP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95C7EB14-6DAC-E89B-6843-38FA2E3CA003}"/>
              </a:ext>
            </a:extLst>
          </p:cNvPr>
          <p:cNvSpPr/>
          <p:nvPr/>
        </p:nvSpPr>
        <p:spPr>
          <a:xfrm>
            <a:off x="7004461" y="4179717"/>
            <a:ext cx="5190836" cy="267828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4" name="CuadroTexto 6">
            <a:extLst>
              <a:ext uri="{FF2B5EF4-FFF2-40B4-BE49-F238E27FC236}">
                <a16:creationId xmlns:a16="http://schemas.microsoft.com/office/drawing/2014/main" id="{4985A227-E3CB-B4CA-7AC2-44693CDEA938}"/>
              </a:ext>
            </a:extLst>
          </p:cNvPr>
          <p:cNvSpPr txBox="1"/>
          <p:nvPr/>
        </p:nvSpPr>
        <p:spPr>
          <a:xfrm>
            <a:off x="9448800" y="4319917"/>
            <a:ext cx="255401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28650" lvl="1" indent="-171450">
              <a:buClr>
                <a:srgbClr val="19EFD6"/>
              </a:buClr>
              <a:buFont typeface="Wingdings" panose="05000000000000000000" pitchFamily="2" charset="2"/>
              <a:buChar char="ü"/>
            </a:pPr>
            <a:r>
              <a:rPr lang="es-MX" sz="900" dirty="0">
                <a:latin typeface="Instrument Sans" pitchFamily="2" charset="0"/>
              </a:rPr>
              <a:t>Básico: 3 Meses </a:t>
            </a:r>
          </a:p>
          <a:p>
            <a:pPr marL="628650" lvl="1" indent="-171450">
              <a:buClr>
                <a:srgbClr val="19EFD6"/>
              </a:buClr>
              <a:buFont typeface="Wingdings" panose="05000000000000000000" pitchFamily="2" charset="2"/>
              <a:buChar char="ü"/>
            </a:pPr>
            <a:r>
              <a:rPr lang="es-MX" sz="900" dirty="0">
                <a:latin typeface="Instrument Sans" pitchFamily="2" charset="0"/>
              </a:rPr>
              <a:t>Avanzado: 6 Meses </a:t>
            </a:r>
          </a:p>
          <a:p>
            <a:pPr marL="628650" lvl="1" indent="-171450">
              <a:buClr>
                <a:srgbClr val="19EFD6"/>
              </a:buClr>
              <a:buFont typeface="Wingdings" panose="05000000000000000000" pitchFamily="2" charset="2"/>
              <a:buChar char="ü"/>
            </a:pPr>
            <a:endParaRPr lang="es-MX" sz="900" dirty="0">
              <a:latin typeface="Instrument Sans" pitchFamily="2" charset="0"/>
            </a:endParaRPr>
          </a:p>
          <a:p>
            <a:pPr marL="628650" lvl="1" indent="-171450">
              <a:buClr>
                <a:srgbClr val="19EFD6"/>
              </a:buClr>
              <a:buFont typeface="Wingdings" panose="05000000000000000000" pitchFamily="2" charset="2"/>
              <a:buChar char="ü"/>
            </a:pPr>
            <a:endParaRPr lang="es-MX" sz="900" dirty="0">
              <a:latin typeface="Instrument Sans" pitchFamily="2" charset="0"/>
            </a:endParaRPr>
          </a:p>
          <a:p>
            <a:pPr marL="628650" lvl="1" indent="-171450">
              <a:buClr>
                <a:srgbClr val="19EFD6"/>
              </a:buClr>
              <a:buFont typeface="Wingdings" panose="05000000000000000000" pitchFamily="2" charset="2"/>
              <a:buChar char="ü"/>
            </a:pPr>
            <a:endParaRPr lang="es-MX" sz="900" dirty="0">
              <a:latin typeface="Instrument Sans" pitchFamily="2" charset="0"/>
            </a:endParaRPr>
          </a:p>
          <a:p>
            <a:pPr marL="628650" lvl="1" indent="-171450">
              <a:buClr>
                <a:srgbClr val="19EFD6"/>
              </a:buClr>
              <a:buFont typeface="Wingdings" panose="05000000000000000000" pitchFamily="2" charset="2"/>
              <a:buChar char="ü"/>
            </a:pPr>
            <a:r>
              <a:rPr lang="es-MX" sz="900" dirty="0">
                <a:latin typeface="Instrument Sans" pitchFamily="2" charset="0"/>
              </a:rPr>
              <a:t>Básico: 3 Meses</a:t>
            </a:r>
          </a:p>
          <a:p>
            <a:pPr marL="628650" lvl="1" indent="-171450">
              <a:buClr>
                <a:srgbClr val="19EFD6"/>
              </a:buClr>
              <a:buFont typeface="Wingdings" panose="05000000000000000000" pitchFamily="2" charset="2"/>
              <a:buChar char="ü"/>
            </a:pPr>
            <a:r>
              <a:rPr lang="es-MX" sz="900" dirty="0">
                <a:latin typeface="Instrument Sans" pitchFamily="2" charset="0"/>
              </a:rPr>
              <a:t>Avanzado: 6 Meses</a:t>
            </a:r>
          </a:p>
          <a:p>
            <a:pPr lvl="1">
              <a:buClr>
                <a:srgbClr val="19EFD6"/>
              </a:buClr>
            </a:pPr>
            <a:r>
              <a:rPr lang="es-MX" sz="900" dirty="0">
                <a:latin typeface="Instrument Sans" pitchFamily="2" charset="0"/>
              </a:rPr>
              <a:t>  </a:t>
            </a:r>
          </a:p>
          <a:p>
            <a:pPr lvl="1">
              <a:buClr>
                <a:srgbClr val="19EFD6"/>
              </a:buClr>
            </a:pPr>
            <a:endParaRPr lang="es-MX" sz="900" dirty="0">
              <a:latin typeface="Instrument Sans" pitchFamily="2" charset="0"/>
            </a:endParaRPr>
          </a:p>
          <a:p>
            <a:pPr lvl="1">
              <a:buClr>
                <a:srgbClr val="19EFD6"/>
              </a:buClr>
            </a:pPr>
            <a:endParaRPr lang="es-MX" sz="900" dirty="0">
              <a:latin typeface="Instrument Sans" pitchFamily="2" charset="0"/>
            </a:endParaRPr>
          </a:p>
          <a:p>
            <a:pPr marL="628650" lvl="1" indent="-171450">
              <a:buClr>
                <a:srgbClr val="19EFD6"/>
              </a:buClr>
              <a:buFont typeface="Wingdings" panose="05000000000000000000" pitchFamily="2" charset="2"/>
              <a:buChar char="ü"/>
            </a:pPr>
            <a:r>
              <a:rPr lang="es-MX" sz="900" dirty="0">
                <a:latin typeface="Instrument Sans" pitchFamily="2" charset="0"/>
              </a:rPr>
              <a:t>Básico: 5 Meses </a:t>
            </a:r>
          </a:p>
          <a:p>
            <a:pPr marL="628650" lvl="1" indent="-171450">
              <a:buClr>
                <a:srgbClr val="19EFD6"/>
              </a:buClr>
              <a:buFont typeface="Wingdings" panose="05000000000000000000" pitchFamily="2" charset="2"/>
              <a:buChar char="ü"/>
            </a:pPr>
            <a:r>
              <a:rPr lang="es-MX" sz="900" dirty="0">
                <a:latin typeface="Instrument Sans" pitchFamily="2" charset="0"/>
              </a:rPr>
              <a:t>Avanzada: 8 Meses </a:t>
            </a:r>
          </a:p>
        </p:txBody>
      </p:sp>
      <p:pic>
        <p:nvPicPr>
          <p:cNvPr id="7" name="Imagen 6" descr="Texto&#10;&#10;Descripción generada automáticamente">
            <a:extLst>
              <a:ext uri="{FF2B5EF4-FFF2-40B4-BE49-F238E27FC236}">
                <a16:creationId xmlns:a16="http://schemas.microsoft.com/office/drawing/2014/main" id="{276F140C-58F8-EA21-72D0-5439C6FBAF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5095" y="6208476"/>
            <a:ext cx="1454150" cy="414143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1EDA8F4-F45E-FA2C-27BA-82F31BE9E3F6}"/>
              </a:ext>
            </a:extLst>
          </p:cNvPr>
          <p:cNvSpPr txBox="1"/>
          <p:nvPr/>
        </p:nvSpPr>
        <p:spPr>
          <a:xfrm>
            <a:off x="7401408" y="4356902"/>
            <a:ext cx="1808074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171450" indent="-171450" algn="just">
              <a:buClr>
                <a:srgbClr val="19EFD6"/>
              </a:buClr>
              <a:buFont typeface="Wingdings" panose="05000000000000000000" pitchFamily="2" charset="2"/>
              <a:buChar char="§"/>
            </a:pPr>
            <a:r>
              <a:rPr lang="es-MX" sz="1000" dirty="0">
                <a:latin typeface="Instrument Sans" pitchFamily="2" charset="0"/>
              </a:rPr>
              <a:t>Para </a:t>
            </a:r>
            <a:r>
              <a:rPr lang="es-MX" sz="1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strument Sans" pitchFamily="2" charset="0"/>
              </a:rPr>
              <a:t>consulta </a:t>
            </a:r>
            <a:r>
              <a:rPr lang="es-MX" sz="1000" dirty="0">
                <a:latin typeface="Instrument Sans" pitchFamily="2" charset="0"/>
              </a:rPr>
              <a:t>los rangos serán los siguientes: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E1B6108C-70A1-833F-6505-BB34250F0BE7}"/>
              </a:ext>
            </a:extLst>
          </p:cNvPr>
          <p:cNvSpPr txBox="1"/>
          <p:nvPr/>
        </p:nvSpPr>
        <p:spPr>
          <a:xfrm>
            <a:off x="7412404" y="5050572"/>
            <a:ext cx="1782700" cy="24622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171450" indent="-171450" algn="just">
              <a:buClr>
                <a:srgbClr val="19EFD6"/>
              </a:buClr>
              <a:buFont typeface="Wingdings" panose="05000000000000000000" pitchFamily="2" charset="2"/>
              <a:buChar char="§"/>
            </a:pPr>
            <a:r>
              <a:rPr lang="es-MX" sz="1000" dirty="0">
                <a:latin typeface="Instrument Sans" pitchFamily="2" charset="0"/>
              </a:rPr>
              <a:t>Para </a:t>
            </a:r>
            <a:r>
              <a:rPr lang="es-MX" sz="1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strument Sans" pitchFamily="2" charset="0"/>
              </a:rPr>
              <a:t>descarga masiva: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0749B08A-636B-F0A2-D604-7C60347BE167}"/>
              </a:ext>
            </a:extLst>
          </p:cNvPr>
          <p:cNvSpPr txBox="1"/>
          <p:nvPr/>
        </p:nvSpPr>
        <p:spPr>
          <a:xfrm>
            <a:off x="7372654" y="5483442"/>
            <a:ext cx="1830382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171450" indent="-171450" algn="just">
              <a:buClr>
                <a:srgbClr val="19EFD6"/>
              </a:buClr>
              <a:buFont typeface="Wingdings" panose="05000000000000000000" pitchFamily="2" charset="2"/>
              <a:buChar char="§"/>
            </a:pPr>
            <a:r>
              <a:rPr lang="es-MX" sz="1000" dirty="0">
                <a:latin typeface="Instrument Sans" pitchFamily="2" charset="0"/>
              </a:rPr>
              <a:t>Para los </a:t>
            </a:r>
            <a:r>
              <a:rPr lang="es-MX" sz="1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strument Sans" pitchFamily="2" charset="0"/>
              </a:rPr>
              <a:t>Reportes: </a:t>
            </a:r>
            <a:r>
              <a:rPr lang="es-MX" sz="1000" dirty="0">
                <a:latin typeface="Instrument Sans" pitchFamily="2" charset="0"/>
              </a:rPr>
              <a:t>se realiza la consulta y se manda en segundo plano:</a:t>
            </a:r>
          </a:p>
        </p:txBody>
      </p:sp>
      <p:cxnSp>
        <p:nvCxnSpPr>
          <p:cNvPr id="19" name="Conector recto de flecha 18">
            <a:extLst>
              <a:ext uri="{FF2B5EF4-FFF2-40B4-BE49-F238E27FC236}">
                <a16:creationId xmlns:a16="http://schemas.microsoft.com/office/drawing/2014/main" id="{875ADE6C-B974-01DE-EF58-D0CBC28F2A60}"/>
              </a:ext>
            </a:extLst>
          </p:cNvPr>
          <p:cNvCxnSpPr>
            <a:cxnSpLocks/>
          </p:cNvCxnSpPr>
          <p:nvPr/>
        </p:nvCxnSpPr>
        <p:spPr>
          <a:xfrm>
            <a:off x="9208655" y="4520163"/>
            <a:ext cx="600363" cy="0"/>
          </a:xfrm>
          <a:prstGeom prst="straightConnector1">
            <a:avLst/>
          </a:prstGeom>
          <a:ln>
            <a:solidFill>
              <a:schemeClr val="accent1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de flecha 22">
            <a:extLst>
              <a:ext uri="{FF2B5EF4-FFF2-40B4-BE49-F238E27FC236}">
                <a16:creationId xmlns:a16="http://schemas.microsoft.com/office/drawing/2014/main" id="{B3114C77-877F-8F6C-9FD8-897669DFC3AC}"/>
              </a:ext>
            </a:extLst>
          </p:cNvPr>
          <p:cNvCxnSpPr>
            <a:cxnSpLocks/>
          </p:cNvCxnSpPr>
          <p:nvPr/>
        </p:nvCxnSpPr>
        <p:spPr>
          <a:xfrm>
            <a:off x="9208655" y="5148235"/>
            <a:ext cx="600363" cy="0"/>
          </a:xfrm>
          <a:prstGeom prst="straightConnector1">
            <a:avLst/>
          </a:prstGeom>
          <a:ln>
            <a:solidFill>
              <a:schemeClr val="accent1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3" name="Grupo 32">
            <a:extLst>
              <a:ext uri="{FF2B5EF4-FFF2-40B4-BE49-F238E27FC236}">
                <a16:creationId xmlns:a16="http://schemas.microsoft.com/office/drawing/2014/main" id="{665B2C29-71A3-0B54-EAC7-58B8593C7380}"/>
              </a:ext>
            </a:extLst>
          </p:cNvPr>
          <p:cNvGrpSpPr/>
          <p:nvPr/>
        </p:nvGrpSpPr>
        <p:grpSpPr>
          <a:xfrm>
            <a:off x="1117600" y="1597383"/>
            <a:ext cx="5007608" cy="2314217"/>
            <a:chOff x="1117600" y="1597383"/>
            <a:chExt cx="5007608" cy="2314217"/>
          </a:xfrm>
          <a:effectLst>
            <a:outerShdw blurRad="63500" dist="63500" dir="7200000" sx="99000" sy="99000" algn="ctr" rotWithShape="0">
              <a:srgbClr val="000000">
                <a:alpha val="25000"/>
              </a:srgbClr>
            </a:outerShdw>
          </a:effectLst>
        </p:grpSpPr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49BE94A3-3A19-76A7-2C60-195528130CC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8" t="5723" r="6284" b="12240"/>
            <a:stretch/>
          </p:blipFill>
          <p:spPr bwMode="auto">
            <a:xfrm>
              <a:off x="1117600" y="1597383"/>
              <a:ext cx="5007608" cy="23142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Rectángulo 27">
              <a:extLst>
                <a:ext uri="{FF2B5EF4-FFF2-40B4-BE49-F238E27FC236}">
                  <a16:creationId xmlns:a16="http://schemas.microsoft.com/office/drawing/2014/main" id="{D1E80956-E697-E5E1-E25E-E00BE79961B4}"/>
                </a:ext>
              </a:extLst>
            </p:cNvPr>
            <p:cNvSpPr/>
            <p:nvPr/>
          </p:nvSpPr>
          <p:spPr>
            <a:xfrm>
              <a:off x="1777180" y="1597384"/>
              <a:ext cx="752168" cy="127382"/>
            </a:xfrm>
            <a:prstGeom prst="rect">
              <a:avLst/>
            </a:prstGeom>
            <a:solidFill>
              <a:srgbClr val="015DF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29" name="Imagen 28" descr="Texto&#10;&#10;Descripción generada automáticamente">
              <a:extLst>
                <a:ext uri="{FF2B5EF4-FFF2-40B4-BE49-F238E27FC236}">
                  <a16:creationId xmlns:a16="http://schemas.microsoft.com/office/drawing/2014/main" id="{A5A5CB7C-6394-192E-6E31-B3D0BAA629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517" y="1613328"/>
              <a:ext cx="391284" cy="111438"/>
            </a:xfrm>
            <a:prstGeom prst="rect">
              <a:avLst/>
            </a:prstGeom>
          </p:spPr>
        </p:pic>
      </p:grpSp>
      <p:grpSp>
        <p:nvGrpSpPr>
          <p:cNvPr id="32" name="Grupo 31">
            <a:extLst>
              <a:ext uri="{FF2B5EF4-FFF2-40B4-BE49-F238E27FC236}">
                <a16:creationId xmlns:a16="http://schemas.microsoft.com/office/drawing/2014/main" id="{849D3EB4-6CD1-E5B4-AA64-567B49924F7B}"/>
              </a:ext>
            </a:extLst>
          </p:cNvPr>
          <p:cNvGrpSpPr/>
          <p:nvPr/>
        </p:nvGrpSpPr>
        <p:grpSpPr>
          <a:xfrm>
            <a:off x="1117600" y="4121583"/>
            <a:ext cx="5007608" cy="2367717"/>
            <a:chOff x="1117600" y="4121583"/>
            <a:chExt cx="5007608" cy="2367717"/>
          </a:xfrm>
          <a:effectLst>
            <a:outerShdw blurRad="88900" dist="50800" dir="7200000" algn="ctr" rotWithShape="0">
              <a:srgbClr val="000000">
                <a:alpha val="21000"/>
              </a:srgbClr>
            </a:outerShdw>
          </a:effectLst>
        </p:grpSpPr>
        <p:pic>
          <p:nvPicPr>
            <p:cNvPr id="12" name="Picture 3">
              <a:extLst>
                <a:ext uri="{FF2B5EF4-FFF2-40B4-BE49-F238E27FC236}">
                  <a16:creationId xmlns:a16="http://schemas.microsoft.com/office/drawing/2014/main" id="{2F411CC3-C2B1-43BA-EE65-40BAB98C38A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50" t="5769" r="6291" b="11183"/>
            <a:stretch/>
          </p:blipFill>
          <p:spPr bwMode="auto">
            <a:xfrm>
              <a:off x="1117600" y="4121583"/>
              <a:ext cx="5007608" cy="23677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Rectángulo 29">
              <a:extLst>
                <a:ext uri="{FF2B5EF4-FFF2-40B4-BE49-F238E27FC236}">
                  <a16:creationId xmlns:a16="http://schemas.microsoft.com/office/drawing/2014/main" id="{A4334145-EA81-0695-D5B1-6226E0A613A5}"/>
                </a:ext>
              </a:extLst>
            </p:cNvPr>
            <p:cNvSpPr/>
            <p:nvPr/>
          </p:nvSpPr>
          <p:spPr>
            <a:xfrm>
              <a:off x="1777180" y="4121583"/>
              <a:ext cx="752168" cy="127382"/>
            </a:xfrm>
            <a:prstGeom prst="rect">
              <a:avLst/>
            </a:prstGeom>
            <a:solidFill>
              <a:srgbClr val="015DF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31" name="Imagen 30" descr="Texto&#10;&#10;Descripción generada automáticamente">
              <a:extLst>
                <a:ext uri="{FF2B5EF4-FFF2-40B4-BE49-F238E27FC236}">
                  <a16:creationId xmlns:a16="http://schemas.microsoft.com/office/drawing/2014/main" id="{1F6F5670-9465-B7C8-584A-E2E0DF97D9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517" y="4137527"/>
              <a:ext cx="391284" cy="111438"/>
            </a:xfrm>
            <a:prstGeom prst="rect">
              <a:avLst/>
            </a:prstGeom>
          </p:spPr>
        </p:pic>
      </p:grpSp>
      <p:cxnSp>
        <p:nvCxnSpPr>
          <p:cNvPr id="3" name="Conector recto de flecha 2">
            <a:extLst>
              <a:ext uri="{FF2B5EF4-FFF2-40B4-BE49-F238E27FC236}">
                <a16:creationId xmlns:a16="http://schemas.microsoft.com/office/drawing/2014/main" id="{9111018A-9480-E73D-1CAC-573889258981}"/>
              </a:ext>
            </a:extLst>
          </p:cNvPr>
          <p:cNvCxnSpPr>
            <a:cxnSpLocks/>
          </p:cNvCxnSpPr>
          <p:nvPr/>
        </p:nvCxnSpPr>
        <p:spPr>
          <a:xfrm>
            <a:off x="9208654" y="5852725"/>
            <a:ext cx="600363" cy="0"/>
          </a:xfrm>
          <a:prstGeom prst="straightConnector1">
            <a:avLst/>
          </a:prstGeom>
          <a:ln>
            <a:solidFill>
              <a:schemeClr val="accent1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71897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8;p23">
            <a:extLst>
              <a:ext uri="{FF2B5EF4-FFF2-40B4-BE49-F238E27FC236}">
                <a16:creationId xmlns:a16="http://schemas.microsoft.com/office/drawing/2014/main" id="{DCBEB985-82AF-590B-EB9C-6163C339FF45}"/>
              </a:ext>
            </a:extLst>
          </p:cNvPr>
          <p:cNvSpPr txBox="1"/>
          <p:nvPr/>
        </p:nvSpPr>
        <p:spPr>
          <a:xfrm>
            <a:off x="635431" y="725070"/>
            <a:ext cx="10921138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3600" b="0" i="0" u="none" strike="noStrike" kern="1200" cap="none" spc="0" normalizeH="0" baseline="0" noProof="0" dirty="0">
                <a:ln>
                  <a:noFill/>
                </a:ln>
                <a:solidFill>
                  <a:srgbClr val="014464"/>
                </a:solidFill>
                <a:effectLst/>
                <a:uLnTx/>
                <a:uFillTx/>
                <a:latin typeface="Instrument Sans" pitchFamily="2" charset="0"/>
                <a:ea typeface="Instrument Sans Medium"/>
                <a:cs typeface="Instrument Sans Medium"/>
                <a:sym typeface="Instrument Sans Medium"/>
              </a:rPr>
              <a:t>Descarga Masiva de 1 a 50 Documentos Directos</a:t>
            </a:r>
            <a:endParaRPr kumimoji="0" sz="3600" b="0" i="0" u="none" strike="noStrike" kern="1200" cap="none" spc="0" normalizeH="0" baseline="0" noProof="0" dirty="0">
              <a:ln>
                <a:noFill/>
              </a:ln>
              <a:solidFill>
                <a:srgbClr val="014464"/>
              </a:solidFill>
              <a:effectLst/>
              <a:uLnTx/>
              <a:uFillTx/>
              <a:latin typeface="Instrument Sans" pitchFamily="2" charset="0"/>
              <a:ea typeface="Instrument Sans Medium"/>
              <a:cs typeface="Instrument Sans Medium"/>
              <a:sym typeface="Instrument Sans Medium"/>
            </a:endParaRPr>
          </a:p>
        </p:txBody>
      </p:sp>
      <p:sp>
        <p:nvSpPr>
          <p:cNvPr id="4" name="Google Shape;244;p23">
            <a:extLst>
              <a:ext uri="{FF2B5EF4-FFF2-40B4-BE49-F238E27FC236}">
                <a16:creationId xmlns:a16="http://schemas.microsoft.com/office/drawing/2014/main" id="{E5757C65-9F2C-6EA3-F7A5-86484511F243}"/>
              </a:ext>
            </a:extLst>
          </p:cNvPr>
          <p:cNvSpPr txBox="1"/>
          <p:nvPr/>
        </p:nvSpPr>
        <p:spPr>
          <a:xfrm>
            <a:off x="635431" y="368700"/>
            <a:ext cx="3953002" cy="477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sz="1500" dirty="0">
                <a:solidFill>
                  <a:srgbClr val="00B5CC"/>
                </a:solidFill>
                <a:latin typeface="Outfit" pitchFamily="2" charset="0"/>
                <a:ea typeface="Instrument Sans"/>
                <a:cs typeface="Instrument Sans"/>
                <a:sym typeface="Instrument Sans"/>
              </a:rPr>
              <a:t>FUNCIONALIDADES</a:t>
            </a:r>
            <a:endParaRPr kumimoji="0" sz="1500" b="0" i="0" u="none" strike="noStrike" kern="1200" cap="none" spc="0" normalizeH="0" baseline="0" noProof="0" dirty="0">
              <a:ln>
                <a:noFill/>
              </a:ln>
              <a:solidFill>
                <a:srgbClr val="00B5CC"/>
              </a:solidFill>
              <a:effectLst/>
              <a:uLnTx/>
              <a:uFillTx/>
              <a:latin typeface="Outfit" pitchFamily="2" charset="0"/>
              <a:ea typeface="Instrument Sans"/>
              <a:cs typeface="Instrument Sans"/>
              <a:sym typeface="Instrument Sans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17FFF821-6C62-E6DF-C84E-B6C99A99B0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1" t="4800" r="5093" b="9405"/>
          <a:stretch/>
        </p:blipFill>
        <p:spPr bwMode="auto">
          <a:xfrm>
            <a:off x="3856703" y="2126942"/>
            <a:ext cx="7336031" cy="3356810"/>
          </a:xfrm>
          <a:prstGeom prst="rect">
            <a:avLst/>
          </a:prstGeom>
          <a:noFill/>
          <a:effectLst>
            <a:outerShdw blurRad="279400" dist="50800" dir="7560000" algn="ctr" rotWithShape="0">
              <a:srgbClr val="000000">
                <a:alpha val="2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B7BEEC12-D14B-1EC6-76AD-00233119DA04}"/>
              </a:ext>
            </a:extLst>
          </p:cNvPr>
          <p:cNvSpPr/>
          <p:nvPr/>
        </p:nvSpPr>
        <p:spPr>
          <a:xfrm>
            <a:off x="757989" y="2126941"/>
            <a:ext cx="2683043" cy="3356810"/>
          </a:xfrm>
          <a:prstGeom prst="roundRect">
            <a:avLst>
              <a:gd name="adj" fmla="val 11286"/>
            </a:avLst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B254A5B-4D30-269C-CCD8-F602BCCC588B}"/>
              </a:ext>
            </a:extLst>
          </p:cNvPr>
          <p:cNvSpPr txBox="1"/>
          <p:nvPr/>
        </p:nvSpPr>
        <p:spPr>
          <a:xfrm>
            <a:off x="956134" y="2839678"/>
            <a:ext cx="227621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Clr>
                <a:srgbClr val="000000"/>
              </a:buClr>
              <a:buSzPts val="1600"/>
            </a:pPr>
            <a:r>
              <a:rPr lang="es-ES" dirty="0">
                <a:solidFill>
                  <a:srgbClr val="014464"/>
                </a:solidFill>
                <a:latin typeface="Instrument Sans" pitchFamily="2" charset="0"/>
              </a:rPr>
              <a:t>Es una opción que permite descargar de manera directa los documentos consultados sin que pida correo para envío de descarga.​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70EBB2B1-AD48-AA05-44FA-085804971D41}"/>
              </a:ext>
            </a:extLst>
          </p:cNvPr>
          <p:cNvSpPr/>
          <p:nvPr/>
        </p:nvSpPr>
        <p:spPr>
          <a:xfrm>
            <a:off x="3856703" y="2126941"/>
            <a:ext cx="731730" cy="209194"/>
          </a:xfrm>
          <a:prstGeom prst="rect">
            <a:avLst/>
          </a:prstGeom>
          <a:solidFill>
            <a:srgbClr val="013FA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D3ED49CB-69B6-D9CE-46DA-C2D0C4A4E9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152" y="2163812"/>
            <a:ext cx="542495" cy="154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0603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796B3D45-8B80-076A-588E-07E2B99F215A}"/>
              </a:ext>
            </a:extLst>
          </p:cNvPr>
          <p:cNvSpPr/>
          <p:nvPr/>
        </p:nvSpPr>
        <p:spPr>
          <a:xfrm>
            <a:off x="2688" y="-4094"/>
            <a:ext cx="5460569" cy="6862094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5A938C0B-90DF-2B10-8E71-1628C3550CB5}"/>
              </a:ext>
            </a:extLst>
          </p:cNvPr>
          <p:cNvSpPr/>
          <p:nvPr/>
        </p:nvSpPr>
        <p:spPr>
          <a:xfrm>
            <a:off x="757989" y="3799492"/>
            <a:ext cx="4476163" cy="1873448"/>
          </a:xfrm>
          <a:prstGeom prst="roundRect">
            <a:avLst>
              <a:gd name="adj" fmla="val 11286"/>
            </a:avLst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Google Shape;238;p23">
            <a:extLst>
              <a:ext uri="{FF2B5EF4-FFF2-40B4-BE49-F238E27FC236}">
                <a16:creationId xmlns:a16="http://schemas.microsoft.com/office/drawing/2014/main" id="{DCBEB985-82AF-590B-EB9C-6163C339FF45}"/>
              </a:ext>
            </a:extLst>
          </p:cNvPr>
          <p:cNvSpPr txBox="1"/>
          <p:nvPr/>
        </p:nvSpPr>
        <p:spPr>
          <a:xfrm>
            <a:off x="682729" y="725070"/>
            <a:ext cx="5460569" cy="30161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defRPr/>
            </a:pPr>
            <a:r>
              <a:rPr lang="es-ES" sz="3600" dirty="0">
                <a:solidFill>
                  <a:schemeClr val="bg1"/>
                </a:solidFill>
                <a:latin typeface="Instrument Sans"/>
                <a:ea typeface="Instrument Sans Medium"/>
                <a:cs typeface="Instrument Sans Medium"/>
                <a:sym typeface="Instrument Sans Medium"/>
              </a:rPr>
              <a:t>Ampliación </a:t>
            </a:r>
          </a:p>
          <a:p>
            <a:pPr>
              <a:defRPr/>
            </a:pPr>
            <a:r>
              <a:rPr lang="es-ES" sz="3600" dirty="0">
                <a:solidFill>
                  <a:schemeClr val="bg1"/>
                </a:solidFill>
                <a:latin typeface="Instrument Sans"/>
                <a:ea typeface="Instrument Sans Medium"/>
                <a:cs typeface="Instrument Sans Medium"/>
                <a:sym typeface="Instrument Sans Medium"/>
              </a:rPr>
              <a:t>Vencimiento de Notificación para </a:t>
            </a:r>
            <a:r>
              <a:rPr kumimoji="0" lang="es-E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strument Sans"/>
                <a:ea typeface="Instrument Sans Medium"/>
                <a:cs typeface="Instrument Sans Medium"/>
                <a:sym typeface="Instrument Sans Medium"/>
              </a:rPr>
              <a:t>Descarga</a:t>
            </a:r>
            <a:r>
              <a:rPr lang="es-ES" sz="3600" dirty="0">
                <a:solidFill>
                  <a:schemeClr val="bg1"/>
                </a:solidFill>
                <a:latin typeface="Instrument Sans"/>
                <a:ea typeface="Instrument Sans Medium"/>
                <a:cs typeface="Instrument Sans Medium"/>
                <a:sym typeface="Instrument Sans Medium"/>
              </a:rPr>
              <a:t> </a:t>
            </a:r>
          </a:p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419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Instrument Sans" pitchFamily="2" charset="0"/>
              <a:ea typeface="Instrument Sans Medium"/>
              <a:cs typeface="Instrument Sans Medium"/>
            </a:endParaRPr>
          </a:p>
        </p:txBody>
      </p:sp>
      <p:sp>
        <p:nvSpPr>
          <p:cNvPr id="4" name="Google Shape;244;p23">
            <a:extLst>
              <a:ext uri="{FF2B5EF4-FFF2-40B4-BE49-F238E27FC236}">
                <a16:creationId xmlns:a16="http://schemas.microsoft.com/office/drawing/2014/main" id="{E5757C65-9F2C-6EA3-F7A5-86484511F243}"/>
              </a:ext>
            </a:extLst>
          </p:cNvPr>
          <p:cNvSpPr txBox="1"/>
          <p:nvPr/>
        </p:nvSpPr>
        <p:spPr>
          <a:xfrm>
            <a:off x="682729" y="368700"/>
            <a:ext cx="3953002" cy="477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sz="1500" dirty="0">
                <a:solidFill>
                  <a:srgbClr val="00B5CC"/>
                </a:solidFill>
                <a:latin typeface="Outfit" pitchFamily="2" charset="0"/>
                <a:ea typeface="Instrument Sans"/>
                <a:cs typeface="Instrument Sans"/>
                <a:sym typeface="Instrument Sans"/>
              </a:rPr>
              <a:t>FUNCIONALIDADES</a:t>
            </a:r>
            <a:endParaRPr kumimoji="0" sz="1500" b="0" i="0" u="none" strike="noStrike" kern="1200" cap="none" spc="0" normalizeH="0" baseline="0" noProof="0" dirty="0">
              <a:ln>
                <a:noFill/>
              </a:ln>
              <a:solidFill>
                <a:srgbClr val="00B5CC"/>
              </a:solidFill>
              <a:effectLst/>
              <a:uLnTx/>
              <a:uFillTx/>
              <a:latin typeface="Outfit" pitchFamily="2" charset="0"/>
              <a:ea typeface="Instrument Sans"/>
              <a:cs typeface="Instrument Sans"/>
              <a:sym typeface="Instrument San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B254A5B-4D30-269C-CCD8-F602BCCC588B}"/>
              </a:ext>
            </a:extLst>
          </p:cNvPr>
          <p:cNvSpPr txBox="1"/>
          <p:nvPr/>
        </p:nvSpPr>
        <p:spPr>
          <a:xfrm>
            <a:off x="930165" y="3972029"/>
            <a:ext cx="4130565" cy="156966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es-ES" sz="1600" dirty="0">
                <a:solidFill>
                  <a:srgbClr val="014464"/>
                </a:solidFill>
                <a:latin typeface="Instrument Sans"/>
              </a:rPr>
              <a:t>Es una opción que permite tener disponible el link de descarga por 168 horas (7 días) de las consultas realizadas a la  Descarga masiva de documentos y Descarga masiva de documentos históricos.  </a:t>
            </a:r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F07A1D41-1C69-2415-50E3-94105F9A12C6}"/>
              </a:ext>
            </a:extLst>
          </p:cNvPr>
          <p:cNvGrpSpPr/>
          <p:nvPr/>
        </p:nvGrpSpPr>
        <p:grpSpPr>
          <a:xfrm>
            <a:off x="6807573" y="654125"/>
            <a:ext cx="3998303" cy="5260493"/>
            <a:chOff x="5619390" y="1592392"/>
            <a:chExt cx="3584583" cy="4781678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977A941E-5B72-79A5-4F37-E48D69838A1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41" t="3538" r="9553" b="7525"/>
            <a:stretch/>
          </p:blipFill>
          <p:spPr bwMode="auto">
            <a:xfrm>
              <a:off x="5619390" y="1592392"/>
              <a:ext cx="3584583" cy="4781678"/>
            </a:xfrm>
            <a:prstGeom prst="rect">
              <a:avLst/>
            </a:prstGeom>
            <a:noFill/>
            <a:effectLst>
              <a:outerShdw blurRad="177800" dist="50800" dir="7560000" algn="ctr" rotWithShape="0">
                <a:srgbClr val="000000">
                  <a:alpha val="1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F7B0D143-84D7-F1C4-282B-8250A2938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87593" y="5473427"/>
              <a:ext cx="1086070" cy="9006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837953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7CAFC7DE-FED4-C99F-4487-E57ED93431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09" t="57903" r="8129" b="35211"/>
          <a:stretch/>
        </p:blipFill>
        <p:spPr>
          <a:xfrm>
            <a:off x="11202649" y="6598066"/>
            <a:ext cx="722760" cy="84871"/>
          </a:xfrm>
          <a:prstGeom prst="rect">
            <a:avLst/>
          </a:prstGeom>
        </p:spPr>
      </p:pic>
      <p:sp>
        <p:nvSpPr>
          <p:cNvPr id="2" name="Google Shape;238;p23">
            <a:extLst>
              <a:ext uri="{FF2B5EF4-FFF2-40B4-BE49-F238E27FC236}">
                <a16:creationId xmlns:a16="http://schemas.microsoft.com/office/drawing/2014/main" id="{3E8B9545-8316-B6E8-70BF-A110447C7A10}"/>
              </a:ext>
            </a:extLst>
          </p:cNvPr>
          <p:cNvSpPr txBox="1"/>
          <p:nvPr/>
        </p:nvSpPr>
        <p:spPr>
          <a:xfrm>
            <a:off x="635431" y="725070"/>
            <a:ext cx="9783916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0" i="0" u="none" strike="noStrike" kern="1200" cap="none" spc="0" normalizeH="0" baseline="0" noProof="0" dirty="0">
                <a:ln>
                  <a:noFill/>
                </a:ln>
                <a:solidFill>
                  <a:srgbClr val="014464"/>
                </a:solidFill>
                <a:effectLst/>
                <a:uLnTx/>
                <a:uFillTx/>
                <a:latin typeface="Instrument Sans" pitchFamily="2" charset="0"/>
                <a:ea typeface="Instrument Sans Medium"/>
                <a:cs typeface="Instrument Sans Medium"/>
                <a:sym typeface="Instrument Sans Medium"/>
              </a:rPr>
              <a:t>Activación del Servicio en el Portal </a:t>
            </a:r>
            <a:r>
              <a:rPr lang="es-ES" sz="3600" dirty="0">
                <a:solidFill>
                  <a:srgbClr val="014464"/>
                </a:solidFill>
                <a:latin typeface="Instrument Sans" pitchFamily="2" charset="0"/>
                <a:ea typeface="Instrument Sans Medium"/>
                <a:cs typeface="Instrument Sans Medium"/>
                <a:sym typeface="Instrument Sans Medium"/>
              </a:rPr>
              <a:t>C</a:t>
            </a:r>
            <a:r>
              <a:rPr kumimoji="0" lang="es-E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14464"/>
                </a:solidFill>
                <a:effectLst/>
                <a:uLnTx/>
                <a:uFillTx/>
                <a:latin typeface="Instrument Sans" pitchFamily="2" charset="0"/>
                <a:ea typeface="Instrument Sans Medium"/>
                <a:cs typeface="Instrument Sans Medium"/>
                <a:sym typeface="Instrument Sans Medium"/>
              </a:rPr>
              <a:t>omercial</a:t>
            </a:r>
            <a:r>
              <a:rPr kumimoji="0" lang="es-ES" sz="3600" b="0" i="0" u="none" strike="noStrike" kern="1200" cap="none" spc="0" normalizeH="0" baseline="0" noProof="0" dirty="0">
                <a:ln>
                  <a:noFill/>
                </a:ln>
                <a:solidFill>
                  <a:srgbClr val="014464"/>
                </a:solidFill>
                <a:effectLst/>
                <a:uLnTx/>
                <a:uFillTx/>
                <a:latin typeface="Instrument Sans" pitchFamily="2" charset="0"/>
                <a:ea typeface="Instrument Sans Medium"/>
                <a:cs typeface="Instrument Sans Medium"/>
                <a:sym typeface="Instrument Sans Medium"/>
              </a:rPr>
              <a:t>​</a:t>
            </a:r>
          </a:p>
        </p:txBody>
      </p:sp>
      <p:sp>
        <p:nvSpPr>
          <p:cNvPr id="3" name="Google Shape;244;p23">
            <a:extLst>
              <a:ext uri="{FF2B5EF4-FFF2-40B4-BE49-F238E27FC236}">
                <a16:creationId xmlns:a16="http://schemas.microsoft.com/office/drawing/2014/main" id="{5FFA04F1-8BA8-E412-4888-612978EEEF13}"/>
              </a:ext>
            </a:extLst>
          </p:cNvPr>
          <p:cNvSpPr txBox="1"/>
          <p:nvPr/>
        </p:nvSpPr>
        <p:spPr>
          <a:xfrm>
            <a:off x="635431" y="368700"/>
            <a:ext cx="3953002" cy="477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sz="1500" dirty="0">
                <a:solidFill>
                  <a:srgbClr val="00B5CC"/>
                </a:solidFill>
                <a:latin typeface="Outfit" pitchFamily="2" charset="0"/>
                <a:ea typeface="Instrument Sans"/>
                <a:cs typeface="Instrument Sans"/>
                <a:sym typeface="Instrument Sans"/>
              </a:rPr>
              <a:t>FUNCIONALIDADES</a:t>
            </a:r>
            <a:endParaRPr kumimoji="0" sz="1500" b="0" i="0" u="none" strike="noStrike" kern="1200" cap="none" spc="0" normalizeH="0" baseline="0" noProof="0" dirty="0">
              <a:ln>
                <a:noFill/>
              </a:ln>
              <a:solidFill>
                <a:srgbClr val="00B5CC"/>
              </a:solidFill>
              <a:effectLst/>
              <a:uLnTx/>
              <a:uFillTx/>
              <a:latin typeface="Outfit" pitchFamily="2" charset="0"/>
              <a:ea typeface="Instrument Sans"/>
              <a:cs typeface="Instrument Sans"/>
              <a:sym typeface="Instrument Sans"/>
            </a:endParaRP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4D330AA1-101A-80FF-05B2-2A393DA4E889}"/>
              </a:ext>
            </a:extLst>
          </p:cNvPr>
          <p:cNvGrpSpPr/>
          <p:nvPr/>
        </p:nvGrpSpPr>
        <p:grpSpPr>
          <a:xfrm>
            <a:off x="1970202" y="2103942"/>
            <a:ext cx="8041066" cy="4028988"/>
            <a:chOff x="1987787" y="1957034"/>
            <a:chExt cx="8041066" cy="4028988"/>
          </a:xfrm>
        </p:grpSpPr>
        <p:pic>
          <p:nvPicPr>
            <p:cNvPr id="11266" name="Picture 2">
              <a:extLst>
                <a:ext uri="{FF2B5EF4-FFF2-40B4-BE49-F238E27FC236}">
                  <a16:creationId xmlns:a16="http://schemas.microsoft.com/office/drawing/2014/main" id="{E6807CD2-993C-8699-EC8F-09616184C00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3" t="3883" r="4185" b="7833"/>
            <a:stretch/>
          </p:blipFill>
          <p:spPr bwMode="auto">
            <a:xfrm>
              <a:off x="1987787" y="1957034"/>
              <a:ext cx="8041066" cy="4028988"/>
            </a:xfrm>
            <a:prstGeom prst="rect">
              <a:avLst/>
            </a:prstGeom>
            <a:noFill/>
            <a:effectLst>
              <a:outerShdw blurRad="127000" dist="50800" dir="10440000" sx="99000" sy="99000" algn="ctr" rotWithShape="0">
                <a:srgbClr val="000000">
                  <a:alpha val="18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555AA259-2004-129A-BD53-310A7E551443}"/>
                </a:ext>
              </a:extLst>
            </p:cNvPr>
            <p:cNvSpPr/>
            <p:nvPr/>
          </p:nvSpPr>
          <p:spPr>
            <a:xfrm>
              <a:off x="2930468" y="1957034"/>
              <a:ext cx="7098384" cy="27711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</p:grpSp>
      <p:sp>
        <p:nvSpPr>
          <p:cNvPr id="4" name="Rectángulo 3">
            <a:extLst>
              <a:ext uri="{FF2B5EF4-FFF2-40B4-BE49-F238E27FC236}">
                <a16:creationId xmlns:a16="http://schemas.microsoft.com/office/drawing/2014/main" id="{C7034170-8432-64B3-D73A-47DC6A621BEC}"/>
              </a:ext>
            </a:extLst>
          </p:cNvPr>
          <p:cNvSpPr/>
          <p:nvPr/>
        </p:nvSpPr>
        <p:spPr>
          <a:xfrm>
            <a:off x="3060717" y="4762224"/>
            <a:ext cx="6729433" cy="191051"/>
          </a:xfrm>
          <a:prstGeom prst="rect">
            <a:avLst/>
          </a:prstGeom>
          <a:noFill/>
          <a:ln w="57150">
            <a:solidFill>
              <a:srgbClr val="4472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600700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la 16">
            <a:extLst>
              <a:ext uri="{FF2B5EF4-FFF2-40B4-BE49-F238E27FC236}">
                <a16:creationId xmlns:a16="http://schemas.microsoft.com/office/drawing/2014/main" id="{3AC8F664-EB86-60CB-6F9F-DCF6499183E6}"/>
              </a:ext>
            </a:extLst>
          </p:cNvPr>
          <p:cNvGraphicFramePr>
            <a:graphicFrameLocks noGrp="1"/>
          </p:cNvGraphicFramePr>
          <p:nvPr/>
        </p:nvGraphicFramePr>
        <p:xfrm>
          <a:off x="1923511" y="2045776"/>
          <a:ext cx="8878808" cy="1832187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4439404">
                  <a:extLst>
                    <a:ext uri="{9D8B030D-6E8A-4147-A177-3AD203B41FA5}">
                      <a16:colId xmlns:a16="http://schemas.microsoft.com/office/drawing/2014/main" val="2957677400"/>
                    </a:ext>
                  </a:extLst>
                </a:gridCol>
                <a:gridCol w="4439404">
                  <a:extLst>
                    <a:ext uri="{9D8B030D-6E8A-4147-A177-3AD203B41FA5}">
                      <a16:colId xmlns:a16="http://schemas.microsoft.com/office/drawing/2014/main" val="2670792729"/>
                    </a:ext>
                  </a:extLst>
                </a:gridCol>
              </a:tblGrid>
              <a:tr h="610729">
                <a:tc>
                  <a:txBody>
                    <a:bodyPr/>
                    <a:lstStyle/>
                    <a:p>
                      <a:r>
                        <a:rPr lang="es-ES" b="1">
                          <a:solidFill>
                            <a:srgbClr val="00B5CC"/>
                          </a:solidFill>
                          <a:latin typeface="Outfit" pitchFamily="2" charset="0"/>
                        </a:rPr>
                        <a:t>NOMBRE ASESOR COMERCIAL</a:t>
                      </a:r>
                      <a:endParaRPr lang="es-PE" b="1">
                        <a:solidFill>
                          <a:srgbClr val="00B5CC"/>
                        </a:solidFill>
                        <a:latin typeface="Outfit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b="0" err="1">
                          <a:latin typeface="Instrument Sans" pitchFamily="2" charset="0"/>
                        </a:rPr>
                        <a:t>Xxxxxxx</a:t>
                      </a:r>
                      <a:endParaRPr lang="es-PE" b="0">
                        <a:latin typeface="Instrument Sans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32934143"/>
                  </a:ext>
                </a:extLst>
              </a:tr>
              <a:tr h="610729">
                <a:tc>
                  <a:txBody>
                    <a:bodyPr/>
                    <a:lstStyle/>
                    <a:p>
                      <a:r>
                        <a:rPr lang="es-ES" b="1">
                          <a:solidFill>
                            <a:srgbClr val="00B5CC"/>
                          </a:solidFill>
                          <a:latin typeface="Outfit" pitchFamily="2" charset="0"/>
                        </a:rPr>
                        <a:t>EMAIL</a:t>
                      </a:r>
                      <a:endParaRPr lang="es-PE" b="1">
                        <a:solidFill>
                          <a:srgbClr val="00B5CC"/>
                        </a:solidFill>
                        <a:latin typeface="Outfit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err="1">
                          <a:latin typeface="Instrument Sans" pitchFamily="2" charset="0"/>
                        </a:rPr>
                        <a:t>Xxxxxxx</a:t>
                      </a:r>
                      <a:endParaRPr lang="es-PE">
                        <a:latin typeface="Instrument Sans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29372091"/>
                  </a:ext>
                </a:extLst>
              </a:tr>
              <a:tr h="610729">
                <a:tc>
                  <a:txBody>
                    <a:bodyPr/>
                    <a:lstStyle/>
                    <a:p>
                      <a:r>
                        <a:rPr lang="es-ES" b="1">
                          <a:solidFill>
                            <a:srgbClr val="00B5CC"/>
                          </a:solidFill>
                          <a:latin typeface="Outfit" pitchFamily="2" charset="0"/>
                        </a:rPr>
                        <a:t>CONTACTO</a:t>
                      </a:r>
                      <a:endParaRPr lang="es-PE" b="1">
                        <a:solidFill>
                          <a:srgbClr val="00B5CC"/>
                        </a:solidFill>
                        <a:latin typeface="Outfit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err="1">
                          <a:latin typeface="Instrument Sans" pitchFamily="2" charset="0"/>
                        </a:rPr>
                        <a:t>Xxxxxxx</a:t>
                      </a:r>
                      <a:endParaRPr lang="es-PE">
                        <a:latin typeface="Instrument Sans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50204292"/>
                  </a:ext>
                </a:extLst>
              </a:tr>
            </a:tbl>
          </a:graphicData>
        </a:graphic>
      </p:graphicFrame>
      <p:sp>
        <p:nvSpPr>
          <p:cNvPr id="18" name="Marcador de texto 6">
            <a:extLst>
              <a:ext uri="{FF2B5EF4-FFF2-40B4-BE49-F238E27FC236}">
                <a16:creationId xmlns:a16="http://schemas.microsoft.com/office/drawing/2014/main" id="{D84AFFC8-4628-7C61-54BB-2C94DEB4890A}"/>
              </a:ext>
            </a:extLst>
          </p:cNvPr>
          <p:cNvSpPr txBox="1">
            <a:spLocks/>
          </p:cNvSpPr>
          <p:nvPr/>
        </p:nvSpPr>
        <p:spPr>
          <a:xfrm>
            <a:off x="4478924" y="4210387"/>
            <a:ext cx="4040654" cy="563092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2400">
                <a:solidFill>
                  <a:srgbClr val="00B5CC"/>
                </a:solidFill>
                <a:latin typeface="Outfit" pitchFamily="2" charset="0"/>
              </a:rPr>
              <a:t>www.estela.com</a:t>
            </a:r>
          </a:p>
        </p:txBody>
      </p:sp>
    </p:spTree>
    <p:extLst>
      <p:ext uri="{BB962C8B-B14F-4D97-AF65-F5344CB8AC3E}">
        <p14:creationId xmlns:p14="http://schemas.microsoft.com/office/powerpoint/2010/main" val="13482349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48927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74BDA709-90BE-284F-D4D6-4D1F20CCF70D}"/>
              </a:ext>
            </a:extLst>
          </p:cNvPr>
          <p:cNvSpPr/>
          <p:nvPr/>
        </p:nvSpPr>
        <p:spPr>
          <a:xfrm>
            <a:off x="10473267" y="6163733"/>
            <a:ext cx="1583266" cy="584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Título 4">
            <a:extLst>
              <a:ext uri="{FF2B5EF4-FFF2-40B4-BE49-F238E27FC236}">
                <a16:creationId xmlns:a16="http://schemas.microsoft.com/office/drawing/2014/main" id="{F7B75F9E-D41E-3276-89F5-9789D3D41E3B}"/>
              </a:ext>
            </a:extLst>
          </p:cNvPr>
          <p:cNvSpPr txBox="1">
            <a:spLocks/>
          </p:cNvSpPr>
          <p:nvPr/>
        </p:nvSpPr>
        <p:spPr>
          <a:xfrm>
            <a:off x="875808" y="1720689"/>
            <a:ext cx="10515600" cy="11092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dirty="0">
                <a:solidFill>
                  <a:srgbClr val="95F8EC"/>
                </a:solidFill>
                <a:latin typeface="Outfit" pitchFamily="2" charset="0"/>
              </a:rPr>
              <a:t>Agenda</a:t>
            </a:r>
          </a:p>
        </p:txBody>
      </p:sp>
      <p:sp>
        <p:nvSpPr>
          <p:cNvPr id="8" name="Google Shape;491;p41">
            <a:extLst>
              <a:ext uri="{FF2B5EF4-FFF2-40B4-BE49-F238E27FC236}">
                <a16:creationId xmlns:a16="http://schemas.microsoft.com/office/drawing/2014/main" id="{1A1E4136-7599-331C-7F80-4F86FEAE0672}"/>
              </a:ext>
            </a:extLst>
          </p:cNvPr>
          <p:cNvSpPr txBox="1">
            <a:spLocks/>
          </p:cNvSpPr>
          <p:nvPr/>
        </p:nvSpPr>
        <p:spPr>
          <a:xfrm>
            <a:off x="872933" y="3074398"/>
            <a:ext cx="9229647" cy="1840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/>
            </a:pPr>
            <a:r>
              <a:rPr lang="es-PE" sz="2000" dirty="0">
                <a:effectLst/>
                <a:latin typeface="Instrument Sans" pitchFamily="2" charset="0"/>
                <a:ea typeface="Aptos" panose="020B0004020202020204" pitchFamily="34" charset="0"/>
                <a:cs typeface="Aptos" panose="020B0004020202020204" pitchFamily="34" charset="0"/>
              </a:rPr>
              <a:t>INTRODUCCIÓN</a:t>
            </a:r>
            <a:endParaRPr lang="es-PE" sz="2000" dirty="0">
              <a:latin typeface="Instrument Sans" pitchFamily="2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indent="-342900">
              <a:buAutoNum type="arabicPeriod"/>
            </a:pPr>
            <a:r>
              <a:rPr lang="es-PE" sz="2000" dirty="0">
                <a:latin typeface="Instrument Sans"/>
                <a:ea typeface="Aptos" panose="020B0004020202020204" pitchFamily="34" charset="0"/>
                <a:cs typeface="Aptos" panose="020B0004020202020204" pitchFamily="34" charset="0"/>
              </a:rPr>
              <a:t>¿QUIÉNES SOMOS?</a:t>
            </a:r>
          </a:p>
          <a:p>
            <a:pPr marL="342900" indent="-342900">
              <a:buAutoNum type="arabicPeriod"/>
            </a:pPr>
            <a:r>
              <a:rPr lang="es-PE" sz="2000" dirty="0">
                <a:latin typeface="Instrument Sans"/>
                <a:ea typeface="Aptos" panose="020B0004020202020204" pitchFamily="34" charset="0"/>
                <a:cs typeface="Aptos" panose="020B0004020202020204" pitchFamily="34" charset="0"/>
              </a:rPr>
              <a:t>¿QUÉ OFRECEMOS?</a:t>
            </a:r>
          </a:p>
          <a:p>
            <a:pPr marL="342900" indent="-342900">
              <a:buAutoNum type="arabicPeriod"/>
            </a:pPr>
            <a:r>
              <a:rPr lang="es-PE" sz="2000" dirty="0">
                <a:latin typeface="Instrument Sans"/>
                <a:ea typeface="Aptos" panose="020B0004020202020204" pitchFamily="34" charset="0"/>
                <a:cs typeface="Aptos" panose="020B0004020202020204" pitchFamily="34" charset="0"/>
              </a:rPr>
              <a:t>CERTIFICACIONES</a:t>
            </a:r>
          </a:p>
          <a:p>
            <a:pPr marL="342900" indent="-342900">
              <a:buFont typeface="+mj-lt"/>
              <a:buAutoNum type="arabicPeriod"/>
            </a:pPr>
            <a:r>
              <a:rPr lang="es-PE" sz="2000" dirty="0">
                <a:effectLst/>
                <a:latin typeface="Instrument Sans" pitchFamily="2" charset="0"/>
                <a:ea typeface="Aptos" panose="020B0004020202020204" pitchFamily="34" charset="0"/>
                <a:cs typeface="Aptos" panose="020B0004020202020204" pitchFamily="34" charset="0"/>
              </a:rPr>
              <a:t>FUNCIONALIDADES</a:t>
            </a:r>
          </a:p>
          <a:p>
            <a:pPr marL="0" indent="0">
              <a:buNone/>
            </a:pPr>
            <a:endParaRPr lang="es-PE" sz="2000" dirty="0">
              <a:effectLst/>
              <a:latin typeface="Instrument Sans" pitchFamily="2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pic>
        <p:nvPicPr>
          <p:cNvPr id="4" name="Imagen 3" descr="Texto&#10;&#10;Descripción generada automáticamente">
            <a:extLst>
              <a:ext uri="{FF2B5EF4-FFF2-40B4-BE49-F238E27FC236}">
                <a16:creationId xmlns:a16="http://schemas.microsoft.com/office/drawing/2014/main" id="{60D41C87-3D28-CC1F-B027-B26362B7AB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3190" y="6300756"/>
            <a:ext cx="1216040" cy="348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8966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8;p23">
            <a:extLst>
              <a:ext uri="{FF2B5EF4-FFF2-40B4-BE49-F238E27FC236}">
                <a16:creationId xmlns:a16="http://schemas.microsoft.com/office/drawing/2014/main" id="{3472A4E5-B6BD-1770-D1BF-8F25E00CBD46}"/>
              </a:ext>
            </a:extLst>
          </p:cNvPr>
          <p:cNvSpPr txBox="1"/>
          <p:nvPr/>
        </p:nvSpPr>
        <p:spPr>
          <a:xfrm>
            <a:off x="1023357" y="731770"/>
            <a:ext cx="9744665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s-419" sz="3600" dirty="0">
                <a:latin typeface="Instrument Sans"/>
                <a:ea typeface="Instrument Sans Medium"/>
                <a:cs typeface="Instrument Sans Medium"/>
                <a:sym typeface="Instrument Sans Medium"/>
              </a:rPr>
              <a:t>¿Qué es Emisión Avanzada ESTELA?</a:t>
            </a:r>
            <a:endParaRPr sz="3600" dirty="0">
              <a:latin typeface="Instrument Sans"/>
              <a:ea typeface="Instrument Sans Medium"/>
              <a:cs typeface="Instrument Sans Medium"/>
              <a:sym typeface="Instrument Sans Medium"/>
            </a:endParaRPr>
          </a:p>
        </p:txBody>
      </p:sp>
      <p:sp>
        <p:nvSpPr>
          <p:cNvPr id="5" name="Google Shape;244;p23">
            <a:extLst>
              <a:ext uri="{FF2B5EF4-FFF2-40B4-BE49-F238E27FC236}">
                <a16:creationId xmlns:a16="http://schemas.microsoft.com/office/drawing/2014/main" id="{607704C2-21B3-BABB-A567-724C0D88BC81}"/>
              </a:ext>
            </a:extLst>
          </p:cNvPr>
          <p:cNvSpPr txBox="1"/>
          <p:nvPr/>
        </p:nvSpPr>
        <p:spPr>
          <a:xfrm>
            <a:off x="786433" y="368700"/>
            <a:ext cx="38020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s-419" sz="1500" dirty="0">
                <a:solidFill>
                  <a:srgbClr val="00B5CC"/>
                </a:solidFill>
                <a:latin typeface="Outfit" pitchFamily="2" charset="0"/>
                <a:ea typeface="Instrument Sans"/>
                <a:cs typeface="Instrument Sans"/>
                <a:sym typeface="Instrument Sans"/>
              </a:rPr>
              <a:t>INTRODUCCIÓN</a:t>
            </a:r>
            <a:endParaRPr sz="1500" dirty="0">
              <a:solidFill>
                <a:srgbClr val="00B5CC"/>
              </a:solidFill>
              <a:latin typeface="Outfit" pitchFamily="2" charset="0"/>
              <a:ea typeface="Instrument Sans"/>
              <a:cs typeface="Instrument Sans"/>
              <a:sym typeface="Instrument Sans"/>
            </a:endParaRPr>
          </a:p>
        </p:txBody>
      </p:sp>
      <p:sp>
        <p:nvSpPr>
          <p:cNvPr id="57" name="Rectángulo: esquinas redondeadas 56">
            <a:extLst>
              <a:ext uri="{FF2B5EF4-FFF2-40B4-BE49-F238E27FC236}">
                <a16:creationId xmlns:a16="http://schemas.microsoft.com/office/drawing/2014/main" id="{1E70B3C4-E9D2-CB3B-4C6A-75CA966EAE3D}"/>
              </a:ext>
            </a:extLst>
          </p:cNvPr>
          <p:cNvSpPr/>
          <p:nvPr/>
        </p:nvSpPr>
        <p:spPr>
          <a:xfrm>
            <a:off x="1068735" y="1408924"/>
            <a:ext cx="9750056" cy="1249132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6" name="CuadroTexto 6">
            <a:extLst>
              <a:ext uri="{FF2B5EF4-FFF2-40B4-BE49-F238E27FC236}">
                <a16:creationId xmlns:a16="http://schemas.microsoft.com/office/drawing/2014/main" id="{3F2ACCCE-3A61-D280-6092-482AA7DA962D}"/>
              </a:ext>
            </a:extLst>
          </p:cNvPr>
          <p:cNvSpPr txBox="1"/>
          <p:nvPr/>
        </p:nvSpPr>
        <p:spPr>
          <a:xfrm>
            <a:off x="1552681" y="1600720"/>
            <a:ext cx="8782165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ES" sz="1200" kern="0" dirty="0">
                <a:latin typeface="Instrument Sans" pitchFamily="2" charset="0"/>
              </a:rPr>
              <a:t>Es un nuevo producto diseñado para brindar a nuestros clientes capacidades y funcionalidades adicionales, cubriendo una amplia variedad de necesidades en su proceso de emisión de documentos. Este servicio proporciona </a:t>
            </a:r>
            <a:r>
              <a:rPr lang="es-ES" sz="1200" b="1" kern="0" dirty="0">
                <a:solidFill>
                  <a:srgbClr val="95F8EC"/>
                </a:solidFill>
                <a:latin typeface="Instrument Sans" pitchFamily="2" charset="0"/>
              </a:rPr>
              <a:t>un mayor control y flexibilidad en el proceso de emisión, incluyendo características como la sincronización masiva de eventos DIAN</a:t>
            </a:r>
            <a:r>
              <a:rPr lang="es-ES" sz="1200" b="1" kern="0" dirty="0">
                <a:latin typeface="Instrument Sans" pitchFamily="2" charset="0"/>
              </a:rPr>
              <a:t>,</a:t>
            </a:r>
            <a:r>
              <a:rPr lang="es-ES" sz="1200" kern="0" dirty="0">
                <a:latin typeface="Instrument Sans" pitchFamily="2" charset="0"/>
              </a:rPr>
              <a:t> reenvío de correos de eventos recibidos y una amplia gama de opciones para consultas, informes y descargas.</a:t>
            </a:r>
            <a:endParaRPr lang="es-MX" sz="1200" kern="0" dirty="0">
              <a:latin typeface="Instrument Sans" pitchFamily="2" charset="0"/>
            </a:endParaRPr>
          </a:p>
        </p:txBody>
      </p:sp>
      <p:grpSp>
        <p:nvGrpSpPr>
          <p:cNvPr id="22" name="Grupo 21">
            <a:extLst>
              <a:ext uri="{FF2B5EF4-FFF2-40B4-BE49-F238E27FC236}">
                <a16:creationId xmlns:a16="http://schemas.microsoft.com/office/drawing/2014/main" id="{7BF4E468-92A9-0396-9535-DB772EFCE142}"/>
              </a:ext>
            </a:extLst>
          </p:cNvPr>
          <p:cNvGrpSpPr/>
          <p:nvPr/>
        </p:nvGrpSpPr>
        <p:grpSpPr>
          <a:xfrm>
            <a:off x="4402891" y="2951366"/>
            <a:ext cx="3088505" cy="3181563"/>
            <a:chOff x="4343561" y="1896757"/>
            <a:chExt cx="3711852" cy="3927506"/>
          </a:xfrm>
        </p:grpSpPr>
        <p:pic>
          <p:nvPicPr>
            <p:cNvPr id="55" name="Imagen 54">
              <a:extLst>
                <a:ext uri="{FF2B5EF4-FFF2-40B4-BE49-F238E27FC236}">
                  <a16:creationId xmlns:a16="http://schemas.microsoft.com/office/drawing/2014/main" id="{462BFD3C-C9D6-5BBB-5182-672CD33275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300846">
              <a:off x="4343561" y="2277480"/>
              <a:ext cx="2485762" cy="3365593"/>
            </a:xfrm>
            <a:prstGeom prst="rect">
              <a:avLst/>
            </a:prstGeom>
          </p:spPr>
        </p:pic>
        <p:pic>
          <p:nvPicPr>
            <p:cNvPr id="56" name="Imagen 55">
              <a:extLst>
                <a:ext uri="{FF2B5EF4-FFF2-40B4-BE49-F238E27FC236}">
                  <a16:creationId xmlns:a16="http://schemas.microsoft.com/office/drawing/2014/main" id="{0D135024-8027-236F-DA8A-5887F69E86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4633" y="1896757"/>
              <a:ext cx="2900780" cy="3927506"/>
            </a:xfrm>
            <a:prstGeom prst="rect">
              <a:avLst/>
            </a:prstGeom>
          </p:spPr>
        </p:pic>
      </p:grpSp>
      <p:sp>
        <p:nvSpPr>
          <p:cNvPr id="24" name="CuadroTexto 15">
            <a:extLst>
              <a:ext uri="{FF2B5EF4-FFF2-40B4-BE49-F238E27FC236}">
                <a16:creationId xmlns:a16="http://schemas.microsoft.com/office/drawing/2014/main" id="{66586180-7085-84D7-03B8-8FB8F8B0C642}"/>
              </a:ext>
            </a:extLst>
          </p:cNvPr>
          <p:cNvSpPr txBox="1"/>
          <p:nvPr/>
        </p:nvSpPr>
        <p:spPr>
          <a:xfrm>
            <a:off x="1552683" y="3155975"/>
            <a:ext cx="2333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CO" sz="1200" dirty="0">
                <a:solidFill>
                  <a:srgbClr val="DEFFF8"/>
                </a:solidFill>
                <a:latin typeface="Instrument Sans" pitchFamily="2" charset="0"/>
                <a:cs typeface="Segoe UI" panose="020B0502040204020203" pitchFamily="34" charset="0"/>
              </a:rPr>
              <a:t>Notificaciones automatizadas de las acciones recibidas al emisor.</a:t>
            </a:r>
            <a:endParaRPr lang="es-CO" sz="1200" dirty="0">
              <a:solidFill>
                <a:srgbClr val="DEFFF8"/>
              </a:solidFill>
              <a:latin typeface="Instrument Sans" pitchFamily="2" charset="0"/>
              <a:cs typeface="Segoe UI Semibold" panose="020B0702040204020203" pitchFamily="34" charset="0"/>
            </a:endParaRPr>
          </a:p>
        </p:txBody>
      </p:sp>
      <p:sp>
        <p:nvSpPr>
          <p:cNvPr id="25" name="CuadroTexto 17">
            <a:extLst>
              <a:ext uri="{FF2B5EF4-FFF2-40B4-BE49-F238E27FC236}">
                <a16:creationId xmlns:a16="http://schemas.microsoft.com/office/drawing/2014/main" id="{FB8A6ADF-3C2D-3F57-677E-33BB8F3BF7FB}"/>
              </a:ext>
            </a:extLst>
          </p:cNvPr>
          <p:cNvSpPr txBox="1"/>
          <p:nvPr/>
        </p:nvSpPr>
        <p:spPr>
          <a:xfrm>
            <a:off x="8136623" y="2951366"/>
            <a:ext cx="2304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CO" sz="1200" dirty="0">
                <a:solidFill>
                  <a:srgbClr val="DEFFF8"/>
                </a:solidFill>
                <a:latin typeface="Instrument Sans" pitchFamily="2" charset="0"/>
                <a:cs typeface="Segoe UI" panose="020B0502040204020203" pitchFamily="34" charset="0"/>
              </a:rPr>
              <a:t>Sincronización masiva de eventos DIAN de documentos emitidos.</a:t>
            </a:r>
          </a:p>
        </p:txBody>
      </p:sp>
      <p:sp>
        <p:nvSpPr>
          <p:cNvPr id="27" name="CuadroTexto 18">
            <a:extLst>
              <a:ext uri="{FF2B5EF4-FFF2-40B4-BE49-F238E27FC236}">
                <a16:creationId xmlns:a16="http://schemas.microsoft.com/office/drawing/2014/main" id="{8F360EC8-F036-1629-C164-9D8F4ECBBCAE}"/>
              </a:ext>
            </a:extLst>
          </p:cNvPr>
          <p:cNvSpPr txBox="1"/>
          <p:nvPr/>
        </p:nvSpPr>
        <p:spPr>
          <a:xfrm>
            <a:off x="8627601" y="4205893"/>
            <a:ext cx="18138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CO" sz="1200" dirty="0">
                <a:solidFill>
                  <a:srgbClr val="DEFFF8"/>
                </a:solidFill>
                <a:latin typeface="Instrument Sans" pitchFamily="2" charset="0"/>
                <a:cs typeface="Segoe UI" panose="020B0502040204020203" pitchFamily="34" charset="0"/>
              </a:rPr>
              <a:t>Notificar eventos cuando se realice la Sincronización masiva de eventos.</a:t>
            </a:r>
          </a:p>
        </p:txBody>
      </p:sp>
      <p:sp>
        <p:nvSpPr>
          <p:cNvPr id="32" name="CuadroTexto 19">
            <a:extLst>
              <a:ext uri="{FF2B5EF4-FFF2-40B4-BE49-F238E27FC236}">
                <a16:creationId xmlns:a16="http://schemas.microsoft.com/office/drawing/2014/main" id="{C20543A4-A05E-B005-3163-7EAB287DBCDB}"/>
              </a:ext>
            </a:extLst>
          </p:cNvPr>
          <p:cNvSpPr txBox="1"/>
          <p:nvPr/>
        </p:nvSpPr>
        <p:spPr>
          <a:xfrm>
            <a:off x="7885315" y="5573465"/>
            <a:ext cx="25561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ES" sz="1200" dirty="0">
                <a:solidFill>
                  <a:srgbClr val="DEFFF8"/>
                </a:solidFill>
                <a:latin typeface="Instrument Sans" pitchFamily="2" charset="0"/>
                <a:cs typeface="Segoe UI" panose="020B0502040204020203" pitchFamily="34" charset="0"/>
              </a:rPr>
              <a:t>Ampliación vencimiento de notificación para descarga masiva de históricos.</a:t>
            </a:r>
          </a:p>
        </p:txBody>
      </p:sp>
      <p:sp>
        <p:nvSpPr>
          <p:cNvPr id="34" name="CuadroTexto 20">
            <a:extLst>
              <a:ext uri="{FF2B5EF4-FFF2-40B4-BE49-F238E27FC236}">
                <a16:creationId xmlns:a16="http://schemas.microsoft.com/office/drawing/2014/main" id="{9FD09E10-3B35-0389-E967-06594E107A78}"/>
              </a:ext>
            </a:extLst>
          </p:cNvPr>
          <p:cNvSpPr txBox="1"/>
          <p:nvPr/>
        </p:nvSpPr>
        <p:spPr>
          <a:xfrm>
            <a:off x="1552683" y="4256752"/>
            <a:ext cx="1661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CO" sz="1200" dirty="0">
                <a:solidFill>
                  <a:srgbClr val="DEFFF8"/>
                </a:solidFill>
                <a:latin typeface="Instrument Sans" pitchFamily="2" charset="0"/>
                <a:cs typeface="Segoe UI" panose="020B0502040204020203" pitchFamily="34" charset="0"/>
              </a:rPr>
              <a:t>Descarga masiva de 1 a 50 documentos. </a:t>
            </a:r>
          </a:p>
        </p:txBody>
      </p:sp>
      <p:sp>
        <p:nvSpPr>
          <p:cNvPr id="35" name="CuadroTexto 21">
            <a:extLst>
              <a:ext uri="{FF2B5EF4-FFF2-40B4-BE49-F238E27FC236}">
                <a16:creationId xmlns:a16="http://schemas.microsoft.com/office/drawing/2014/main" id="{2DAF004B-54A5-6F2D-653C-DC1F57BE7745}"/>
              </a:ext>
            </a:extLst>
          </p:cNvPr>
          <p:cNvSpPr txBox="1"/>
          <p:nvPr/>
        </p:nvSpPr>
        <p:spPr>
          <a:xfrm>
            <a:off x="1552682" y="5400993"/>
            <a:ext cx="2145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CO" sz="1200" dirty="0">
                <a:solidFill>
                  <a:srgbClr val="DEFFF8"/>
                </a:solidFill>
                <a:latin typeface="Instrument Sans" pitchFamily="2" charset="0"/>
                <a:cs typeface="Segoe UI" panose="020B0502040204020203" pitchFamily="34" charset="0"/>
              </a:rPr>
              <a:t>Estandarización de Rangos de consulta, informes y descarga.</a:t>
            </a:r>
          </a:p>
        </p:txBody>
      </p:sp>
      <p:pic>
        <p:nvPicPr>
          <p:cNvPr id="36" name="Gráfico 22">
            <a:extLst>
              <a:ext uri="{FF2B5EF4-FFF2-40B4-BE49-F238E27FC236}">
                <a16:creationId xmlns:a16="http://schemas.microsoft.com/office/drawing/2014/main" id="{335863E0-9A4B-6923-0BF5-62B1AAFB27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84977" y="3081678"/>
            <a:ext cx="1128003" cy="680927"/>
          </a:xfrm>
          <a:prstGeom prst="rect">
            <a:avLst/>
          </a:prstGeom>
        </p:spPr>
      </p:pic>
      <p:pic>
        <p:nvPicPr>
          <p:cNvPr id="37" name="Gráfico 23">
            <a:extLst>
              <a:ext uri="{FF2B5EF4-FFF2-40B4-BE49-F238E27FC236}">
                <a16:creationId xmlns:a16="http://schemas.microsoft.com/office/drawing/2014/main" id="{45B7962A-C30B-E856-744B-5BBBA45ED6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241335" y="4103220"/>
            <a:ext cx="1191194" cy="719072"/>
          </a:xfrm>
          <a:prstGeom prst="rect">
            <a:avLst/>
          </a:prstGeom>
        </p:spPr>
      </p:pic>
      <p:pic>
        <p:nvPicPr>
          <p:cNvPr id="38" name="Gráfico 27">
            <a:extLst>
              <a:ext uri="{FF2B5EF4-FFF2-40B4-BE49-F238E27FC236}">
                <a16:creationId xmlns:a16="http://schemas.microsoft.com/office/drawing/2014/main" id="{0A3DDD3E-150C-1CCA-D6E4-307E12275A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07200" y="5284489"/>
            <a:ext cx="1128004" cy="680927"/>
          </a:xfrm>
          <a:prstGeom prst="rect">
            <a:avLst/>
          </a:prstGeom>
        </p:spPr>
      </p:pic>
      <p:pic>
        <p:nvPicPr>
          <p:cNvPr id="42" name="Gráfico 31">
            <a:extLst>
              <a:ext uri="{FF2B5EF4-FFF2-40B4-BE49-F238E27FC236}">
                <a16:creationId xmlns:a16="http://schemas.microsoft.com/office/drawing/2014/main" id="{356981FF-1BB6-1437-CE09-C2F21749EB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6698912" y="2880511"/>
            <a:ext cx="1291680" cy="779733"/>
          </a:xfrm>
          <a:prstGeom prst="rect">
            <a:avLst/>
          </a:prstGeom>
        </p:spPr>
      </p:pic>
      <p:pic>
        <p:nvPicPr>
          <p:cNvPr id="43" name="Gráfico 36">
            <a:extLst>
              <a:ext uri="{FF2B5EF4-FFF2-40B4-BE49-F238E27FC236}">
                <a16:creationId xmlns:a16="http://schemas.microsoft.com/office/drawing/2014/main" id="{8900841E-DEAF-BB27-AFDB-2A495965E6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7436408" y="4158826"/>
            <a:ext cx="1191194" cy="719072"/>
          </a:xfrm>
          <a:prstGeom prst="rect">
            <a:avLst/>
          </a:prstGeom>
        </p:spPr>
      </p:pic>
      <p:pic>
        <p:nvPicPr>
          <p:cNvPr id="44" name="Gráfico 38">
            <a:extLst>
              <a:ext uri="{FF2B5EF4-FFF2-40B4-BE49-F238E27FC236}">
                <a16:creationId xmlns:a16="http://schemas.microsoft.com/office/drawing/2014/main" id="{219174F3-6A22-7502-BFEE-C976126946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6756679" y="5476613"/>
            <a:ext cx="1128635" cy="681308"/>
          </a:xfrm>
          <a:prstGeom prst="rect">
            <a:avLst/>
          </a:prstGeom>
        </p:spPr>
      </p:pic>
      <p:pic>
        <p:nvPicPr>
          <p:cNvPr id="48" name="Imagen 47" descr="Logotipo&#10;&#10;Descripción generada automáticamente">
            <a:extLst>
              <a:ext uri="{FF2B5EF4-FFF2-40B4-BE49-F238E27FC236}">
                <a16:creationId xmlns:a16="http://schemas.microsoft.com/office/drawing/2014/main" id="{A73EC737-09DD-92B4-5F4C-4CCF6919246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146" y="3593952"/>
            <a:ext cx="1677195" cy="552926"/>
          </a:xfrm>
          <a:prstGeom prst="rect">
            <a:avLst/>
          </a:prstGeom>
          <a:noFill/>
        </p:spPr>
      </p:pic>
      <p:pic>
        <p:nvPicPr>
          <p:cNvPr id="51" name="Imagen 50" descr="Icono&#10;&#10;Descripción generada automáticamente">
            <a:extLst>
              <a:ext uri="{FF2B5EF4-FFF2-40B4-BE49-F238E27FC236}">
                <a16:creationId xmlns:a16="http://schemas.microsoft.com/office/drawing/2014/main" id="{DD19AE95-3AB5-C576-05B9-E2159E89C3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57387" y="4255008"/>
            <a:ext cx="1310713" cy="1284748"/>
          </a:xfrm>
          <a:prstGeom prst="rect">
            <a:avLst/>
          </a:prstGeom>
        </p:spPr>
      </p:pic>
      <p:pic>
        <p:nvPicPr>
          <p:cNvPr id="59" name="Picture 18">
            <a:extLst>
              <a:ext uri="{FF2B5EF4-FFF2-40B4-BE49-F238E27FC236}">
                <a16:creationId xmlns:a16="http://schemas.microsoft.com/office/drawing/2014/main" id="{3C711FF8-CEED-E5E4-BC67-1012188BEA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889" y="3217621"/>
            <a:ext cx="352756" cy="40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Gráfico 61" descr="Descargar con relleno sólido">
            <a:extLst>
              <a:ext uri="{FF2B5EF4-FFF2-40B4-BE49-F238E27FC236}">
                <a16:creationId xmlns:a16="http://schemas.microsoft.com/office/drawing/2014/main" id="{CC0898E0-3385-6CC3-1C50-C6C6607F614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397217" y="4248813"/>
            <a:ext cx="422346" cy="422346"/>
          </a:xfrm>
          <a:prstGeom prst="rect">
            <a:avLst/>
          </a:prstGeom>
        </p:spPr>
      </p:pic>
      <p:pic>
        <p:nvPicPr>
          <p:cNvPr id="64" name="Picture 49">
            <a:extLst>
              <a:ext uri="{FF2B5EF4-FFF2-40B4-BE49-F238E27FC236}">
                <a16:creationId xmlns:a16="http://schemas.microsoft.com/office/drawing/2014/main" id="{DBDB8453-9BDE-3C05-AC51-0E174EED1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429" y="5444321"/>
            <a:ext cx="432294" cy="35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Gráfico 65" descr="Nube de sincronización contorno">
            <a:extLst>
              <a:ext uri="{FF2B5EF4-FFF2-40B4-BE49-F238E27FC236}">
                <a16:creationId xmlns:a16="http://schemas.microsoft.com/office/drawing/2014/main" id="{19F6BE30-F20C-6ECE-02D8-71F34E8A624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325252" y="2998671"/>
            <a:ext cx="534869" cy="534869"/>
          </a:xfrm>
          <a:prstGeom prst="rect">
            <a:avLst/>
          </a:prstGeom>
        </p:spPr>
      </p:pic>
      <p:pic>
        <p:nvPicPr>
          <p:cNvPr id="67" name="Picture 22">
            <a:extLst>
              <a:ext uri="{FF2B5EF4-FFF2-40B4-BE49-F238E27FC236}">
                <a16:creationId xmlns:a16="http://schemas.microsoft.com/office/drawing/2014/main" id="{5912FE38-CE43-59CB-2B53-2019D321BB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1438" y="4311337"/>
            <a:ext cx="379282" cy="388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0B90BEB8-B2C3-F4EC-28F1-C4CC59829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9368" y="5621523"/>
            <a:ext cx="397681" cy="397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98215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2c89c61cbac_0_751"/>
          <p:cNvSpPr/>
          <p:nvPr/>
        </p:nvSpPr>
        <p:spPr>
          <a:xfrm>
            <a:off x="0" y="3585824"/>
            <a:ext cx="12192000" cy="327217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57" name="Google Shape;457;g2c89c61cbac_0_751"/>
          <p:cNvCxnSpPr/>
          <p:nvPr/>
        </p:nvCxnSpPr>
        <p:spPr>
          <a:xfrm>
            <a:off x="0" y="3585825"/>
            <a:ext cx="121920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58" name="Google Shape;458;g2c89c61cbac_0_751"/>
          <p:cNvCxnSpPr/>
          <p:nvPr/>
        </p:nvCxnSpPr>
        <p:spPr>
          <a:xfrm>
            <a:off x="3315265" y="1059962"/>
            <a:ext cx="17400" cy="23028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59" name="Google Shape;459;g2c89c61cbac_0_751"/>
          <p:cNvCxnSpPr/>
          <p:nvPr/>
        </p:nvCxnSpPr>
        <p:spPr>
          <a:xfrm>
            <a:off x="6089436" y="1035468"/>
            <a:ext cx="0" cy="22782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60" name="Google Shape;460;g2c89c61cbac_0_751"/>
          <p:cNvCxnSpPr/>
          <p:nvPr/>
        </p:nvCxnSpPr>
        <p:spPr>
          <a:xfrm>
            <a:off x="8865392" y="1010861"/>
            <a:ext cx="0" cy="23028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61" name="Google Shape;461;g2c89c61cbac_0_751"/>
          <p:cNvCxnSpPr/>
          <p:nvPr/>
        </p:nvCxnSpPr>
        <p:spPr>
          <a:xfrm>
            <a:off x="2584970" y="3881069"/>
            <a:ext cx="17400" cy="23028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62" name="Google Shape;462;g2c89c61cbac_0_751"/>
          <p:cNvCxnSpPr/>
          <p:nvPr/>
        </p:nvCxnSpPr>
        <p:spPr>
          <a:xfrm>
            <a:off x="4847521" y="3859137"/>
            <a:ext cx="17400" cy="23028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63" name="Google Shape;463;g2c89c61cbac_0_751"/>
          <p:cNvCxnSpPr/>
          <p:nvPr/>
        </p:nvCxnSpPr>
        <p:spPr>
          <a:xfrm>
            <a:off x="7050318" y="3876724"/>
            <a:ext cx="17400" cy="23028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64" name="Google Shape;464;g2c89c61cbac_0_751"/>
          <p:cNvCxnSpPr/>
          <p:nvPr/>
        </p:nvCxnSpPr>
        <p:spPr>
          <a:xfrm>
            <a:off x="9243297" y="3881069"/>
            <a:ext cx="17400" cy="23028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65" name="Google Shape;465;g2c89c61cbac_0_751"/>
          <p:cNvSpPr txBox="1"/>
          <p:nvPr/>
        </p:nvSpPr>
        <p:spPr>
          <a:xfrm>
            <a:off x="633942" y="2855649"/>
            <a:ext cx="2246100" cy="37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Arial"/>
              <a:buNone/>
            </a:pPr>
            <a:r>
              <a:rPr lang="es-ES" sz="16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¡Y pronto más!</a:t>
            </a:r>
            <a:endParaRPr sz="16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66" name="Google Shape;466;g2c89c61cbac_0_751"/>
          <p:cNvSpPr txBox="1"/>
          <p:nvPr/>
        </p:nvSpPr>
        <p:spPr>
          <a:xfrm>
            <a:off x="643565" y="2278767"/>
            <a:ext cx="22461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s-ES" sz="2400" b="1" i="0" u="none" strike="noStrike" cap="none">
                <a:solidFill>
                  <a:schemeClr val="accent5"/>
                </a:solidFill>
                <a:latin typeface="Tahoma"/>
                <a:ea typeface="Tahoma"/>
                <a:cs typeface="Tahoma"/>
                <a:sym typeface="Tahoma"/>
              </a:rPr>
              <a:t>8 </a:t>
            </a:r>
            <a:r>
              <a:rPr lang="es-ES" sz="2000" b="1" i="0" u="none" strike="noStrike" cap="none">
                <a:solidFill>
                  <a:schemeClr val="accent5"/>
                </a:solidFill>
                <a:latin typeface="Tahoma"/>
                <a:ea typeface="Tahoma"/>
                <a:cs typeface="Tahoma"/>
                <a:sym typeface="Tahoma"/>
              </a:rPr>
              <a:t>PIONEROS</a:t>
            </a:r>
            <a:r>
              <a:rPr lang="es-ES" sz="2400" b="1" i="0" u="none" strike="noStrike" cap="none">
                <a:solidFill>
                  <a:schemeClr val="accent5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endParaRPr sz="2400" b="1" i="0" u="none" strike="noStrike" cap="none">
              <a:solidFill>
                <a:schemeClr val="accent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467" name="Google Shape;467;g2c89c61cbac_0_7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13741" y="1308481"/>
            <a:ext cx="686502" cy="932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g2c89c61cbac_0_7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31814" y="1316189"/>
            <a:ext cx="6912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g2c89c61cbac_0_75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81270" y="3967425"/>
            <a:ext cx="980987" cy="700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g2c89c61cbac_0_75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701890" y="4042984"/>
            <a:ext cx="781277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g2c89c61cbac_0_75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308388" y="4039632"/>
            <a:ext cx="781277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g2c89c61cbac_0_75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370068" y="1354532"/>
            <a:ext cx="705306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Google Shape;473;g2c89c61cbac_0_751"/>
          <p:cNvSpPr txBox="1"/>
          <p:nvPr/>
        </p:nvSpPr>
        <p:spPr>
          <a:xfrm>
            <a:off x="3436211" y="2259194"/>
            <a:ext cx="25551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s-ES" sz="1600" b="1">
                <a:solidFill>
                  <a:schemeClr val="accent5"/>
                </a:solidFill>
                <a:latin typeface="Tahoma"/>
                <a:ea typeface="Tahoma"/>
                <a:cs typeface="Tahoma"/>
              </a:rPr>
              <a:t>ECOSISTEMA DE COMPLIANCE</a:t>
            </a:r>
          </a:p>
        </p:txBody>
      </p:sp>
      <p:sp>
        <p:nvSpPr>
          <p:cNvPr id="474" name="Google Shape;474;g2c89c61cbac_0_751"/>
          <p:cNvSpPr txBox="1"/>
          <p:nvPr/>
        </p:nvSpPr>
        <p:spPr>
          <a:xfrm>
            <a:off x="3289428" y="2868148"/>
            <a:ext cx="29985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s-ES" sz="14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FACTURA ELECTRÓNICA / EDI / BOVEDA FISCAL</a:t>
            </a:r>
            <a:endParaRPr lang="en-US">
              <a:solidFill>
                <a:schemeClr val="lt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400" b="0" i="0" u="none" strike="noStrike" cap="none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75" name="Google Shape;475;g2c89c61cbac_0_751"/>
          <p:cNvSpPr txBox="1"/>
          <p:nvPr/>
        </p:nvSpPr>
        <p:spPr>
          <a:xfrm>
            <a:off x="677545" y="4794431"/>
            <a:ext cx="13323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s-ES" sz="3200" b="1" i="0" u="none" strike="noStrike" cap="none">
                <a:solidFill>
                  <a:srgbClr val="18BBD6"/>
                </a:solidFill>
                <a:latin typeface="Tahoma"/>
                <a:ea typeface="Tahoma"/>
                <a:cs typeface="Tahoma"/>
                <a:sym typeface="Tahoma"/>
              </a:rPr>
              <a:t>+</a:t>
            </a:r>
            <a:r>
              <a:rPr lang="es-ES" sz="2800" b="1" i="0" u="none" strike="noStrike" cap="none">
                <a:solidFill>
                  <a:srgbClr val="18BBD6"/>
                </a:solidFill>
                <a:latin typeface="Tahoma"/>
                <a:ea typeface="Tahoma"/>
                <a:cs typeface="Tahoma"/>
                <a:sym typeface="Tahoma"/>
              </a:rPr>
              <a:t>11K</a:t>
            </a:r>
            <a:endParaRPr sz="2800" b="1" i="0" u="none" strike="noStrike" cap="none">
              <a:solidFill>
                <a:srgbClr val="18BBD6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2800" b="1" i="0" u="none" strike="noStrike" cap="none">
              <a:solidFill>
                <a:srgbClr val="18BBD6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76" name="Google Shape;476;g2c89c61cbac_0_751"/>
          <p:cNvSpPr txBox="1"/>
          <p:nvPr/>
        </p:nvSpPr>
        <p:spPr>
          <a:xfrm>
            <a:off x="6100180" y="2173785"/>
            <a:ext cx="25851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s-ES" sz="2800" b="1" i="0" u="none" strike="noStrike" cap="none">
                <a:solidFill>
                  <a:schemeClr val="accent5"/>
                </a:solidFill>
                <a:latin typeface="Tahoma"/>
                <a:ea typeface="Tahoma"/>
                <a:cs typeface="Tahoma"/>
                <a:sym typeface="Tahoma"/>
              </a:rPr>
              <a:t>+</a:t>
            </a:r>
            <a:r>
              <a:rPr lang="es-ES" sz="2400" b="1" i="0" u="none" strike="noStrike" cap="none">
                <a:solidFill>
                  <a:schemeClr val="accent5"/>
                </a:solidFill>
                <a:latin typeface="Tahoma"/>
                <a:ea typeface="Tahoma"/>
                <a:cs typeface="Tahoma"/>
                <a:sym typeface="Tahoma"/>
              </a:rPr>
              <a:t>1,470 M</a:t>
            </a:r>
            <a:endParaRPr sz="2400" b="1" i="0" u="none" strike="noStrike" cap="none">
              <a:solidFill>
                <a:schemeClr val="accent5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2400" b="1" i="0" u="none" strike="noStrike" cap="none">
              <a:solidFill>
                <a:schemeClr val="accent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77" name="Google Shape;477;g2c89c61cbac_0_751"/>
          <p:cNvSpPr txBox="1"/>
          <p:nvPr/>
        </p:nvSpPr>
        <p:spPr>
          <a:xfrm>
            <a:off x="3076372" y="4850856"/>
            <a:ext cx="11481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s-ES" sz="2800" b="1" i="0" u="none" strike="noStrike" cap="none">
                <a:solidFill>
                  <a:srgbClr val="18BBD6"/>
                </a:solidFill>
                <a:latin typeface="Tahoma"/>
                <a:ea typeface="Tahoma"/>
                <a:cs typeface="Tahoma"/>
                <a:sym typeface="Tahoma"/>
              </a:rPr>
              <a:t>10</a:t>
            </a:r>
            <a:endParaRPr sz="2800" b="1" i="0" u="none" strike="noStrike" cap="none">
              <a:solidFill>
                <a:srgbClr val="18BBD6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2800" b="1" i="0" u="none" strike="noStrike" cap="none">
              <a:solidFill>
                <a:srgbClr val="18BBD6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78" name="Google Shape;478;g2c89c61cbac_0_751"/>
          <p:cNvSpPr txBox="1"/>
          <p:nvPr/>
        </p:nvSpPr>
        <p:spPr>
          <a:xfrm>
            <a:off x="9375204" y="2193880"/>
            <a:ext cx="16155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s-ES" sz="2800" b="1" i="0" u="none" strike="noStrike" cap="none">
                <a:solidFill>
                  <a:schemeClr val="accent5"/>
                </a:solidFill>
                <a:latin typeface="Tahoma"/>
                <a:ea typeface="Tahoma"/>
                <a:cs typeface="Tahoma"/>
                <a:sym typeface="Tahoma"/>
              </a:rPr>
              <a:t>+1.5k</a:t>
            </a:r>
            <a:endParaRPr sz="2800" b="1" i="0" u="none" strike="noStrike" cap="none">
              <a:solidFill>
                <a:schemeClr val="accent5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2800" b="1" i="0" u="none" strike="noStrike" cap="none">
              <a:solidFill>
                <a:schemeClr val="accent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79" name="Google Shape;479;g2c89c61cbac_0_751"/>
          <p:cNvSpPr txBox="1"/>
          <p:nvPr/>
        </p:nvSpPr>
        <p:spPr>
          <a:xfrm>
            <a:off x="7204414" y="4893895"/>
            <a:ext cx="1634100" cy="4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s-ES" sz="2800" b="1" i="0" u="none" strike="noStrike" cap="none">
                <a:solidFill>
                  <a:srgbClr val="18BBD6"/>
                </a:solidFill>
                <a:latin typeface="Tahoma"/>
                <a:ea typeface="Tahoma"/>
                <a:cs typeface="Tahoma"/>
                <a:sym typeface="Tahoma"/>
              </a:rPr>
              <a:t>+9</a:t>
            </a:r>
            <a:endParaRPr sz="2800" b="1" i="0" u="none" strike="noStrike" cap="none">
              <a:solidFill>
                <a:srgbClr val="18BBD6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2800" b="1" i="0" u="none" strike="noStrike" cap="none">
              <a:solidFill>
                <a:srgbClr val="18BBD6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80" name="Google Shape;480;g2c89c61cbac_0_751"/>
          <p:cNvSpPr txBox="1"/>
          <p:nvPr/>
        </p:nvSpPr>
        <p:spPr>
          <a:xfrm>
            <a:off x="6320894" y="2860155"/>
            <a:ext cx="2364300" cy="4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Arial"/>
              <a:buNone/>
            </a:pPr>
            <a:r>
              <a:rPr lang="es-ES" sz="16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Documentos electrónicos anuales </a:t>
            </a:r>
            <a:endParaRPr sz="16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grpSp>
        <p:nvGrpSpPr>
          <p:cNvPr id="481" name="Google Shape;481;g2c89c61cbac_0_751"/>
          <p:cNvGrpSpPr/>
          <p:nvPr/>
        </p:nvGrpSpPr>
        <p:grpSpPr>
          <a:xfrm>
            <a:off x="4978870" y="4025064"/>
            <a:ext cx="2003100" cy="1983287"/>
            <a:chOff x="-323750" y="519687"/>
            <a:chExt cx="2003100" cy="1983287"/>
          </a:xfrm>
        </p:grpSpPr>
        <p:pic>
          <p:nvPicPr>
            <p:cNvPr id="482" name="Google Shape;482;g2c89c61cbac_0_751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300027" y="519687"/>
              <a:ext cx="748535" cy="71859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3" name="Google Shape;483;g2c89c61cbac_0_751"/>
            <p:cNvSpPr txBox="1"/>
            <p:nvPr/>
          </p:nvSpPr>
          <p:spPr>
            <a:xfrm>
              <a:off x="227116" y="1368296"/>
              <a:ext cx="1263000" cy="561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2800" b="1">
                  <a:solidFill>
                    <a:srgbClr val="18BBD6"/>
                  </a:solidFill>
                  <a:latin typeface="Tahoma"/>
                  <a:ea typeface="Tahoma"/>
                  <a:cs typeface="Tahoma"/>
                  <a:sym typeface="Tahoma"/>
                </a:rPr>
                <a:t>+700</a:t>
              </a:r>
              <a:endParaRPr lang="en-US"/>
            </a:p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endParaRPr sz="2800" b="1" i="0" u="none" strike="noStrike" cap="none">
                <a:solidFill>
                  <a:srgbClr val="49FEF4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484" name="Google Shape;484;g2c89c61cbac_0_751"/>
            <p:cNvSpPr txBox="1"/>
            <p:nvPr/>
          </p:nvSpPr>
          <p:spPr>
            <a:xfrm>
              <a:off x="-323750" y="1941074"/>
              <a:ext cx="2003100" cy="561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60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Estelars</a:t>
              </a:r>
              <a:endParaRPr lang="en-US" err="1"/>
            </a:p>
          </p:txBody>
        </p:sp>
      </p:grpSp>
      <p:sp>
        <p:nvSpPr>
          <p:cNvPr id="485" name="Google Shape;485;g2c89c61cbac_0_751"/>
          <p:cNvSpPr txBox="1"/>
          <p:nvPr/>
        </p:nvSpPr>
        <p:spPr>
          <a:xfrm>
            <a:off x="295069" y="5349908"/>
            <a:ext cx="2153400" cy="5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Arial"/>
              <a:buNone/>
            </a:pPr>
            <a:r>
              <a:rPr lang="es-ES" sz="16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Clientes corporativos en la región</a:t>
            </a:r>
            <a:endParaRPr sz="1600" b="0" i="0" u="none" strike="noStrike" cap="none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86" name="Google Shape;486;g2c89c61cbac_0_751"/>
          <p:cNvSpPr txBox="1"/>
          <p:nvPr/>
        </p:nvSpPr>
        <p:spPr>
          <a:xfrm>
            <a:off x="9161487" y="2831747"/>
            <a:ext cx="2162700" cy="5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Arial"/>
              <a:buNone/>
            </a:pPr>
            <a:r>
              <a:rPr lang="es-ES" sz="16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Implementaciones corporativas anuales</a:t>
            </a:r>
            <a:endParaRPr sz="1600" b="0" i="0" u="none" strike="noStrike" cap="none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87" name="Google Shape;487;g2c89c61cbac_0_751"/>
          <p:cNvSpPr txBox="1"/>
          <p:nvPr/>
        </p:nvSpPr>
        <p:spPr>
          <a:xfrm>
            <a:off x="2878259" y="5416170"/>
            <a:ext cx="1573179" cy="4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Arial"/>
              <a:buNone/>
            </a:pPr>
            <a:r>
              <a:rPr lang="es-ES" sz="16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Aliados estratégicos</a:t>
            </a:r>
            <a:endParaRPr sz="16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88" name="Google Shape;488;g2c89c61cbac_0_751"/>
          <p:cNvSpPr txBox="1"/>
          <p:nvPr/>
        </p:nvSpPr>
        <p:spPr>
          <a:xfrm>
            <a:off x="7433164" y="5496851"/>
            <a:ext cx="1176600" cy="4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Arial"/>
              <a:buNone/>
            </a:pPr>
            <a:r>
              <a:rPr lang="es-ES" sz="16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Países</a:t>
            </a:r>
            <a:endParaRPr sz="16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489" name="Google Shape;489;g2c89c61cbac_0_75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226684" y="3864709"/>
            <a:ext cx="828402" cy="936455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g2c89c61cbac_0_751"/>
          <p:cNvSpPr txBox="1"/>
          <p:nvPr/>
        </p:nvSpPr>
        <p:spPr>
          <a:xfrm>
            <a:off x="9375204" y="4914509"/>
            <a:ext cx="25551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s-ES" sz="2000" b="1" i="0" u="none" strike="noStrike" cap="none">
                <a:solidFill>
                  <a:srgbClr val="18BBD6"/>
                </a:solidFill>
                <a:latin typeface="Tahoma"/>
                <a:ea typeface="Tahoma"/>
                <a:cs typeface="Tahoma"/>
                <a:sym typeface="Tahoma"/>
              </a:rPr>
              <a:t>AUTORIZADOS</a:t>
            </a:r>
            <a:endParaRPr sz="2000" b="1" i="0" u="none" strike="noStrike" cap="none">
              <a:solidFill>
                <a:srgbClr val="18BBD6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91" name="Google Shape;491;g2c89c61cbac_0_751"/>
          <p:cNvSpPr txBox="1"/>
          <p:nvPr/>
        </p:nvSpPr>
        <p:spPr>
          <a:xfrm>
            <a:off x="9534828" y="5398250"/>
            <a:ext cx="2280300" cy="4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Arial"/>
              <a:buNone/>
            </a:pPr>
            <a:r>
              <a:rPr lang="es-ES" sz="14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PAC MX/ PAC PANAMÁ/ PAC RD/ PT COL / CHILE/ OSE &amp; PSE/ PSE CR/</a:t>
            </a:r>
            <a:endParaRPr sz="1400" b="0" i="0" u="none" strike="noStrike" cap="none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92" name="Google Shape;492;g2c89c61cbac_0_751"/>
          <p:cNvSpPr txBox="1"/>
          <p:nvPr/>
        </p:nvSpPr>
        <p:spPr>
          <a:xfrm>
            <a:off x="380698" y="550666"/>
            <a:ext cx="9035100" cy="6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s-ES" sz="3600" i="0" u="none" strike="noStrike" cap="none">
                <a:solidFill>
                  <a:schemeClr val="lt1"/>
                </a:solidFill>
                <a:latin typeface="Instrument Sans" panose="020B0604020202020204" charset="0"/>
                <a:ea typeface="Tahoma"/>
                <a:cs typeface="Tahoma"/>
                <a:sym typeface="Tahoma"/>
              </a:rPr>
              <a:t>Somos Estela</a:t>
            </a:r>
            <a:endParaRPr lang="es-ES" sz="3600" i="0" u="none" strike="noStrike" cap="none">
              <a:solidFill>
                <a:srgbClr val="000000"/>
              </a:solidFill>
              <a:latin typeface="Instrument Sans" panose="020B0604020202020204" charset="0"/>
              <a:ea typeface="Arial"/>
              <a:cs typeface="Arial"/>
              <a:sym typeface="Arial"/>
            </a:endParaRPr>
          </a:p>
        </p:txBody>
      </p:sp>
      <p:sp>
        <p:nvSpPr>
          <p:cNvPr id="493" name="Google Shape;493;g2c89c61cbac_0_751"/>
          <p:cNvSpPr txBox="1"/>
          <p:nvPr/>
        </p:nvSpPr>
        <p:spPr>
          <a:xfrm>
            <a:off x="380698" y="303019"/>
            <a:ext cx="6097800" cy="25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"/>
              <a:buFont typeface="Arial"/>
              <a:buNone/>
            </a:pPr>
            <a:r>
              <a:rPr lang="es-ES" sz="1500" i="0" u="none" strike="noStrike" cap="none">
                <a:solidFill>
                  <a:schemeClr val="accent2"/>
                </a:solidFill>
                <a:latin typeface="Outfit" pitchFamily="2" charset="0"/>
                <a:ea typeface="Tahoma"/>
                <a:cs typeface="Tahoma"/>
                <a:sym typeface="Tahoma"/>
              </a:rPr>
              <a:t>¿QUIÉNES SOMOS?</a:t>
            </a:r>
            <a:endParaRPr sz="1500" i="0" u="none" strike="noStrike" cap="none">
              <a:solidFill>
                <a:srgbClr val="000000"/>
              </a:solidFill>
              <a:latin typeface="Outfit" pitchFamily="2" charset="0"/>
              <a:ea typeface="Arial"/>
              <a:cs typeface="Arial"/>
              <a:sym typeface="Arial"/>
            </a:endParaRPr>
          </a:p>
        </p:txBody>
      </p:sp>
      <p:pic>
        <p:nvPicPr>
          <p:cNvPr id="494" name="Google Shape;494;g2c89c61cbac_0_751" descr="Icono&#10;&#10;Descripción generada automáticamente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848360" y="1296338"/>
            <a:ext cx="765101" cy="765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BEF105AA-1725-E440-48ED-A9DC5D66EBF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3190" y="6300756"/>
            <a:ext cx="1216040" cy="34896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Mapa&#10;&#10;Descripción generada automáticamente">
            <a:extLst>
              <a:ext uri="{FF2B5EF4-FFF2-40B4-BE49-F238E27FC236}">
                <a16:creationId xmlns:a16="http://schemas.microsoft.com/office/drawing/2014/main" id="{FE784F4D-F531-38E6-BB72-DD57AA00F2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419" y="264991"/>
            <a:ext cx="3649336" cy="6473330"/>
          </a:xfrm>
          <a:prstGeom prst="rect">
            <a:avLst/>
          </a:prstGeom>
        </p:spPr>
      </p:pic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BF69AFEB-10BA-B63A-A7B4-4593C77981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68277" y="6269382"/>
            <a:ext cx="1624724" cy="460982"/>
          </a:xfrm>
        </p:spPr>
        <p:txBody>
          <a:bodyPr/>
          <a:lstStyle/>
          <a:p>
            <a:endParaRPr lang="es-PE"/>
          </a:p>
        </p:txBody>
      </p:sp>
      <p:sp>
        <p:nvSpPr>
          <p:cNvPr id="17" name="Título 1">
            <a:extLst>
              <a:ext uri="{FF2B5EF4-FFF2-40B4-BE49-F238E27FC236}">
                <a16:creationId xmlns:a16="http://schemas.microsoft.com/office/drawing/2014/main" id="{1E1FA20D-F39C-C904-B31B-95CAD21BBE9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03800" y="917508"/>
            <a:ext cx="5986368" cy="741362"/>
          </a:xfrm>
        </p:spPr>
        <p:txBody>
          <a:bodyPr>
            <a:noAutofit/>
          </a:bodyPr>
          <a:lstStyle/>
          <a:p>
            <a:r>
              <a:rPr lang="es-CL" sz="3600">
                <a:latin typeface="Instrument Sans" panose="020B0604020202020204" charset="0"/>
              </a:rPr>
              <a:t>Proveedor Regional con Atención Local</a:t>
            </a: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1B7ED33F-D38A-B22A-88E3-4956C7DFE575}"/>
              </a:ext>
            </a:extLst>
          </p:cNvPr>
          <p:cNvCxnSpPr>
            <a:cxnSpLocks/>
            <a:endCxn id="29" idx="1"/>
          </p:cNvCxnSpPr>
          <p:nvPr/>
        </p:nvCxnSpPr>
        <p:spPr>
          <a:xfrm flipV="1">
            <a:off x="7814930" y="4008651"/>
            <a:ext cx="1875939" cy="1510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DE7D4F48-7CC6-CC58-8D73-1E39F9BF7991}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6615971" y="4120998"/>
            <a:ext cx="130528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430E53EA-9D15-7F8A-4EB7-DFE07EABC0B1}"/>
              </a:ext>
            </a:extLst>
          </p:cNvPr>
          <p:cNvCxnSpPr>
            <a:cxnSpLocks/>
            <a:stCxn id="26" idx="3"/>
          </p:cNvCxnSpPr>
          <p:nvPr/>
        </p:nvCxnSpPr>
        <p:spPr>
          <a:xfrm>
            <a:off x="6615971" y="4701077"/>
            <a:ext cx="137971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cto 32">
            <a:extLst>
              <a:ext uri="{FF2B5EF4-FFF2-40B4-BE49-F238E27FC236}">
                <a16:creationId xmlns:a16="http://schemas.microsoft.com/office/drawing/2014/main" id="{AF808DA2-E57B-4C13-E4EC-6389CDC77E9B}"/>
              </a:ext>
            </a:extLst>
          </p:cNvPr>
          <p:cNvCxnSpPr>
            <a:cxnSpLocks/>
            <a:endCxn id="31" idx="1"/>
          </p:cNvCxnSpPr>
          <p:nvPr/>
        </p:nvCxnSpPr>
        <p:spPr>
          <a:xfrm flipV="1">
            <a:off x="8339875" y="5577839"/>
            <a:ext cx="999043" cy="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Google Shape;491;p41">
            <a:extLst>
              <a:ext uri="{FF2B5EF4-FFF2-40B4-BE49-F238E27FC236}">
                <a16:creationId xmlns:a16="http://schemas.microsoft.com/office/drawing/2014/main" id="{C9751A67-080D-0A4F-0CE5-45E7A6C2AEB9}"/>
              </a:ext>
            </a:extLst>
          </p:cNvPr>
          <p:cNvSpPr txBox="1">
            <a:spLocks/>
          </p:cNvSpPr>
          <p:nvPr/>
        </p:nvSpPr>
        <p:spPr>
          <a:xfrm>
            <a:off x="5539034" y="2884081"/>
            <a:ext cx="1078865" cy="243270"/>
          </a:xfrm>
          <a:prstGeom prst="roundRect">
            <a:avLst/>
          </a:prstGeom>
          <a:noFill/>
          <a:ln w="12700">
            <a:solidFill>
              <a:schemeClr val="accent1"/>
            </a:solidFill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2000"/>
              <a:buFont typeface="Arial" panose="020B0604020202020204" pitchFamily="34" charset="0"/>
              <a:buNone/>
            </a:pPr>
            <a:r>
              <a:rPr lang="es-ES" sz="1400">
                <a:solidFill>
                  <a:schemeClr val="accent3"/>
                </a:solidFill>
                <a:latin typeface="Instrument Sans" panose="020B0604020202020204" charset="0"/>
                <a:ea typeface="Verdana" panose="020B0604030504040204" pitchFamily="34" charset="0"/>
                <a:cs typeface="+mj-cs"/>
              </a:rPr>
              <a:t>México</a:t>
            </a:r>
            <a:endParaRPr lang="es-ES" sz="1400">
              <a:latin typeface="Instrument Sans" panose="020B0604020202020204" charset="0"/>
              <a:ea typeface="Verdana" panose="020B0604030504040204" pitchFamily="34" charset="0"/>
              <a:cs typeface="Tahoma"/>
              <a:sym typeface="Tahoma"/>
            </a:endParaRPr>
          </a:p>
        </p:txBody>
      </p:sp>
      <p:sp>
        <p:nvSpPr>
          <p:cNvPr id="10" name="Marcador de texto 6">
            <a:extLst>
              <a:ext uri="{FF2B5EF4-FFF2-40B4-BE49-F238E27FC236}">
                <a16:creationId xmlns:a16="http://schemas.microsoft.com/office/drawing/2014/main" id="{B602CA32-FF97-0BB7-4DAB-C9D5DD67ACC1}"/>
              </a:ext>
            </a:extLst>
          </p:cNvPr>
          <p:cNvSpPr txBox="1">
            <a:spLocks/>
          </p:cNvSpPr>
          <p:nvPr/>
        </p:nvSpPr>
        <p:spPr>
          <a:xfrm>
            <a:off x="403799" y="390981"/>
            <a:ext cx="2953385" cy="353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1500">
                <a:solidFill>
                  <a:srgbClr val="00B5CC"/>
                </a:solidFill>
                <a:latin typeface="Outfit" pitchFamily="2" charset="0"/>
                <a:ea typeface="Verdana" panose="020B0604030504040204" pitchFamily="34" charset="0"/>
              </a:rPr>
              <a:t>¿QUIÉNES SOMOS?</a:t>
            </a:r>
          </a:p>
          <a:p>
            <a:endParaRPr lang="es-CL" sz="1500">
              <a:solidFill>
                <a:srgbClr val="00B5CC"/>
              </a:solidFill>
              <a:latin typeface="Outfit" pitchFamily="2" charset="0"/>
            </a:endParaRPr>
          </a:p>
        </p:txBody>
      </p:sp>
      <p:sp>
        <p:nvSpPr>
          <p:cNvPr id="4" name="Google Shape;491;p41">
            <a:extLst>
              <a:ext uri="{FF2B5EF4-FFF2-40B4-BE49-F238E27FC236}">
                <a16:creationId xmlns:a16="http://schemas.microsoft.com/office/drawing/2014/main" id="{B49250DF-DFF3-E7CD-0189-4EBAD4DE7144}"/>
              </a:ext>
            </a:extLst>
          </p:cNvPr>
          <p:cNvSpPr txBox="1">
            <a:spLocks/>
          </p:cNvSpPr>
          <p:nvPr/>
        </p:nvSpPr>
        <p:spPr>
          <a:xfrm>
            <a:off x="5537106" y="3999363"/>
            <a:ext cx="1078865" cy="243270"/>
          </a:xfrm>
          <a:prstGeom prst="roundRect">
            <a:avLst/>
          </a:prstGeom>
          <a:noFill/>
          <a:ln w="12700">
            <a:solidFill>
              <a:schemeClr val="accent1"/>
            </a:solidFill>
          </a:ln>
        </p:spPr>
        <p:txBody>
          <a:bodyPr spcFirstLastPara="1" wrap="square" lIns="91425" tIns="0" rIns="91425" bIns="720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2000"/>
              <a:buFont typeface="Arial" panose="020B0604020202020204" pitchFamily="34" charset="0"/>
              <a:buNone/>
            </a:pPr>
            <a:r>
              <a:rPr lang="es-ES" sz="1400">
                <a:solidFill>
                  <a:schemeClr val="accent3"/>
                </a:solidFill>
                <a:latin typeface="Instrument Sans" panose="020B0604020202020204" charset="0"/>
                <a:ea typeface="Verdana" panose="020B0604030504040204" pitchFamily="34" charset="0"/>
                <a:cs typeface="+mj-cs"/>
              </a:rPr>
              <a:t>Panamá</a:t>
            </a:r>
            <a:endParaRPr lang="es-ES" sz="1400">
              <a:latin typeface="Instrument Sans" panose="020B0604020202020204" charset="0"/>
              <a:ea typeface="Verdana" panose="020B0604030504040204" pitchFamily="34" charset="0"/>
              <a:cs typeface="Tahoma"/>
              <a:sym typeface="Tahoma"/>
            </a:endParaRPr>
          </a:p>
        </p:txBody>
      </p:sp>
      <p:sp>
        <p:nvSpPr>
          <p:cNvPr id="9" name="Google Shape;491;p41">
            <a:extLst>
              <a:ext uri="{FF2B5EF4-FFF2-40B4-BE49-F238E27FC236}">
                <a16:creationId xmlns:a16="http://schemas.microsoft.com/office/drawing/2014/main" id="{E0CC9EE6-0AA4-12F9-B4DB-26FC9FF4178C}"/>
              </a:ext>
            </a:extLst>
          </p:cNvPr>
          <p:cNvSpPr txBox="1">
            <a:spLocks/>
          </p:cNvSpPr>
          <p:nvPr/>
        </p:nvSpPr>
        <p:spPr>
          <a:xfrm>
            <a:off x="5539359" y="3510567"/>
            <a:ext cx="1166749" cy="244361"/>
          </a:xfrm>
          <a:prstGeom prst="roundRect">
            <a:avLst/>
          </a:prstGeom>
          <a:noFill/>
          <a:ln w="12700">
            <a:solidFill>
              <a:schemeClr val="accent1"/>
            </a:solidFill>
          </a:ln>
        </p:spPr>
        <p:txBody>
          <a:bodyPr spcFirstLastPara="1" wrap="square" lIns="91425" tIns="0" rIns="91425" bIns="720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2000"/>
              <a:buFont typeface="Arial" panose="020B0604020202020204" pitchFamily="34" charset="0"/>
              <a:buNone/>
            </a:pPr>
            <a:r>
              <a:rPr lang="es-ES" sz="1400">
                <a:solidFill>
                  <a:schemeClr val="accent3"/>
                </a:solidFill>
                <a:latin typeface="Instrument Sans" panose="020B0604020202020204" charset="0"/>
                <a:ea typeface="Verdana" panose="020B0604030504040204" pitchFamily="34" charset="0"/>
                <a:cs typeface="+mj-cs"/>
              </a:rPr>
              <a:t>El Salvador</a:t>
            </a:r>
            <a:endParaRPr lang="es-ES" sz="1400">
              <a:latin typeface="Instrument Sans" panose="020B0604020202020204" charset="0"/>
              <a:ea typeface="Verdana" panose="020B0604030504040204" pitchFamily="34" charset="0"/>
              <a:cs typeface="Tahoma"/>
              <a:sym typeface="Tahoma"/>
            </a:endParaRPr>
          </a:p>
        </p:txBody>
      </p:sp>
      <p:sp>
        <p:nvSpPr>
          <p:cNvPr id="26" name="Google Shape;491;p41">
            <a:extLst>
              <a:ext uri="{FF2B5EF4-FFF2-40B4-BE49-F238E27FC236}">
                <a16:creationId xmlns:a16="http://schemas.microsoft.com/office/drawing/2014/main" id="{FCF98CDE-1369-F3DB-7DE0-95DE871642F1}"/>
              </a:ext>
            </a:extLst>
          </p:cNvPr>
          <p:cNvSpPr txBox="1">
            <a:spLocks/>
          </p:cNvSpPr>
          <p:nvPr/>
        </p:nvSpPr>
        <p:spPr>
          <a:xfrm>
            <a:off x="5537106" y="4579442"/>
            <a:ext cx="1078865" cy="243270"/>
          </a:xfrm>
          <a:prstGeom prst="roundRect">
            <a:avLst/>
          </a:prstGeom>
          <a:noFill/>
          <a:ln w="12700">
            <a:solidFill>
              <a:schemeClr val="accent1"/>
            </a:solidFill>
          </a:ln>
        </p:spPr>
        <p:txBody>
          <a:bodyPr spcFirstLastPara="1" wrap="square" lIns="91425" tIns="0" rIns="91425" bIns="720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2000"/>
              <a:buFont typeface="Arial" panose="020B0604020202020204" pitchFamily="34" charset="0"/>
              <a:buNone/>
            </a:pPr>
            <a:r>
              <a:rPr lang="es-ES" sz="1400">
                <a:solidFill>
                  <a:schemeClr val="accent3"/>
                </a:solidFill>
                <a:latin typeface="Instrument Sans" panose="020B0604020202020204" charset="0"/>
                <a:ea typeface="Verdana" panose="020B0604030504040204" pitchFamily="34" charset="0"/>
                <a:cs typeface="+mj-cs"/>
              </a:rPr>
              <a:t>Perú</a:t>
            </a:r>
            <a:endParaRPr lang="es-ES" sz="1400">
              <a:latin typeface="Instrument Sans" panose="020B0604020202020204" charset="0"/>
              <a:ea typeface="Verdana" panose="020B0604030504040204" pitchFamily="34" charset="0"/>
              <a:cs typeface="Tahoma"/>
              <a:sym typeface="Tahoma"/>
            </a:endParaRPr>
          </a:p>
        </p:txBody>
      </p:sp>
      <p:sp>
        <p:nvSpPr>
          <p:cNvPr id="28" name="Google Shape;491;p41">
            <a:extLst>
              <a:ext uri="{FF2B5EF4-FFF2-40B4-BE49-F238E27FC236}">
                <a16:creationId xmlns:a16="http://schemas.microsoft.com/office/drawing/2014/main" id="{D2EF1D67-E245-029A-F9D7-48D1A73756DC}"/>
              </a:ext>
            </a:extLst>
          </p:cNvPr>
          <p:cNvSpPr txBox="1">
            <a:spLocks/>
          </p:cNvSpPr>
          <p:nvPr/>
        </p:nvSpPr>
        <p:spPr>
          <a:xfrm>
            <a:off x="8646044" y="3318893"/>
            <a:ext cx="2155932" cy="243270"/>
          </a:xfrm>
          <a:prstGeom prst="roundRect">
            <a:avLst/>
          </a:prstGeom>
          <a:noFill/>
          <a:ln w="12700">
            <a:solidFill>
              <a:schemeClr val="accent1"/>
            </a:solidFill>
          </a:ln>
        </p:spPr>
        <p:txBody>
          <a:bodyPr spcFirstLastPara="1" wrap="square" lIns="91425" tIns="0" rIns="91425" bIns="720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2000"/>
              <a:buFont typeface="Arial" panose="020B0604020202020204" pitchFamily="34" charset="0"/>
              <a:buNone/>
            </a:pPr>
            <a:r>
              <a:rPr lang="es-ES" sz="1400">
                <a:solidFill>
                  <a:schemeClr val="accent3"/>
                </a:solidFill>
                <a:latin typeface="Instrument Sans" panose="020B0604020202020204" charset="0"/>
                <a:ea typeface="Verdana" panose="020B0604030504040204" pitchFamily="34" charset="0"/>
                <a:cs typeface="+mj-cs"/>
              </a:rPr>
              <a:t>República Dominicana</a:t>
            </a:r>
            <a:endParaRPr lang="es-ES" sz="1400">
              <a:latin typeface="Instrument Sans" panose="020B0604020202020204" charset="0"/>
              <a:ea typeface="Verdana" panose="020B0604030504040204" pitchFamily="34" charset="0"/>
              <a:cs typeface="Tahoma"/>
              <a:sym typeface="Tahoma"/>
            </a:endParaRPr>
          </a:p>
        </p:txBody>
      </p:sp>
      <p:sp>
        <p:nvSpPr>
          <p:cNvPr id="29" name="Google Shape;491;p41">
            <a:extLst>
              <a:ext uri="{FF2B5EF4-FFF2-40B4-BE49-F238E27FC236}">
                <a16:creationId xmlns:a16="http://schemas.microsoft.com/office/drawing/2014/main" id="{2FD80777-D587-41FE-48FE-C9FCD91CFBD0}"/>
              </a:ext>
            </a:extLst>
          </p:cNvPr>
          <p:cNvSpPr txBox="1">
            <a:spLocks/>
          </p:cNvSpPr>
          <p:nvPr/>
        </p:nvSpPr>
        <p:spPr>
          <a:xfrm>
            <a:off x="9690869" y="3887016"/>
            <a:ext cx="1117352" cy="243270"/>
          </a:xfrm>
          <a:prstGeom prst="roundRect">
            <a:avLst/>
          </a:prstGeom>
          <a:noFill/>
          <a:ln w="12700">
            <a:solidFill>
              <a:schemeClr val="accent1"/>
            </a:solidFill>
          </a:ln>
        </p:spPr>
        <p:txBody>
          <a:bodyPr spcFirstLastPara="1" wrap="square" lIns="91425" tIns="0" rIns="91425" bIns="720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2000"/>
              <a:buFont typeface="Arial" panose="020B0604020202020204" pitchFamily="34" charset="0"/>
              <a:buNone/>
            </a:pPr>
            <a:r>
              <a:rPr lang="es-ES" sz="1400">
                <a:solidFill>
                  <a:schemeClr val="accent3"/>
                </a:solidFill>
                <a:latin typeface="Instrument Sans" panose="020B0604020202020204" charset="0"/>
                <a:ea typeface="Verdana" panose="020B0604030504040204" pitchFamily="34" charset="0"/>
                <a:cs typeface="+mj-cs"/>
              </a:rPr>
              <a:t>Costa Rica</a:t>
            </a:r>
            <a:endParaRPr lang="es-ES" sz="1400">
              <a:latin typeface="Instrument Sans" panose="020B0604020202020204" charset="0"/>
              <a:ea typeface="Verdana" panose="020B0604030504040204" pitchFamily="34" charset="0"/>
              <a:cs typeface="Tahoma"/>
              <a:sym typeface="Tahoma"/>
            </a:endParaRPr>
          </a:p>
        </p:txBody>
      </p:sp>
      <p:sp>
        <p:nvSpPr>
          <p:cNvPr id="30" name="Google Shape;491;p41">
            <a:extLst>
              <a:ext uri="{FF2B5EF4-FFF2-40B4-BE49-F238E27FC236}">
                <a16:creationId xmlns:a16="http://schemas.microsoft.com/office/drawing/2014/main" id="{2D3DC06E-E8E9-1089-CE15-42009C76F731}"/>
              </a:ext>
            </a:extLst>
          </p:cNvPr>
          <p:cNvSpPr txBox="1">
            <a:spLocks/>
          </p:cNvSpPr>
          <p:nvPr/>
        </p:nvSpPr>
        <p:spPr>
          <a:xfrm>
            <a:off x="9690869" y="4520924"/>
            <a:ext cx="1117352" cy="243270"/>
          </a:xfrm>
          <a:prstGeom prst="roundRect">
            <a:avLst/>
          </a:prstGeom>
          <a:noFill/>
          <a:ln w="12700">
            <a:solidFill>
              <a:schemeClr val="accent1"/>
            </a:solidFill>
          </a:ln>
        </p:spPr>
        <p:txBody>
          <a:bodyPr spcFirstLastPara="1" wrap="square" lIns="91425" tIns="0" rIns="91425" bIns="720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2000"/>
              <a:buFont typeface="Arial" panose="020B0604020202020204" pitchFamily="34" charset="0"/>
              <a:buNone/>
            </a:pPr>
            <a:r>
              <a:rPr lang="es-ES" sz="1400">
                <a:solidFill>
                  <a:schemeClr val="accent3"/>
                </a:solidFill>
                <a:latin typeface="Instrument Sans" panose="020B0604020202020204" charset="0"/>
                <a:ea typeface="Verdana" panose="020B0604030504040204" pitchFamily="34" charset="0"/>
                <a:cs typeface="+mj-cs"/>
              </a:rPr>
              <a:t>Colombia</a:t>
            </a:r>
            <a:endParaRPr lang="es-ES" sz="1400">
              <a:latin typeface="Instrument Sans" panose="020B0604020202020204" charset="0"/>
              <a:ea typeface="Verdana" panose="020B0604030504040204" pitchFamily="34" charset="0"/>
              <a:cs typeface="Tahoma"/>
              <a:sym typeface="Tahoma"/>
            </a:endParaRPr>
          </a:p>
        </p:txBody>
      </p:sp>
      <p:sp>
        <p:nvSpPr>
          <p:cNvPr id="31" name="Google Shape;491;p41">
            <a:extLst>
              <a:ext uri="{FF2B5EF4-FFF2-40B4-BE49-F238E27FC236}">
                <a16:creationId xmlns:a16="http://schemas.microsoft.com/office/drawing/2014/main" id="{F0184971-FACB-B2BA-F8BE-BF364DC07C3C}"/>
              </a:ext>
            </a:extLst>
          </p:cNvPr>
          <p:cNvSpPr txBox="1">
            <a:spLocks/>
          </p:cNvSpPr>
          <p:nvPr/>
        </p:nvSpPr>
        <p:spPr>
          <a:xfrm>
            <a:off x="9338918" y="5456204"/>
            <a:ext cx="1117352" cy="243270"/>
          </a:xfrm>
          <a:prstGeom prst="roundRect">
            <a:avLst/>
          </a:prstGeom>
          <a:noFill/>
          <a:ln w="12700">
            <a:solidFill>
              <a:schemeClr val="accent1"/>
            </a:solidFill>
          </a:ln>
        </p:spPr>
        <p:txBody>
          <a:bodyPr spcFirstLastPara="1" wrap="square" lIns="91425" tIns="0" rIns="91425" bIns="720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2000"/>
              <a:buFont typeface="Arial" panose="020B0604020202020204" pitchFamily="34" charset="0"/>
              <a:buNone/>
            </a:pPr>
            <a:r>
              <a:rPr lang="es-ES" sz="1400">
                <a:solidFill>
                  <a:schemeClr val="accent3"/>
                </a:solidFill>
                <a:latin typeface="Instrument Sans" panose="020B0604020202020204" charset="0"/>
                <a:ea typeface="Verdana" panose="020B0604030504040204" pitchFamily="34" charset="0"/>
                <a:cs typeface="+mj-cs"/>
              </a:rPr>
              <a:t>Chile</a:t>
            </a:r>
            <a:endParaRPr lang="es-ES" sz="1400">
              <a:latin typeface="Instrument Sans" panose="020B0604020202020204" charset="0"/>
              <a:ea typeface="Verdana" panose="020B0604030504040204" pitchFamily="34" charset="0"/>
              <a:cs typeface="Tahoma"/>
              <a:sym typeface="Tahoma"/>
            </a:endParaRPr>
          </a:p>
        </p:txBody>
      </p:sp>
      <p:sp>
        <p:nvSpPr>
          <p:cNvPr id="44" name="Forma libre: forma 43">
            <a:extLst>
              <a:ext uri="{FF2B5EF4-FFF2-40B4-BE49-F238E27FC236}">
                <a16:creationId xmlns:a16="http://schemas.microsoft.com/office/drawing/2014/main" id="{1F321536-9CFD-6F96-26BE-A3E5413C992B}"/>
              </a:ext>
            </a:extLst>
          </p:cNvPr>
          <p:cNvSpPr/>
          <p:nvPr/>
        </p:nvSpPr>
        <p:spPr>
          <a:xfrm>
            <a:off x="8452883" y="3562164"/>
            <a:ext cx="749165" cy="180496"/>
          </a:xfrm>
          <a:custGeom>
            <a:avLst/>
            <a:gdLst>
              <a:gd name="connsiteX0" fmla="*/ 0 w 1446028"/>
              <a:gd name="connsiteY0" fmla="*/ 233916 h 233916"/>
              <a:gd name="connsiteX1" fmla="*/ 1446028 w 1446028"/>
              <a:gd name="connsiteY1" fmla="*/ 233916 h 233916"/>
              <a:gd name="connsiteX2" fmla="*/ 1446028 w 1446028"/>
              <a:gd name="connsiteY2" fmla="*/ 0 h 23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46028" h="233916">
                <a:moveTo>
                  <a:pt x="0" y="233916"/>
                </a:moveTo>
                <a:lnTo>
                  <a:pt x="1446028" y="233916"/>
                </a:lnTo>
                <a:lnTo>
                  <a:pt x="1446028" y="0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7" name="Forma libre: forma 46">
            <a:extLst>
              <a:ext uri="{FF2B5EF4-FFF2-40B4-BE49-F238E27FC236}">
                <a16:creationId xmlns:a16="http://schemas.microsoft.com/office/drawing/2014/main" id="{175928CC-BF40-BD19-295F-9F6C48738218}"/>
              </a:ext>
            </a:extLst>
          </p:cNvPr>
          <p:cNvSpPr/>
          <p:nvPr/>
        </p:nvSpPr>
        <p:spPr>
          <a:xfrm flipV="1">
            <a:off x="8248188" y="4312566"/>
            <a:ext cx="2042175" cy="203077"/>
          </a:xfrm>
          <a:custGeom>
            <a:avLst/>
            <a:gdLst>
              <a:gd name="connsiteX0" fmla="*/ 0 w 1446028"/>
              <a:gd name="connsiteY0" fmla="*/ 233916 h 233916"/>
              <a:gd name="connsiteX1" fmla="*/ 1446028 w 1446028"/>
              <a:gd name="connsiteY1" fmla="*/ 233916 h 233916"/>
              <a:gd name="connsiteX2" fmla="*/ 1446028 w 1446028"/>
              <a:gd name="connsiteY2" fmla="*/ 0 h 23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46028" h="233916">
                <a:moveTo>
                  <a:pt x="0" y="233916"/>
                </a:moveTo>
                <a:lnTo>
                  <a:pt x="1446028" y="233916"/>
                </a:lnTo>
                <a:lnTo>
                  <a:pt x="1446028" y="0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9" name="Forma libre: forma 48">
            <a:extLst>
              <a:ext uri="{FF2B5EF4-FFF2-40B4-BE49-F238E27FC236}">
                <a16:creationId xmlns:a16="http://schemas.microsoft.com/office/drawing/2014/main" id="{C5877C3A-CFFD-4294-787C-D949FCA75608}"/>
              </a:ext>
            </a:extLst>
          </p:cNvPr>
          <p:cNvSpPr/>
          <p:nvPr/>
        </p:nvSpPr>
        <p:spPr>
          <a:xfrm flipH="1">
            <a:off x="6037181" y="3127351"/>
            <a:ext cx="1166750" cy="263413"/>
          </a:xfrm>
          <a:custGeom>
            <a:avLst/>
            <a:gdLst>
              <a:gd name="connsiteX0" fmla="*/ 0 w 1446028"/>
              <a:gd name="connsiteY0" fmla="*/ 233916 h 233916"/>
              <a:gd name="connsiteX1" fmla="*/ 1446028 w 1446028"/>
              <a:gd name="connsiteY1" fmla="*/ 233916 h 233916"/>
              <a:gd name="connsiteX2" fmla="*/ 1446028 w 1446028"/>
              <a:gd name="connsiteY2" fmla="*/ 0 h 23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46028" h="233916">
                <a:moveTo>
                  <a:pt x="0" y="233916"/>
                </a:moveTo>
                <a:lnTo>
                  <a:pt x="1446028" y="233916"/>
                </a:lnTo>
                <a:lnTo>
                  <a:pt x="1446028" y="0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0" name="Forma libre: forma 49">
            <a:extLst>
              <a:ext uri="{FF2B5EF4-FFF2-40B4-BE49-F238E27FC236}">
                <a16:creationId xmlns:a16="http://schemas.microsoft.com/office/drawing/2014/main" id="{594349E5-16C0-9D63-11F0-7D1E6781C7BE}"/>
              </a:ext>
            </a:extLst>
          </p:cNvPr>
          <p:cNvSpPr/>
          <p:nvPr/>
        </p:nvSpPr>
        <p:spPr>
          <a:xfrm flipH="1">
            <a:off x="6103087" y="3773980"/>
            <a:ext cx="1488559" cy="123907"/>
          </a:xfrm>
          <a:custGeom>
            <a:avLst/>
            <a:gdLst>
              <a:gd name="connsiteX0" fmla="*/ 0 w 1446028"/>
              <a:gd name="connsiteY0" fmla="*/ 233916 h 233916"/>
              <a:gd name="connsiteX1" fmla="*/ 1446028 w 1446028"/>
              <a:gd name="connsiteY1" fmla="*/ 233916 h 233916"/>
              <a:gd name="connsiteX2" fmla="*/ 1446028 w 1446028"/>
              <a:gd name="connsiteY2" fmla="*/ 0 h 23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46028" h="233916">
                <a:moveTo>
                  <a:pt x="0" y="233916"/>
                </a:moveTo>
                <a:lnTo>
                  <a:pt x="1446028" y="233916"/>
                </a:lnTo>
                <a:lnTo>
                  <a:pt x="1446028" y="0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5" name="CuadroTexto 64">
            <a:extLst>
              <a:ext uri="{FF2B5EF4-FFF2-40B4-BE49-F238E27FC236}">
                <a16:creationId xmlns:a16="http://schemas.microsoft.com/office/drawing/2014/main" id="{A0AC36A6-53DF-F8B3-F9FA-E2A9247D025A}"/>
              </a:ext>
            </a:extLst>
          </p:cNvPr>
          <p:cNvSpPr txBox="1"/>
          <p:nvPr/>
        </p:nvSpPr>
        <p:spPr>
          <a:xfrm>
            <a:off x="2567348" y="2378807"/>
            <a:ext cx="1383341" cy="366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>
                <a:latin typeface="Instrument Sans" panose="020B0604020202020204" charset="0"/>
              </a:rPr>
              <a:t>Confianza</a:t>
            </a:r>
            <a:endParaRPr lang="es-CO" b="1">
              <a:latin typeface="Instrument Sans" panose="020B0604020202020204" charset="0"/>
            </a:endParaRPr>
          </a:p>
        </p:txBody>
      </p:sp>
      <p:sp>
        <p:nvSpPr>
          <p:cNvPr id="66" name="CuadroTexto 65">
            <a:extLst>
              <a:ext uri="{FF2B5EF4-FFF2-40B4-BE49-F238E27FC236}">
                <a16:creationId xmlns:a16="http://schemas.microsoft.com/office/drawing/2014/main" id="{565E8AB1-53AE-3D78-AE65-FBCE7B155DD9}"/>
              </a:ext>
            </a:extLst>
          </p:cNvPr>
          <p:cNvSpPr txBox="1"/>
          <p:nvPr/>
        </p:nvSpPr>
        <p:spPr>
          <a:xfrm>
            <a:off x="2572902" y="2675089"/>
            <a:ext cx="2297153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es-MX" sz="1400" dirty="0">
                <a:latin typeface="Instrument Sans"/>
              </a:rPr>
              <a:t>Pioneros en el proyecto de FE</a:t>
            </a:r>
            <a:endParaRPr lang="es-CO" sz="1400" dirty="0">
              <a:latin typeface="Instrument Sans" panose="020B0604020202020204" charset="0"/>
            </a:endParaRPr>
          </a:p>
        </p:txBody>
      </p:sp>
      <p:sp>
        <p:nvSpPr>
          <p:cNvPr id="68" name="CuadroTexto 67">
            <a:extLst>
              <a:ext uri="{FF2B5EF4-FFF2-40B4-BE49-F238E27FC236}">
                <a16:creationId xmlns:a16="http://schemas.microsoft.com/office/drawing/2014/main" id="{64F108D2-538B-9982-7682-E032520C2002}"/>
              </a:ext>
            </a:extLst>
          </p:cNvPr>
          <p:cNvSpPr txBox="1"/>
          <p:nvPr/>
        </p:nvSpPr>
        <p:spPr>
          <a:xfrm>
            <a:off x="2567348" y="3380103"/>
            <a:ext cx="1488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>
                <a:latin typeface="Instrument Sans" panose="020B0604020202020204" charset="0"/>
              </a:rPr>
              <a:t>Experiencia</a:t>
            </a:r>
            <a:endParaRPr lang="es-CO" b="1">
              <a:latin typeface="Instrument Sans" panose="020B0604020202020204" charset="0"/>
            </a:endParaRPr>
          </a:p>
        </p:txBody>
      </p:sp>
      <p:sp>
        <p:nvSpPr>
          <p:cNvPr id="69" name="CuadroTexto 68">
            <a:extLst>
              <a:ext uri="{FF2B5EF4-FFF2-40B4-BE49-F238E27FC236}">
                <a16:creationId xmlns:a16="http://schemas.microsoft.com/office/drawing/2014/main" id="{9FC5231A-7747-E6A7-90C0-8DD7CC06E821}"/>
              </a:ext>
            </a:extLst>
          </p:cNvPr>
          <p:cNvSpPr txBox="1"/>
          <p:nvPr/>
        </p:nvSpPr>
        <p:spPr>
          <a:xfrm>
            <a:off x="2572902" y="3677353"/>
            <a:ext cx="2298108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es-MX" sz="1400">
                <a:latin typeface="Instrument Sans" panose="020B0604020202020204" charset="0"/>
              </a:rPr>
              <a:t>Más de 2,000 grandes clientes satisfechos</a:t>
            </a:r>
            <a:endParaRPr lang="es-CO" sz="1400">
              <a:latin typeface="Instrument Sans" panose="020B0604020202020204" charset="0"/>
            </a:endParaRPr>
          </a:p>
        </p:txBody>
      </p:sp>
      <p:sp>
        <p:nvSpPr>
          <p:cNvPr id="79" name="CuadroTexto 78">
            <a:extLst>
              <a:ext uri="{FF2B5EF4-FFF2-40B4-BE49-F238E27FC236}">
                <a16:creationId xmlns:a16="http://schemas.microsoft.com/office/drawing/2014/main" id="{95E5A3B7-6EC2-3687-9B58-8CB942AD74C5}"/>
              </a:ext>
            </a:extLst>
          </p:cNvPr>
          <p:cNvSpPr txBox="1"/>
          <p:nvPr/>
        </p:nvSpPr>
        <p:spPr>
          <a:xfrm>
            <a:off x="2564330" y="4415253"/>
            <a:ext cx="1818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>
                <a:latin typeface="Instrument Sans" panose="020B0604020202020204" charset="0"/>
              </a:rPr>
              <a:t>Funcionalidad</a:t>
            </a:r>
            <a:endParaRPr lang="es-CO" b="1">
              <a:latin typeface="Instrument Sans" panose="020B0604020202020204" charset="0"/>
            </a:endParaRPr>
          </a:p>
        </p:txBody>
      </p:sp>
      <p:sp>
        <p:nvSpPr>
          <p:cNvPr id="80" name="CuadroTexto 79">
            <a:extLst>
              <a:ext uri="{FF2B5EF4-FFF2-40B4-BE49-F238E27FC236}">
                <a16:creationId xmlns:a16="http://schemas.microsoft.com/office/drawing/2014/main" id="{45933C8B-5400-8D75-E3D4-E2FEF1B729E9}"/>
              </a:ext>
            </a:extLst>
          </p:cNvPr>
          <p:cNvSpPr txBox="1"/>
          <p:nvPr/>
        </p:nvSpPr>
        <p:spPr>
          <a:xfrm>
            <a:off x="2569883" y="4711536"/>
            <a:ext cx="2308808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es-MX" sz="1400" dirty="0">
                <a:latin typeface="Instrument Sans"/>
              </a:rPr>
              <a:t>Solución en todos los modelos operacionales</a:t>
            </a:r>
            <a:endParaRPr lang="es-CO" sz="1400" dirty="0">
              <a:latin typeface="Instrument Sans"/>
            </a:endParaRPr>
          </a:p>
        </p:txBody>
      </p:sp>
      <p:sp>
        <p:nvSpPr>
          <p:cNvPr id="81" name="CuadroTexto 80">
            <a:extLst>
              <a:ext uri="{FF2B5EF4-FFF2-40B4-BE49-F238E27FC236}">
                <a16:creationId xmlns:a16="http://schemas.microsoft.com/office/drawing/2014/main" id="{3F160B4B-F53C-D6DE-84E2-B8DE0214069D}"/>
              </a:ext>
            </a:extLst>
          </p:cNvPr>
          <p:cNvSpPr txBox="1"/>
          <p:nvPr/>
        </p:nvSpPr>
        <p:spPr>
          <a:xfrm>
            <a:off x="2564330" y="5457969"/>
            <a:ext cx="1818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>
                <a:latin typeface="Instrument Sans" panose="020B0604020202020204" charset="0"/>
              </a:rPr>
              <a:t>Soporte</a:t>
            </a:r>
            <a:endParaRPr lang="es-CO" b="1">
              <a:latin typeface="Instrument Sans" panose="020B0604020202020204" charset="0"/>
            </a:endParaRPr>
          </a:p>
        </p:txBody>
      </p:sp>
      <p:sp>
        <p:nvSpPr>
          <p:cNvPr id="82" name="CuadroTexto 81">
            <a:extLst>
              <a:ext uri="{FF2B5EF4-FFF2-40B4-BE49-F238E27FC236}">
                <a16:creationId xmlns:a16="http://schemas.microsoft.com/office/drawing/2014/main" id="{BEFFDB95-4904-240B-8BAC-350232A9F930}"/>
              </a:ext>
            </a:extLst>
          </p:cNvPr>
          <p:cNvSpPr txBox="1"/>
          <p:nvPr/>
        </p:nvSpPr>
        <p:spPr>
          <a:xfrm>
            <a:off x="2569883" y="5754251"/>
            <a:ext cx="2348187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MX" sz="1400" dirty="0">
                <a:latin typeface="Instrument Sans"/>
              </a:rPr>
              <a:t>Equipo local especializado </a:t>
            </a:r>
          </a:p>
        </p:txBody>
      </p:sp>
      <p:sp>
        <p:nvSpPr>
          <p:cNvPr id="86" name="Rectángulo: esquinas redondeadas 85">
            <a:extLst>
              <a:ext uri="{FF2B5EF4-FFF2-40B4-BE49-F238E27FC236}">
                <a16:creationId xmlns:a16="http://schemas.microsoft.com/office/drawing/2014/main" id="{CD53E004-E93F-99E6-D561-5E6A27943F9B}"/>
              </a:ext>
            </a:extLst>
          </p:cNvPr>
          <p:cNvSpPr/>
          <p:nvPr/>
        </p:nvSpPr>
        <p:spPr>
          <a:xfrm>
            <a:off x="340962" y="2416838"/>
            <a:ext cx="1293935" cy="741362"/>
          </a:xfrm>
          <a:prstGeom prst="roundRect">
            <a:avLst>
              <a:gd name="adj" fmla="val 48889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8" name="Rectángulo: esquinas redondeadas 87">
            <a:extLst>
              <a:ext uri="{FF2B5EF4-FFF2-40B4-BE49-F238E27FC236}">
                <a16:creationId xmlns:a16="http://schemas.microsoft.com/office/drawing/2014/main" id="{735F21B3-7733-18B8-CB3F-C5B35DD19BE9}"/>
              </a:ext>
            </a:extLst>
          </p:cNvPr>
          <p:cNvSpPr/>
          <p:nvPr/>
        </p:nvSpPr>
        <p:spPr>
          <a:xfrm>
            <a:off x="340962" y="3423234"/>
            <a:ext cx="1293935" cy="741362"/>
          </a:xfrm>
          <a:prstGeom prst="roundRect">
            <a:avLst>
              <a:gd name="adj" fmla="val 48889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9" name="Rectángulo: esquinas redondeadas 88">
            <a:extLst>
              <a:ext uri="{FF2B5EF4-FFF2-40B4-BE49-F238E27FC236}">
                <a16:creationId xmlns:a16="http://schemas.microsoft.com/office/drawing/2014/main" id="{17D2E585-2770-9726-5EB2-9F0F60D4B1AB}"/>
              </a:ext>
            </a:extLst>
          </p:cNvPr>
          <p:cNvSpPr/>
          <p:nvPr/>
        </p:nvSpPr>
        <p:spPr>
          <a:xfrm>
            <a:off x="340962" y="4415254"/>
            <a:ext cx="1293935" cy="741362"/>
          </a:xfrm>
          <a:prstGeom prst="roundRect">
            <a:avLst>
              <a:gd name="adj" fmla="val 48889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0" name="Rectángulo: esquinas redondeadas 89">
            <a:extLst>
              <a:ext uri="{FF2B5EF4-FFF2-40B4-BE49-F238E27FC236}">
                <a16:creationId xmlns:a16="http://schemas.microsoft.com/office/drawing/2014/main" id="{2B2FD8DA-D7A0-D0D7-8A8C-DF7651C639B3}"/>
              </a:ext>
            </a:extLst>
          </p:cNvPr>
          <p:cNvSpPr/>
          <p:nvPr/>
        </p:nvSpPr>
        <p:spPr>
          <a:xfrm>
            <a:off x="340962" y="5407853"/>
            <a:ext cx="1315634" cy="741362"/>
          </a:xfrm>
          <a:prstGeom prst="roundRect">
            <a:avLst>
              <a:gd name="adj" fmla="val 48889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1" name="CuadroTexto 90">
            <a:extLst>
              <a:ext uri="{FF2B5EF4-FFF2-40B4-BE49-F238E27FC236}">
                <a16:creationId xmlns:a16="http://schemas.microsoft.com/office/drawing/2014/main" id="{21DE8E4E-EBD7-C865-61BA-06D94F27C125}"/>
              </a:ext>
            </a:extLst>
          </p:cNvPr>
          <p:cNvSpPr txBox="1"/>
          <p:nvPr/>
        </p:nvSpPr>
        <p:spPr>
          <a:xfrm>
            <a:off x="877755" y="2325854"/>
            <a:ext cx="5660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5400" b="1">
                <a:latin typeface="Outfit" pitchFamily="2" charset="0"/>
                <a:cs typeface="Arial" panose="020B0604020202020204" pitchFamily="34" charset="0"/>
              </a:rPr>
              <a:t>1</a:t>
            </a:r>
            <a:endParaRPr lang="es-CO" sz="5400" b="1">
              <a:latin typeface="Outfit" pitchFamily="2" charset="0"/>
              <a:cs typeface="Arial" panose="020B0604020202020204" pitchFamily="34" charset="0"/>
            </a:endParaRPr>
          </a:p>
        </p:txBody>
      </p:sp>
      <p:sp>
        <p:nvSpPr>
          <p:cNvPr id="92" name="CuadroTexto 91">
            <a:extLst>
              <a:ext uri="{FF2B5EF4-FFF2-40B4-BE49-F238E27FC236}">
                <a16:creationId xmlns:a16="http://schemas.microsoft.com/office/drawing/2014/main" id="{794A88E5-223B-8601-A233-A6DBE8F92683}"/>
              </a:ext>
            </a:extLst>
          </p:cNvPr>
          <p:cNvSpPr txBox="1"/>
          <p:nvPr/>
        </p:nvSpPr>
        <p:spPr>
          <a:xfrm>
            <a:off x="877755" y="3330901"/>
            <a:ext cx="5660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5400" b="1">
                <a:latin typeface="Outfit" pitchFamily="2" charset="0"/>
                <a:cs typeface="Arial" panose="020B0604020202020204" pitchFamily="34" charset="0"/>
              </a:rPr>
              <a:t>2</a:t>
            </a:r>
            <a:endParaRPr lang="es-CO" sz="5400" b="1">
              <a:latin typeface="Outfit" pitchFamily="2" charset="0"/>
              <a:cs typeface="Arial" panose="020B0604020202020204" pitchFamily="34" charset="0"/>
            </a:endParaRPr>
          </a:p>
        </p:txBody>
      </p:sp>
      <p:sp>
        <p:nvSpPr>
          <p:cNvPr id="93" name="CuadroTexto 92">
            <a:extLst>
              <a:ext uri="{FF2B5EF4-FFF2-40B4-BE49-F238E27FC236}">
                <a16:creationId xmlns:a16="http://schemas.microsoft.com/office/drawing/2014/main" id="{0675C598-7736-4B28-6A44-B68979D09751}"/>
              </a:ext>
            </a:extLst>
          </p:cNvPr>
          <p:cNvSpPr txBox="1"/>
          <p:nvPr/>
        </p:nvSpPr>
        <p:spPr>
          <a:xfrm>
            <a:off x="877755" y="4317888"/>
            <a:ext cx="5660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5400" b="1">
                <a:latin typeface="Outfit" pitchFamily="2" charset="0"/>
                <a:cs typeface="Arial" panose="020B0604020202020204" pitchFamily="34" charset="0"/>
              </a:rPr>
              <a:t>3</a:t>
            </a:r>
            <a:endParaRPr lang="es-CO" sz="5400" b="1">
              <a:latin typeface="Outfit" pitchFamily="2" charset="0"/>
              <a:cs typeface="Arial" panose="020B0604020202020204" pitchFamily="34" charset="0"/>
            </a:endParaRPr>
          </a:p>
        </p:txBody>
      </p:sp>
      <p:sp>
        <p:nvSpPr>
          <p:cNvPr id="94" name="CuadroTexto 93">
            <a:extLst>
              <a:ext uri="{FF2B5EF4-FFF2-40B4-BE49-F238E27FC236}">
                <a16:creationId xmlns:a16="http://schemas.microsoft.com/office/drawing/2014/main" id="{6D9828DD-8256-B5DA-296E-C3D2FA93E77F}"/>
              </a:ext>
            </a:extLst>
          </p:cNvPr>
          <p:cNvSpPr txBox="1"/>
          <p:nvPr/>
        </p:nvSpPr>
        <p:spPr>
          <a:xfrm>
            <a:off x="867144" y="5316707"/>
            <a:ext cx="5660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5400" b="1">
                <a:latin typeface="Outfit" pitchFamily="2" charset="0"/>
                <a:cs typeface="Arial" panose="020B0604020202020204" pitchFamily="34" charset="0"/>
              </a:rPr>
              <a:t>4</a:t>
            </a:r>
            <a:endParaRPr lang="es-CO" sz="5400" b="1">
              <a:latin typeface="Outfit" pitchFamily="2" charset="0"/>
              <a:cs typeface="Arial" panose="020B0604020202020204" pitchFamily="34" charset="0"/>
            </a:endParaRPr>
          </a:p>
        </p:txBody>
      </p:sp>
      <p:pic>
        <p:nvPicPr>
          <p:cNvPr id="96" name="Imagen 95" descr="Icono&#10;&#10;Descripción generada automáticamente">
            <a:extLst>
              <a:ext uri="{FF2B5EF4-FFF2-40B4-BE49-F238E27FC236}">
                <a16:creationId xmlns:a16="http://schemas.microsoft.com/office/drawing/2014/main" id="{43A0D479-A4D9-DA20-F32D-C377894B93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913" y="2290693"/>
            <a:ext cx="836006" cy="836006"/>
          </a:xfrm>
          <a:prstGeom prst="rect">
            <a:avLst/>
          </a:prstGeom>
        </p:spPr>
      </p:pic>
      <p:pic>
        <p:nvPicPr>
          <p:cNvPr id="97" name="Imagen 96">
            <a:extLst>
              <a:ext uri="{FF2B5EF4-FFF2-40B4-BE49-F238E27FC236}">
                <a16:creationId xmlns:a16="http://schemas.microsoft.com/office/drawing/2014/main" id="{398EF015-E13E-7323-5E2B-68A13FE295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42366" y="3351348"/>
            <a:ext cx="771999" cy="771999"/>
          </a:xfrm>
          <a:prstGeom prst="rect">
            <a:avLst/>
          </a:prstGeom>
        </p:spPr>
      </p:pic>
      <p:pic>
        <p:nvPicPr>
          <p:cNvPr id="5" name="Imagen 4" descr="Imagen que contiene animal, luz, alimentos&#10;&#10;Descripción generada automáticamente">
            <a:extLst>
              <a:ext uri="{FF2B5EF4-FFF2-40B4-BE49-F238E27FC236}">
                <a16:creationId xmlns:a16="http://schemas.microsoft.com/office/drawing/2014/main" id="{C190F27F-5F8C-8BFD-4E42-272F957763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8660" y="4480614"/>
            <a:ext cx="809625" cy="65722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475B16E-3252-49EA-2228-7D257BC83B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8248" y="5481818"/>
            <a:ext cx="842334" cy="509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3325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6" name="Google Shape;646;g2c89c61cbac_0_1502" descr="Icono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62414" y="4388862"/>
            <a:ext cx="1095195" cy="1095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7" name="Google Shape;647;g2c89c61cbac_0_1502" descr="Icono&#10;&#10;Descripción generada automá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0269" y="2044585"/>
            <a:ext cx="1305560" cy="1305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8" name="Google Shape;648;g2c89c61cbac_0_1502" descr="Icono&#10;&#10;Descripción generada automáticament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44229" y="4337639"/>
            <a:ext cx="1197641" cy="1197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9" name="Google Shape;649;g2c89c61cbac_0_1502" descr="Dibujo de una persona&#10;&#10;Descripción generada automáticamente con confianza baja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168881" y="2115705"/>
            <a:ext cx="1163320" cy="1163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0" name="Google Shape;650;g2c89c61cbac_0_1502" descr="Icono&#10;&#10;Descripción generada automáticament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808798" y="4212559"/>
            <a:ext cx="1447800" cy="144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1" name="Google Shape;651;g2c89c61cbac_0_1502" descr="Icono&#10;&#10;Descripción generada automáticament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630444" y="4337639"/>
            <a:ext cx="1197641" cy="1197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2" name="Google Shape;652;g2c89c61cbac_0_1502" descr="Icono&#10;&#10;Descripción generada automáticament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951038" y="2115705"/>
            <a:ext cx="1163320" cy="1163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3" name="Google Shape;653;g2c89c61cbac_0_1502" descr="Logotipo, Icono&#10;&#10;Descripción generada automáticamente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490857" y="1958958"/>
            <a:ext cx="1476814" cy="1476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654" name="Google Shape;654;g2c89c61cbac_0_1502" descr="Icono&#10;&#10;Descripción generada automáticamente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428352" y="2115706"/>
            <a:ext cx="1163319" cy="1163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55" name="Google Shape;655;g2c89c61cbac_0_1502" descr="Icono&#10;&#10;Descripción generada automáticamente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238758" y="4439634"/>
            <a:ext cx="1023566" cy="993651"/>
          </a:xfrm>
          <a:prstGeom prst="rect">
            <a:avLst/>
          </a:prstGeom>
          <a:noFill/>
          <a:ln>
            <a:noFill/>
          </a:ln>
        </p:spPr>
      </p:pic>
      <p:sp>
        <p:nvSpPr>
          <p:cNvPr id="657" name="Google Shape;657;g2c89c61cbac_0_1502"/>
          <p:cNvSpPr txBox="1">
            <a:spLocks noGrp="1"/>
          </p:cNvSpPr>
          <p:nvPr>
            <p:ph type="body" idx="4294967295"/>
          </p:nvPr>
        </p:nvSpPr>
        <p:spPr>
          <a:xfrm>
            <a:off x="509845" y="715984"/>
            <a:ext cx="5457825" cy="4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</a:pPr>
            <a:r>
              <a:rPr lang="es-ES" sz="3600">
                <a:latin typeface="Instrument Sans" panose="020B0604020202020204" charset="0"/>
              </a:rPr>
              <a:t>Principales Sectores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17EA01C-D3CF-51DD-E972-32F4D8D359E5}"/>
              </a:ext>
            </a:extLst>
          </p:cNvPr>
          <p:cNvSpPr txBox="1"/>
          <p:nvPr/>
        </p:nvSpPr>
        <p:spPr>
          <a:xfrm>
            <a:off x="666750" y="1728210"/>
            <a:ext cx="17525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>
                <a:latin typeface="Instrument Sans" panose="020B0604020202020204" charset="0"/>
              </a:rPr>
              <a:t>Manufactura</a:t>
            </a:r>
            <a:endParaRPr lang="es-CO" sz="1600" b="1">
              <a:latin typeface="Instrument Sans" panose="020B060402020202020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A867469-E93B-4D74-973B-C515B1CDD5DB}"/>
              </a:ext>
            </a:extLst>
          </p:cNvPr>
          <p:cNvSpPr txBox="1"/>
          <p:nvPr/>
        </p:nvSpPr>
        <p:spPr>
          <a:xfrm>
            <a:off x="2874242" y="1728210"/>
            <a:ext cx="17525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 err="1">
                <a:latin typeface="Instrument Sans" panose="020B0604020202020204" charset="0"/>
              </a:rPr>
              <a:t>Retail</a:t>
            </a:r>
            <a:endParaRPr lang="es-CO" sz="1600" b="1">
              <a:latin typeface="Instrument Sans" panose="020B060402020202020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D7EB4B2-DD77-A411-09DC-5A7F7676072A}"/>
              </a:ext>
            </a:extLst>
          </p:cNvPr>
          <p:cNvSpPr txBox="1"/>
          <p:nvPr/>
        </p:nvSpPr>
        <p:spPr>
          <a:xfrm>
            <a:off x="5133712" y="1728210"/>
            <a:ext cx="17525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>
                <a:latin typeface="Instrument Sans" panose="020B0604020202020204" charset="0"/>
              </a:rPr>
              <a:t>Servicios</a:t>
            </a:r>
            <a:endParaRPr lang="es-CO" sz="1600" b="1">
              <a:latin typeface="Instrument Sans" panose="020B060402020202020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60645DF-91D1-DBED-C8DF-97DC9B756E94}"/>
              </a:ext>
            </a:extLst>
          </p:cNvPr>
          <p:cNvSpPr txBox="1"/>
          <p:nvPr/>
        </p:nvSpPr>
        <p:spPr>
          <a:xfrm>
            <a:off x="7352965" y="1728210"/>
            <a:ext cx="17525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>
                <a:latin typeface="Instrument Sans" panose="020B0604020202020204" charset="0"/>
              </a:rPr>
              <a:t>Automotriz</a:t>
            </a:r>
            <a:endParaRPr lang="es-CO" sz="1600" b="1">
              <a:latin typeface="Instrument Sans" panose="020B060402020202020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B360E4B-5695-0DC1-1F7F-6F40889D4AEF}"/>
              </a:ext>
            </a:extLst>
          </p:cNvPr>
          <p:cNvSpPr txBox="1"/>
          <p:nvPr/>
        </p:nvSpPr>
        <p:spPr>
          <a:xfrm>
            <a:off x="9455687" y="1728210"/>
            <a:ext cx="21540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>
                <a:latin typeface="Instrument Sans" panose="020B0604020202020204" charset="0"/>
              </a:rPr>
              <a:t>Alimentos y Bebidas</a:t>
            </a:r>
            <a:endParaRPr lang="es-CO" sz="1600" b="1">
              <a:latin typeface="Instrument Sans" panose="020B060402020202020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E30C751-FE0F-E4E0-1CC0-906124667F9A}"/>
              </a:ext>
            </a:extLst>
          </p:cNvPr>
          <p:cNvSpPr txBox="1"/>
          <p:nvPr/>
        </p:nvSpPr>
        <p:spPr>
          <a:xfrm>
            <a:off x="666750" y="3796942"/>
            <a:ext cx="17525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>
                <a:latin typeface="Instrument Sans" panose="020B0604020202020204" charset="0"/>
              </a:rPr>
              <a:t>Logístico</a:t>
            </a:r>
            <a:endParaRPr lang="es-CO" sz="1600" b="1">
              <a:latin typeface="Instrument Sans" panose="020B060402020202020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24BC3FB-48F1-2E5B-CF8A-3BBC5F98E328}"/>
              </a:ext>
            </a:extLst>
          </p:cNvPr>
          <p:cNvSpPr txBox="1"/>
          <p:nvPr/>
        </p:nvSpPr>
        <p:spPr>
          <a:xfrm>
            <a:off x="2790822" y="3796942"/>
            <a:ext cx="19194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>
                <a:latin typeface="Instrument Sans" panose="020B0604020202020204" charset="0"/>
              </a:rPr>
              <a:t>Entretenimiento</a:t>
            </a:r>
            <a:endParaRPr lang="es-CO" sz="1600" b="1">
              <a:latin typeface="Instrument Sans" panose="020B060402020202020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1820E09C-604B-763E-C286-E88FA7F0D54F}"/>
              </a:ext>
            </a:extLst>
          </p:cNvPr>
          <p:cNvSpPr txBox="1"/>
          <p:nvPr/>
        </p:nvSpPr>
        <p:spPr>
          <a:xfrm>
            <a:off x="5133712" y="3796942"/>
            <a:ext cx="17525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>
                <a:latin typeface="Instrument Sans" panose="020B0604020202020204" charset="0"/>
              </a:rPr>
              <a:t>Financiero</a:t>
            </a:r>
            <a:endParaRPr lang="es-CO" sz="1600" b="1">
              <a:latin typeface="Instrument Sans" panose="020B060402020202020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77251BED-0936-D793-FD2F-A525B6C440D8}"/>
              </a:ext>
            </a:extLst>
          </p:cNvPr>
          <p:cNvSpPr txBox="1"/>
          <p:nvPr/>
        </p:nvSpPr>
        <p:spPr>
          <a:xfrm>
            <a:off x="7352965" y="3796942"/>
            <a:ext cx="17525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 err="1">
                <a:latin typeface="Instrument Sans" panose="020B0604020202020204" charset="0"/>
              </a:rPr>
              <a:t>Telcom</a:t>
            </a:r>
            <a:endParaRPr lang="es-CO" sz="1600" b="1">
              <a:latin typeface="Instrument Sans" panose="020B060402020202020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C63D1FC0-B226-B4E1-926F-0012AD121961}"/>
              </a:ext>
            </a:extLst>
          </p:cNvPr>
          <p:cNvSpPr txBox="1"/>
          <p:nvPr/>
        </p:nvSpPr>
        <p:spPr>
          <a:xfrm>
            <a:off x="9615072" y="3796942"/>
            <a:ext cx="18352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>
                <a:latin typeface="Instrument Sans" panose="020B0604020202020204" charset="0"/>
              </a:rPr>
              <a:t>Tecnología</a:t>
            </a:r>
            <a:endParaRPr lang="es-CO" sz="1600" b="1">
              <a:latin typeface="Instrument Sans" panose="020B0604020202020204" charset="0"/>
            </a:endParaRPr>
          </a:p>
        </p:txBody>
      </p:sp>
      <p:sp>
        <p:nvSpPr>
          <p:cNvPr id="14" name="Google Shape;493;g2c89c61cbac_0_751">
            <a:extLst>
              <a:ext uri="{FF2B5EF4-FFF2-40B4-BE49-F238E27FC236}">
                <a16:creationId xmlns:a16="http://schemas.microsoft.com/office/drawing/2014/main" id="{0B17AE21-888E-D4B4-836B-C4DD20DFB8D0}"/>
              </a:ext>
            </a:extLst>
          </p:cNvPr>
          <p:cNvSpPr txBox="1"/>
          <p:nvPr/>
        </p:nvSpPr>
        <p:spPr>
          <a:xfrm>
            <a:off x="509845" y="386903"/>
            <a:ext cx="6097800" cy="25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"/>
              <a:buFont typeface="Arial"/>
              <a:buNone/>
            </a:pPr>
            <a:r>
              <a:rPr lang="es-ES" sz="1500" i="0" u="none" strike="noStrike" cap="none">
                <a:solidFill>
                  <a:srgbClr val="00B5CC"/>
                </a:solidFill>
                <a:latin typeface="Outfit" pitchFamily="2" charset="0"/>
                <a:ea typeface="Tahoma"/>
                <a:cs typeface="Tahoma"/>
                <a:sym typeface="Tahoma"/>
              </a:rPr>
              <a:t>¿QUIÉNES SOMOS?</a:t>
            </a:r>
            <a:endParaRPr sz="1500" i="0" u="none" strike="noStrike" cap="none">
              <a:solidFill>
                <a:srgbClr val="00B5CC"/>
              </a:solidFill>
              <a:latin typeface="Outfit" pitchFamily="2" charset="0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AA87CCE0-271A-99F0-06CB-D69BF75197A9}"/>
              </a:ext>
            </a:extLst>
          </p:cNvPr>
          <p:cNvSpPr/>
          <p:nvPr/>
        </p:nvSpPr>
        <p:spPr>
          <a:xfrm>
            <a:off x="10473267" y="6163733"/>
            <a:ext cx="1583266" cy="584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83F746CA-B7EB-41B6-7C88-3B6F73831F98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-3519376" y="850794"/>
            <a:ext cx="10515600" cy="273501"/>
          </a:xfrm>
        </p:spPr>
        <p:txBody>
          <a:bodyPr>
            <a:normAutofit fontScale="92500" lnSpcReduction="20000"/>
          </a:bodyPr>
          <a:lstStyle/>
          <a:p>
            <a:r>
              <a:rPr lang="es-CL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¿QUIÉNES SOMOS?</a:t>
            </a:r>
          </a:p>
          <a:p>
            <a:endParaRPr lang="es-CL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13" name="Google Shape;535;p42">
            <a:extLst>
              <a:ext uri="{FF2B5EF4-FFF2-40B4-BE49-F238E27FC236}">
                <a16:creationId xmlns:a16="http://schemas.microsoft.com/office/drawing/2014/main" id="{C73B7B78-5D5F-55FC-39BF-3A1EB140B691}"/>
              </a:ext>
            </a:extLst>
          </p:cNvPr>
          <p:cNvCxnSpPr>
            <a:cxnSpLocks/>
          </p:cNvCxnSpPr>
          <p:nvPr/>
        </p:nvCxnSpPr>
        <p:spPr>
          <a:xfrm>
            <a:off x="3265223" y="1860216"/>
            <a:ext cx="13003" cy="1732851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" name="Google Shape;538;p42">
            <a:extLst>
              <a:ext uri="{FF2B5EF4-FFF2-40B4-BE49-F238E27FC236}">
                <a16:creationId xmlns:a16="http://schemas.microsoft.com/office/drawing/2014/main" id="{332F7B1E-3EB2-CA46-6CC8-1293C63D31F1}"/>
              </a:ext>
            </a:extLst>
          </p:cNvPr>
          <p:cNvCxnSpPr>
            <a:cxnSpLocks/>
          </p:cNvCxnSpPr>
          <p:nvPr/>
        </p:nvCxnSpPr>
        <p:spPr>
          <a:xfrm>
            <a:off x="4677484" y="3888234"/>
            <a:ext cx="14505" cy="1933122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7" name="Google Shape;539;p42">
            <a:extLst>
              <a:ext uri="{FF2B5EF4-FFF2-40B4-BE49-F238E27FC236}">
                <a16:creationId xmlns:a16="http://schemas.microsoft.com/office/drawing/2014/main" id="{A2BDBCDD-4B84-3A07-8AA6-239D20CFB3F8}"/>
              </a:ext>
            </a:extLst>
          </p:cNvPr>
          <p:cNvCxnSpPr>
            <a:cxnSpLocks/>
          </p:cNvCxnSpPr>
          <p:nvPr/>
        </p:nvCxnSpPr>
        <p:spPr>
          <a:xfrm>
            <a:off x="7626813" y="3893058"/>
            <a:ext cx="14433" cy="1923474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1" name="Google Shape;543;p42">
            <a:extLst>
              <a:ext uri="{FF2B5EF4-FFF2-40B4-BE49-F238E27FC236}">
                <a16:creationId xmlns:a16="http://schemas.microsoft.com/office/drawing/2014/main" id="{FFDF008D-44B6-23CA-39D1-B32D596D3FC8}"/>
              </a:ext>
            </a:extLst>
          </p:cNvPr>
          <p:cNvSpPr txBox="1"/>
          <p:nvPr/>
        </p:nvSpPr>
        <p:spPr>
          <a:xfrm>
            <a:off x="643565" y="2881102"/>
            <a:ext cx="2246070" cy="719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661"/>
              </a:buClr>
              <a:buSzPts val="1600"/>
              <a:buFont typeface="Arial"/>
              <a:buNone/>
              <a:tabLst/>
              <a:defRPr/>
            </a:pPr>
            <a:r>
              <a:rPr lang="es-ES" sz="1400">
                <a:latin typeface="Instrument Sans" pitchFamily="2" charset="0"/>
                <a:ea typeface="Tahoma"/>
                <a:cs typeface="Tahoma"/>
                <a:sym typeface="Tahoma"/>
              </a:rPr>
              <a:t>Cumplimiento con estándares mundiales de seguridad</a:t>
            </a:r>
            <a:endParaRPr kumimoji="0" sz="1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Instrument Sans" pitchFamily="2" charset="0"/>
              <a:ea typeface="Tahoma"/>
              <a:cs typeface="Tahoma"/>
              <a:sym typeface="Tahoma"/>
            </a:endParaRPr>
          </a:p>
        </p:txBody>
      </p:sp>
      <p:pic>
        <p:nvPicPr>
          <p:cNvPr id="25" name="Google Shape;547;p42">
            <a:extLst>
              <a:ext uri="{FF2B5EF4-FFF2-40B4-BE49-F238E27FC236}">
                <a16:creationId xmlns:a16="http://schemas.microsoft.com/office/drawing/2014/main" id="{7CFEC52F-4ED7-EDC1-9377-8E85DCDE421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59126" y="2099111"/>
            <a:ext cx="781277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572;p42" descr="Icono&#10;&#10;Descripción generada automáticamente">
            <a:extLst>
              <a:ext uri="{FF2B5EF4-FFF2-40B4-BE49-F238E27FC236}">
                <a16:creationId xmlns:a16="http://schemas.microsoft.com/office/drawing/2014/main" id="{998FC0E9-FF6E-296C-90F3-3C77E943B6B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20219" y="2029263"/>
            <a:ext cx="765101" cy="7651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7" name="Google Shape;535;p42">
            <a:extLst>
              <a:ext uri="{FF2B5EF4-FFF2-40B4-BE49-F238E27FC236}">
                <a16:creationId xmlns:a16="http://schemas.microsoft.com/office/drawing/2014/main" id="{EAC498DE-8046-7DF6-C718-73692E95EDF8}"/>
              </a:ext>
            </a:extLst>
          </p:cNvPr>
          <p:cNvCxnSpPr>
            <a:cxnSpLocks/>
          </p:cNvCxnSpPr>
          <p:nvPr/>
        </p:nvCxnSpPr>
        <p:spPr>
          <a:xfrm>
            <a:off x="8983224" y="1856605"/>
            <a:ext cx="13057" cy="1740072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9" name="Google Shape;535;p42">
            <a:extLst>
              <a:ext uri="{FF2B5EF4-FFF2-40B4-BE49-F238E27FC236}">
                <a16:creationId xmlns:a16="http://schemas.microsoft.com/office/drawing/2014/main" id="{538A2A0A-0777-04BD-05B2-A05503B90AF5}"/>
              </a:ext>
            </a:extLst>
          </p:cNvPr>
          <p:cNvCxnSpPr>
            <a:cxnSpLocks/>
          </p:cNvCxnSpPr>
          <p:nvPr/>
        </p:nvCxnSpPr>
        <p:spPr>
          <a:xfrm>
            <a:off x="6163542" y="1856605"/>
            <a:ext cx="13057" cy="1740072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C64963CD-A856-73DA-D957-92FEC3C2A4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3190" y="6300756"/>
            <a:ext cx="1216040" cy="348964"/>
          </a:xfrm>
          <a:prstGeom prst="rect">
            <a:avLst/>
          </a:prstGeom>
        </p:spPr>
      </p:pic>
      <p:sp>
        <p:nvSpPr>
          <p:cNvPr id="8" name="Google Shape;238;p23">
            <a:extLst>
              <a:ext uri="{FF2B5EF4-FFF2-40B4-BE49-F238E27FC236}">
                <a16:creationId xmlns:a16="http://schemas.microsoft.com/office/drawing/2014/main" id="{98C9935D-DC97-4312-2A98-3490515C889A}"/>
              </a:ext>
            </a:extLst>
          </p:cNvPr>
          <p:cNvSpPr txBox="1"/>
          <p:nvPr/>
        </p:nvSpPr>
        <p:spPr>
          <a:xfrm>
            <a:off x="786433" y="725071"/>
            <a:ext cx="7458665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strument Sans" pitchFamily="2" charset="0"/>
                <a:ea typeface="Instrument Sans Medium"/>
                <a:cs typeface="Instrument Sans Medium"/>
                <a:sym typeface="Instrument Sans Medium"/>
              </a:rPr>
              <a:t>Nuestro Diferencial</a:t>
            </a:r>
            <a:endParaRPr kumimoji="0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strument Sans" pitchFamily="2" charset="0"/>
              <a:ea typeface="Instrument Sans Medium"/>
              <a:cs typeface="Instrument Sans Medium"/>
              <a:sym typeface="Instrument Sans Medium"/>
            </a:endParaRPr>
          </a:p>
        </p:txBody>
      </p:sp>
      <p:sp>
        <p:nvSpPr>
          <p:cNvPr id="9" name="Google Shape;244;p23">
            <a:extLst>
              <a:ext uri="{FF2B5EF4-FFF2-40B4-BE49-F238E27FC236}">
                <a16:creationId xmlns:a16="http://schemas.microsoft.com/office/drawing/2014/main" id="{102AE747-25C8-7098-B64F-B5D544074BF9}"/>
              </a:ext>
            </a:extLst>
          </p:cNvPr>
          <p:cNvSpPr txBox="1"/>
          <p:nvPr/>
        </p:nvSpPr>
        <p:spPr>
          <a:xfrm>
            <a:off x="786433" y="368700"/>
            <a:ext cx="38020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sz="1500">
                <a:solidFill>
                  <a:srgbClr val="00B5CC"/>
                </a:solidFill>
                <a:latin typeface="Outfit" pitchFamily="2" charset="0"/>
                <a:ea typeface="Instrument Sans"/>
                <a:cs typeface="Instrument Sans"/>
                <a:sym typeface="Instrument Sans"/>
              </a:rPr>
              <a:t>¿QUÉ OFRECEMOS?</a:t>
            </a: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srgbClr val="00B5CC"/>
              </a:solidFill>
              <a:effectLst/>
              <a:uLnTx/>
              <a:uFillTx/>
              <a:latin typeface="Outfit" pitchFamily="2" charset="0"/>
              <a:ea typeface="Instrument Sans"/>
              <a:cs typeface="Instrument Sans"/>
              <a:sym typeface="Instrument Sans"/>
            </a:endParaRPr>
          </a:p>
        </p:txBody>
      </p:sp>
      <p:sp>
        <p:nvSpPr>
          <p:cNvPr id="15" name="Google Shape;543;p42">
            <a:extLst>
              <a:ext uri="{FF2B5EF4-FFF2-40B4-BE49-F238E27FC236}">
                <a16:creationId xmlns:a16="http://schemas.microsoft.com/office/drawing/2014/main" id="{34F8CB69-A56E-2345-595B-7A30B76AA693}"/>
              </a:ext>
            </a:extLst>
          </p:cNvPr>
          <p:cNvSpPr txBox="1"/>
          <p:nvPr/>
        </p:nvSpPr>
        <p:spPr>
          <a:xfrm>
            <a:off x="3596007" y="2910980"/>
            <a:ext cx="2246070" cy="719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661"/>
              </a:buClr>
              <a:buSzPts val="1600"/>
              <a:buFont typeface="Arial"/>
              <a:buNone/>
              <a:tabLst/>
              <a:defRPr/>
            </a:pPr>
            <a:r>
              <a:rPr lang="es-ES" sz="1400">
                <a:latin typeface="Instrument Sans" pitchFamily="2" charset="0"/>
                <a:ea typeface="Tahoma"/>
                <a:cs typeface="Tahoma"/>
                <a:sym typeface="Tahoma"/>
              </a:rPr>
              <a:t>Gestión de tecnología acorde a su necesidad</a:t>
            </a:r>
            <a:endParaRPr kumimoji="0" sz="1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Instrument Sans" pitchFamily="2" charset="0"/>
              <a:ea typeface="Tahoma"/>
              <a:cs typeface="Tahoma"/>
              <a:sym typeface="Tahoma"/>
            </a:endParaRPr>
          </a:p>
        </p:txBody>
      </p:sp>
      <p:sp>
        <p:nvSpPr>
          <p:cNvPr id="36" name="Google Shape;543;p42">
            <a:extLst>
              <a:ext uri="{FF2B5EF4-FFF2-40B4-BE49-F238E27FC236}">
                <a16:creationId xmlns:a16="http://schemas.microsoft.com/office/drawing/2014/main" id="{E73073B2-70D1-3726-31EC-CC574ABCC3C5}"/>
              </a:ext>
            </a:extLst>
          </p:cNvPr>
          <p:cNvSpPr txBox="1"/>
          <p:nvPr/>
        </p:nvSpPr>
        <p:spPr>
          <a:xfrm>
            <a:off x="6481323" y="2871191"/>
            <a:ext cx="2246070" cy="719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661"/>
              </a:buClr>
              <a:buSzPts val="1600"/>
              <a:buFont typeface="Arial"/>
              <a:buNone/>
              <a:tabLst/>
              <a:defRPr/>
            </a:pPr>
            <a:r>
              <a:rPr lang="es-ES" sz="1400">
                <a:latin typeface="Instrument Sans" pitchFamily="2" charset="0"/>
                <a:ea typeface="Tahoma"/>
                <a:cs typeface="Tahoma"/>
                <a:sym typeface="Tahoma"/>
              </a:rPr>
              <a:t>Disponibilidad de servicios para la gestión de sus CPE</a:t>
            </a:r>
            <a:endParaRPr kumimoji="0" sz="1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Instrument Sans" pitchFamily="2" charset="0"/>
              <a:ea typeface="Tahoma"/>
              <a:cs typeface="Tahoma"/>
              <a:sym typeface="Tahoma"/>
            </a:endParaRPr>
          </a:p>
        </p:txBody>
      </p:sp>
      <p:sp>
        <p:nvSpPr>
          <p:cNvPr id="48" name="Google Shape;543;p42">
            <a:extLst>
              <a:ext uri="{FF2B5EF4-FFF2-40B4-BE49-F238E27FC236}">
                <a16:creationId xmlns:a16="http://schemas.microsoft.com/office/drawing/2014/main" id="{13D16DCF-A530-CC5F-F188-7615A6698075}"/>
              </a:ext>
            </a:extLst>
          </p:cNvPr>
          <p:cNvSpPr txBox="1"/>
          <p:nvPr/>
        </p:nvSpPr>
        <p:spPr>
          <a:xfrm>
            <a:off x="9252112" y="2910979"/>
            <a:ext cx="2246070" cy="719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661"/>
              </a:buClr>
              <a:buSzPts val="1600"/>
              <a:buFont typeface="Arial"/>
              <a:buNone/>
              <a:tabLst/>
              <a:defRPr/>
            </a:pPr>
            <a:r>
              <a:rPr lang="es-ES" sz="1400">
                <a:latin typeface="Instrument Sans" pitchFamily="2" charset="0"/>
                <a:ea typeface="Tahoma"/>
                <a:cs typeface="Tahoma"/>
                <a:sym typeface="Tahoma"/>
              </a:rPr>
              <a:t>Dedique su tiempo a la gestión de su negocio</a:t>
            </a:r>
          </a:p>
        </p:txBody>
      </p:sp>
      <p:grpSp>
        <p:nvGrpSpPr>
          <p:cNvPr id="87" name="Grupo 86">
            <a:extLst>
              <a:ext uri="{FF2B5EF4-FFF2-40B4-BE49-F238E27FC236}">
                <a16:creationId xmlns:a16="http://schemas.microsoft.com/office/drawing/2014/main" id="{98A1150D-B058-BE46-2901-8D9619E755D0}"/>
              </a:ext>
            </a:extLst>
          </p:cNvPr>
          <p:cNvGrpSpPr/>
          <p:nvPr/>
        </p:nvGrpSpPr>
        <p:grpSpPr>
          <a:xfrm>
            <a:off x="7203733" y="1893547"/>
            <a:ext cx="846159" cy="1163760"/>
            <a:chOff x="6602017" y="585190"/>
            <a:chExt cx="914400" cy="1229444"/>
          </a:xfrm>
        </p:grpSpPr>
        <p:pic>
          <p:nvPicPr>
            <p:cNvPr id="52" name="Gráfico 51" descr="Mano abierta contorno">
              <a:extLst>
                <a:ext uri="{FF2B5EF4-FFF2-40B4-BE49-F238E27FC236}">
                  <a16:creationId xmlns:a16="http://schemas.microsoft.com/office/drawing/2014/main" id="{14A8E923-925D-2F71-0FAE-FD6BEC099A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602017" y="900234"/>
              <a:ext cx="914400" cy="914400"/>
            </a:xfrm>
            <a:prstGeom prst="rect">
              <a:avLst/>
            </a:prstGeom>
          </p:spPr>
        </p:pic>
        <p:pic>
          <p:nvPicPr>
            <p:cNvPr id="54" name="Gráfico 53" descr="Engranajes contorno">
              <a:extLst>
                <a:ext uri="{FF2B5EF4-FFF2-40B4-BE49-F238E27FC236}">
                  <a16:creationId xmlns:a16="http://schemas.microsoft.com/office/drawing/2014/main" id="{23DC22CE-EB05-B198-3667-5B4D9CD4695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858140" y="585190"/>
              <a:ext cx="610196" cy="610196"/>
            </a:xfrm>
            <a:prstGeom prst="rect">
              <a:avLst/>
            </a:prstGeom>
          </p:spPr>
        </p:pic>
      </p:grpSp>
      <p:grpSp>
        <p:nvGrpSpPr>
          <p:cNvPr id="68" name="Grupo 67">
            <a:extLst>
              <a:ext uri="{FF2B5EF4-FFF2-40B4-BE49-F238E27FC236}">
                <a16:creationId xmlns:a16="http://schemas.microsoft.com/office/drawing/2014/main" id="{912C8789-2A99-5A31-E6A0-51F248476698}"/>
              </a:ext>
            </a:extLst>
          </p:cNvPr>
          <p:cNvGrpSpPr/>
          <p:nvPr/>
        </p:nvGrpSpPr>
        <p:grpSpPr>
          <a:xfrm>
            <a:off x="9888906" y="1874185"/>
            <a:ext cx="1168721" cy="1075255"/>
            <a:chOff x="9779974" y="1357434"/>
            <a:chExt cx="914400" cy="914400"/>
          </a:xfrm>
        </p:grpSpPr>
        <p:pic>
          <p:nvPicPr>
            <p:cNvPr id="56" name="Gráfico 55" descr="Cronómetro contorno">
              <a:extLst>
                <a:ext uri="{FF2B5EF4-FFF2-40B4-BE49-F238E27FC236}">
                  <a16:creationId xmlns:a16="http://schemas.microsoft.com/office/drawing/2014/main" id="{9A5E320D-4C9A-0792-F04F-AF1BA7E9630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779974" y="1357434"/>
              <a:ext cx="914400" cy="914400"/>
            </a:xfrm>
            <a:prstGeom prst="rect">
              <a:avLst/>
            </a:prstGeom>
          </p:spPr>
        </p:pic>
        <p:sp>
          <p:nvSpPr>
            <p:cNvPr id="57" name="CuadroTexto 56">
              <a:extLst>
                <a:ext uri="{FF2B5EF4-FFF2-40B4-BE49-F238E27FC236}">
                  <a16:creationId xmlns:a16="http://schemas.microsoft.com/office/drawing/2014/main" id="{F1434D8B-7639-8112-AB6D-345F4C3FD1A9}"/>
                </a:ext>
              </a:extLst>
            </p:cNvPr>
            <p:cNvSpPr txBox="1"/>
            <p:nvPr/>
          </p:nvSpPr>
          <p:spPr>
            <a:xfrm>
              <a:off x="9989638" y="1684066"/>
              <a:ext cx="495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>
                  <a:solidFill>
                    <a:srgbClr val="00B5CC"/>
                  </a:solidFill>
                </a:rPr>
                <a:t>24</a:t>
              </a:r>
              <a:endParaRPr lang="es-PE">
                <a:solidFill>
                  <a:srgbClr val="00B5CC"/>
                </a:solidFill>
              </a:endParaRPr>
            </a:p>
          </p:txBody>
        </p:sp>
      </p:grpSp>
      <p:grpSp>
        <p:nvGrpSpPr>
          <p:cNvPr id="66" name="Grupo 65">
            <a:extLst>
              <a:ext uri="{FF2B5EF4-FFF2-40B4-BE49-F238E27FC236}">
                <a16:creationId xmlns:a16="http://schemas.microsoft.com/office/drawing/2014/main" id="{49477F66-E108-F61C-8AE0-98D2A8A4DC33}"/>
              </a:ext>
            </a:extLst>
          </p:cNvPr>
          <p:cNvGrpSpPr/>
          <p:nvPr/>
        </p:nvGrpSpPr>
        <p:grpSpPr>
          <a:xfrm>
            <a:off x="2798708" y="4188887"/>
            <a:ext cx="914400" cy="914400"/>
            <a:chOff x="793291" y="3829898"/>
            <a:chExt cx="914400" cy="914400"/>
          </a:xfrm>
        </p:grpSpPr>
        <p:pic>
          <p:nvPicPr>
            <p:cNvPr id="59" name="Gráfico 58" descr="Diana contorno">
              <a:extLst>
                <a:ext uri="{FF2B5EF4-FFF2-40B4-BE49-F238E27FC236}">
                  <a16:creationId xmlns:a16="http://schemas.microsoft.com/office/drawing/2014/main" id="{18D5056A-24E1-BEA9-7096-5FD2EFB98B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793291" y="3829898"/>
              <a:ext cx="914400" cy="914400"/>
            </a:xfrm>
            <a:prstGeom prst="rect">
              <a:avLst/>
            </a:prstGeom>
          </p:spPr>
        </p:pic>
        <p:pic>
          <p:nvPicPr>
            <p:cNvPr id="60" name="Google Shape;701;g2c89c61cbac_0_1967">
              <a:extLst>
                <a:ext uri="{FF2B5EF4-FFF2-40B4-BE49-F238E27FC236}">
                  <a16:creationId xmlns:a16="http://schemas.microsoft.com/office/drawing/2014/main" id="{D9EE5805-018F-BAB5-D5FB-BB0672CBAA9C}"/>
                </a:ext>
              </a:extLst>
            </p:cNvPr>
            <p:cNvPicPr preferRelativeResize="0"/>
            <p:nvPr/>
          </p:nvPicPr>
          <p:blipFill rotWithShape="1">
            <a:blip r:embed="rId13">
              <a:alphaModFix/>
            </a:blip>
            <a:srcRect l="62378" b="59738"/>
            <a:stretch/>
          </p:blipFill>
          <p:spPr>
            <a:xfrm>
              <a:off x="1394036" y="3915664"/>
              <a:ext cx="236614" cy="252686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62" name="Conector recto 61">
              <a:extLst>
                <a:ext uri="{FF2B5EF4-FFF2-40B4-BE49-F238E27FC236}">
                  <a16:creationId xmlns:a16="http://schemas.microsoft.com/office/drawing/2014/main" id="{D08B7893-414A-987F-02C5-A96C27130EE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20615" y="3963580"/>
              <a:ext cx="349281" cy="359338"/>
            </a:xfrm>
            <a:prstGeom prst="line">
              <a:avLst/>
            </a:prstGeom>
            <a:ln w="28575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6" name="Grupo 85">
            <a:extLst>
              <a:ext uri="{FF2B5EF4-FFF2-40B4-BE49-F238E27FC236}">
                <a16:creationId xmlns:a16="http://schemas.microsoft.com/office/drawing/2014/main" id="{14AC811B-8988-FCCB-114B-6222987EF0D3}"/>
              </a:ext>
            </a:extLst>
          </p:cNvPr>
          <p:cNvGrpSpPr/>
          <p:nvPr/>
        </p:nvGrpSpPr>
        <p:grpSpPr>
          <a:xfrm>
            <a:off x="5706342" y="4200175"/>
            <a:ext cx="914400" cy="914400"/>
            <a:chOff x="3141423" y="3982945"/>
            <a:chExt cx="914400" cy="914400"/>
          </a:xfrm>
        </p:grpSpPr>
        <p:pic>
          <p:nvPicPr>
            <p:cNvPr id="71" name="Gráfico 70" descr="Gráfico de barras con tendencia alcista contorno">
              <a:extLst>
                <a:ext uri="{FF2B5EF4-FFF2-40B4-BE49-F238E27FC236}">
                  <a16:creationId xmlns:a16="http://schemas.microsoft.com/office/drawing/2014/main" id="{279C2B87-6F99-A4AD-50C1-AFCE1F6289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3141423" y="3982945"/>
              <a:ext cx="914400" cy="914400"/>
            </a:xfrm>
            <a:prstGeom prst="rect">
              <a:avLst/>
            </a:prstGeom>
          </p:spPr>
        </p:pic>
        <p:pic>
          <p:nvPicPr>
            <p:cNvPr id="85" name="Gráfico 84" descr="Flecha derecha con relleno sólido">
              <a:extLst>
                <a:ext uri="{FF2B5EF4-FFF2-40B4-BE49-F238E27FC236}">
                  <a16:creationId xmlns:a16="http://schemas.microsoft.com/office/drawing/2014/main" id="{87DEDA82-B1B6-E303-4BDC-49562E3AA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 rot="18923223">
              <a:off x="3262527" y="4005597"/>
              <a:ext cx="470558" cy="545285"/>
            </a:xfrm>
            <a:prstGeom prst="rect">
              <a:avLst/>
            </a:prstGeom>
          </p:spPr>
        </p:pic>
      </p:grpSp>
      <p:grpSp>
        <p:nvGrpSpPr>
          <p:cNvPr id="94" name="Grupo 93">
            <a:extLst>
              <a:ext uri="{FF2B5EF4-FFF2-40B4-BE49-F238E27FC236}">
                <a16:creationId xmlns:a16="http://schemas.microsoft.com/office/drawing/2014/main" id="{EED50DD4-3452-A011-81B3-5210609FB62D}"/>
              </a:ext>
            </a:extLst>
          </p:cNvPr>
          <p:cNvGrpSpPr/>
          <p:nvPr/>
        </p:nvGrpSpPr>
        <p:grpSpPr>
          <a:xfrm>
            <a:off x="8539081" y="4151258"/>
            <a:ext cx="914400" cy="914400"/>
            <a:chOff x="7949000" y="4051564"/>
            <a:chExt cx="914400" cy="914400"/>
          </a:xfrm>
        </p:grpSpPr>
        <p:pic>
          <p:nvPicPr>
            <p:cNvPr id="89" name="Gráfico 88" descr="Escudo contorno">
              <a:extLst>
                <a:ext uri="{FF2B5EF4-FFF2-40B4-BE49-F238E27FC236}">
                  <a16:creationId xmlns:a16="http://schemas.microsoft.com/office/drawing/2014/main" id="{2436DC7E-2F00-FA89-A047-8728D47FC7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7949000" y="4051564"/>
              <a:ext cx="914400" cy="914400"/>
            </a:xfrm>
            <a:prstGeom prst="rect">
              <a:avLst/>
            </a:prstGeom>
          </p:spPr>
        </p:pic>
        <p:pic>
          <p:nvPicPr>
            <p:cNvPr id="93" name="Gráfico 92" descr="Bloquear contorno">
              <a:extLst>
                <a:ext uri="{FF2B5EF4-FFF2-40B4-BE49-F238E27FC236}">
                  <a16:creationId xmlns:a16="http://schemas.microsoft.com/office/drawing/2014/main" id="{7ECD5688-F65F-FF16-9BB9-A7190D366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8216426" y="4319301"/>
              <a:ext cx="382052" cy="382052"/>
            </a:xfrm>
            <a:prstGeom prst="rect">
              <a:avLst/>
            </a:prstGeom>
          </p:spPr>
        </p:pic>
      </p:grpSp>
      <p:sp>
        <p:nvSpPr>
          <p:cNvPr id="95" name="Google Shape;543;p42">
            <a:extLst>
              <a:ext uri="{FF2B5EF4-FFF2-40B4-BE49-F238E27FC236}">
                <a16:creationId xmlns:a16="http://schemas.microsoft.com/office/drawing/2014/main" id="{99744A22-129E-857C-D050-0CA0735923DC}"/>
              </a:ext>
            </a:extLst>
          </p:cNvPr>
          <p:cNvSpPr txBox="1"/>
          <p:nvPr/>
        </p:nvSpPr>
        <p:spPr>
          <a:xfrm>
            <a:off x="2165049" y="5111321"/>
            <a:ext cx="2246070" cy="719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661"/>
              </a:buClr>
              <a:buSzPts val="1600"/>
              <a:buFont typeface="Arial"/>
              <a:buNone/>
              <a:tabLst/>
              <a:defRPr/>
            </a:pPr>
            <a:r>
              <a:rPr lang="es-ES" sz="1400">
                <a:latin typeface="Instrument Sans" pitchFamily="2" charset="0"/>
                <a:ea typeface="Tahoma"/>
                <a:cs typeface="Tahoma"/>
                <a:sym typeface="Tahoma"/>
              </a:rPr>
              <a:t>Sea competitivo con las mejores soluciones del mercado</a:t>
            </a:r>
            <a:endParaRPr kumimoji="0" sz="1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Instrument Sans" pitchFamily="2" charset="0"/>
              <a:ea typeface="Tahoma"/>
              <a:cs typeface="Tahoma"/>
              <a:sym typeface="Tahoma"/>
            </a:endParaRPr>
          </a:p>
        </p:txBody>
      </p:sp>
      <p:sp>
        <p:nvSpPr>
          <p:cNvPr id="96" name="Google Shape;543;p42">
            <a:extLst>
              <a:ext uri="{FF2B5EF4-FFF2-40B4-BE49-F238E27FC236}">
                <a16:creationId xmlns:a16="http://schemas.microsoft.com/office/drawing/2014/main" id="{E291FCD4-62A2-0E36-008A-6CE79ECBDA32}"/>
              </a:ext>
            </a:extLst>
          </p:cNvPr>
          <p:cNvSpPr txBox="1"/>
          <p:nvPr/>
        </p:nvSpPr>
        <p:spPr>
          <a:xfrm>
            <a:off x="7860189" y="5111321"/>
            <a:ext cx="2246070" cy="719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661"/>
              </a:buClr>
              <a:buSzPts val="1600"/>
              <a:buFont typeface="Arial"/>
              <a:buNone/>
              <a:tabLst/>
              <a:defRPr/>
            </a:pPr>
            <a:r>
              <a:rPr lang="es-ES" sz="1400">
                <a:latin typeface="Instrument Sans" pitchFamily="2" charset="0"/>
                <a:ea typeface="Tahoma"/>
                <a:cs typeface="Tahoma"/>
                <a:sym typeface="Tahoma"/>
              </a:rPr>
              <a:t>Información segura y  disponible, administrada por expertos</a:t>
            </a:r>
          </a:p>
        </p:txBody>
      </p:sp>
      <p:sp>
        <p:nvSpPr>
          <p:cNvPr id="97" name="Google Shape;543;p42">
            <a:extLst>
              <a:ext uri="{FF2B5EF4-FFF2-40B4-BE49-F238E27FC236}">
                <a16:creationId xmlns:a16="http://schemas.microsoft.com/office/drawing/2014/main" id="{BD1181B3-6CA4-4FAE-0F5D-6D618950FD1F}"/>
              </a:ext>
            </a:extLst>
          </p:cNvPr>
          <p:cNvSpPr txBox="1"/>
          <p:nvPr/>
        </p:nvSpPr>
        <p:spPr>
          <a:xfrm>
            <a:off x="5036366" y="5111321"/>
            <a:ext cx="2246070" cy="719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661"/>
              </a:buClr>
              <a:buSzPts val="1600"/>
              <a:buFont typeface="Arial"/>
              <a:buNone/>
              <a:tabLst/>
              <a:defRPr/>
            </a:pPr>
            <a:r>
              <a:rPr lang="es-ES" sz="1400">
                <a:latin typeface="Instrument Sans" pitchFamily="2" charset="0"/>
                <a:ea typeface="Tahoma"/>
                <a:cs typeface="Tahoma"/>
                <a:sym typeface="Tahoma"/>
              </a:rPr>
              <a:t>Rentabilice inversión, reduciendo costos tecnológicos</a:t>
            </a:r>
            <a:endParaRPr kumimoji="0" lang="es-ES" sz="1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Instrument Sans" pitchFamily="2" charset="0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9500380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holding a shield&#10;&#10;Description automatically generated">
            <a:extLst>
              <a:ext uri="{FF2B5EF4-FFF2-40B4-BE49-F238E27FC236}">
                <a16:creationId xmlns:a16="http://schemas.microsoft.com/office/drawing/2014/main" id="{A468F786-D8F1-9746-F8A3-E434FD815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" y="1814"/>
            <a:ext cx="5087952" cy="6863442"/>
          </a:xfrm>
          <a:prstGeom prst="rect">
            <a:avLst/>
          </a:prstGeom>
        </p:spPr>
      </p:pic>
      <p:sp>
        <p:nvSpPr>
          <p:cNvPr id="2" name="Google Shape;238;p23">
            <a:extLst>
              <a:ext uri="{FF2B5EF4-FFF2-40B4-BE49-F238E27FC236}">
                <a16:creationId xmlns:a16="http://schemas.microsoft.com/office/drawing/2014/main" id="{64E62063-362D-EB3A-0574-1CB4C6617FF9}"/>
              </a:ext>
            </a:extLst>
          </p:cNvPr>
          <p:cNvSpPr txBox="1"/>
          <p:nvPr/>
        </p:nvSpPr>
        <p:spPr>
          <a:xfrm>
            <a:off x="523283" y="611436"/>
            <a:ext cx="4664666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/>
            </a:pPr>
            <a:r>
              <a:rPr lang="es-419" sz="3600" dirty="0">
                <a:solidFill>
                  <a:srgbClr val="FFFFFF"/>
                </a:solidFill>
                <a:latin typeface="Instrument Sans"/>
                <a:sym typeface="Instrument Sans Medium"/>
              </a:rPr>
              <a:t>Autentificaciones</a:t>
            </a:r>
            <a:endParaRPr lang="es-ES" dirty="0"/>
          </a:p>
        </p:txBody>
      </p:sp>
      <p:sp>
        <p:nvSpPr>
          <p:cNvPr id="3" name="Google Shape;244;p23">
            <a:extLst>
              <a:ext uri="{FF2B5EF4-FFF2-40B4-BE49-F238E27FC236}">
                <a16:creationId xmlns:a16="http://schemas.microsoft.com/office/drawing/2014/main" id="{B7F2B4B2-221E-CAEF-665E-DAF46B7D0E92}"/>
              </a:ext>
            </a:extLst>
          </p:cNvPr>
          <p:cNvSpPr txBox="1"/>
          <p:nvPr/>
        </p:nvSpPr>
        <p:spPr>
          <a:xfrm>
            <a:off x="528436" y="368699"/>
            <a:ext cx="38020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sz="1500" dirty="0">
                <a:solidFill>
                  <a:srgbClr val="00B5CC"/>
                </a:solidFill>
                <a:latin typeface="Outfit"/>
                <a:ea typeface="Instrument Sans"/>
                <a:cs typeface="Instrument Sans"/>
              </a:rPr>
              <a:t>CERTIFICACIONES</a:t>
            </a:r>
            <a:endParaRPr lang="es-419" sz="1500" b="0" i="0" u="none" strike="noStrike" kern="1200" cap="none" spc="0" normalizeH="0" baseline="0" noProof="0" dirty="0">
              <a:ln>
                <a:noFill/>
              </a:ln>
              <a:solidFill>
                <a:srgbClr val="00B5CC"/>
              </a:solidFill>
              <a:effectLst/>
              <a:uLnTx/>
              <a:uFillTx/>
              <a:latin typeface="Outfit" pitchFamily="2" charset="0"/>
              <a:ea typeface="Instrument Sans"/>
              <a:cs typeface="Instrument Sans"/>
            </a:endParaRPr>
          </a:p>
        </p:txBody>
      </p:sp>
      <p:sp>
        <p:nvSpPr>
          <p:cNvPr id="6" name="Google Shape;685;g2c895c8cee2_0_572">
            <a:extLst>
              <a:ext uri="{FF2B5EF4-FFF2-40B4-BE49-F238E27FC236}">
                <a16:creationId xmlns:a16="http://schemas.microsoft.com/office/drawing/2014/main" id="{A475B545-ABE9-F38A-E796-3B03991F6EAB}"/>
              </a:ext>
            </a:extLst>
          </p:cNvPr>
          <p:cNvSpPr txBox="1">
            <a:spLocks/>
          </p:cNvSpPr>
          <p:nvPr/>
        </p:nvSpPr>
        <p:spPr>
          <a:xfrm>
            <a:off x="7852493" y="508089"/>
            <a:ext cx="3802000" cy="5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00"/>
              <a:buFont typeface="Tahoma"/>
              <a:buNone/>
              <a:defRPr sz="1100" b="0" i="0" u="none" strike="noStrike" cap="none">
                <a:solidFill>
                  <a:srgbClr val="595959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457200" marR="0" lvl="0" indent="-22860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00"/>
              <a:buFont typeface="Tahoma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00B5CB"/>
                </a:solidFill>
                <a:effectLst/>
                <a:uLnTx/>
                <a:uFillTx/>
                <a:latin typeface="Outfit" pitchFamily="2" charset="0"/>
                <a:sym typeface="Tahoma"/>
              </a:rPr>
              <a:t>TODO BAJO CONTROL </a:t>
            </a:r>
          </a:p>
          <a:p>
            <a:pPr marL="457200" marR="0" lvl="0" indent="-22860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00"/>
              <a:buFont typeface="Tahoma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B5CB"/>
                </a:solidFill>
                <a:effectLst/>
                <a:uLnTx/>
                <a:uFillTx/>
                <a:latin typeface="Outfit" pitchFamily="2" charset="0"/>
                <a:sym typeface="Tahoma"/>
              </a:rPr>
              <a:t>“WE HAVE YOU COVERED”</a:t>
            </a: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srgbClr val="00B5CB"/>
              </a:solidFill>
              <a:effectLst/>
              <a:uLnTx/>
              <a:uFillTx/>
              <a:latin typeface="Outfit" pitchFamily="2" charset="0"/>
              <a:sym typeface="Tahoma"/>
            </a:endParaRPr>
          </a:p>
        </p:txBody>
      </p:sp>
      <p:pic>
        <p:nvPicPr>
          <p:cNvPr id="7" name="Google Shape;1500;p7" descr="A screenshot of a computer&#10;&#10;Description automatically generated">
            <a:extLst>
              <a:ext uri="{FF2B5EF4-FFF2-40B4-BE49-F238E27FC236}">
                <a16:creationId xmlns:a16="http://schemas.microsoft.com/office/drawing/2014/main" id="{DC53988E-6F82-F90D-2918-879CE148EC76}"/>
              </a:ext>
            </a:extLst>
          </p:cNvPr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1349" y="1614170"/>
            <a:ext cx="3166227" cy="2786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503;p7" descr="A logo for a company&#10;&#10;Description automatically generated">
            <a:extLst>
              <a:ext uri="{FF2B5EF4-FFF2-40B4-BE49-F238E27FC236}">
                <a16:creationId xmlns:a16="http://schemas.microsoft.com/office/drawing/2014/main" id="{A7608D7F-F870-19F8-F8ED-E2AD4B35C0F4}"/>
              </a:ext>
            </a:extLst>
          </p:cNvPr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4606" y="1346152"/>
            <a:ext cx="1449910" cy="1327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n 6" descr="Imagen que contiene firmar, exterior, palo, señal&#10;&#10;Descripción generada automáticamente">
            <a:extLst>
              <a:ext uri="{FF2B5EF4-FFF2-40B4-BE49-F238E27FC236}">
                <a16:creationId xmlns:a16="http://schemas.microsoft.com/office/drawing/2014/main" id="{DF593358-DCEA-0573-7BB8-E5BA4BAF506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1025" y="3245962"/>
            <a:ext cx="1147644" cy="1155181"/>
          </a:xfrm>
          <a:prstGeom prst="rect">
            <a:avLst/>
          </a:prstGeom>
        </p:spPr>
      </p:pic>
      <p:pic>
        <p:nvPicPr>
          <p:cNvPr id="16" name="Picture 4" descr="Synergy Appraised at Maturity Level 3 for CMMI-DEV | News">
            <a:extLst>
              <a:ext uri="{FF2B5EF4-FFF2-40B4-BE49-F238E27FC236}">
                <a16:creationId xmlns:a16="http://schemas.microsoft.com/office/drawing/2014/main" id="{E2E49459-6378-DB2F-94B8-13CDDC1DE6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73890" y="4850090"/>
            <a:ext cx="4231803" cy="846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99677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6">
            <a:extLst>
              <a:ext uri="{FF2B5EF4-FFF2-40B4-BE49-F238E27FC236}">
                <a16:creationId xmlns:a16="http://schemas.microsoft.com/office/drawing/2014/main" id="{2068BBBB-6555-BB70-5359-30D6735D9A5D}"/>
              </a:ext>
            </a:extLst>
          </p:cNvPr>
          <p:cNvSpPr txBox="1"/>
          <p:nvPr/>
        </p:nvSpPr>
        <p:spPr>
          <a:xfrm>
            <a:off x="8058579" y="2323435"/>
            <a:ext cx="3269347" cy="255454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ES" sz="1600" kern="0" dirty="0">
                <a:solidFill>
                  <a:srgbClr val="DEFFF8"/>
                </a:solidFill>
                <a:latin typeface="Instrument Sans" pitchFamily="2" charset="0"/>
              </a:rPr>
              <a:t>Es una opción que </a:t>
            </a:r>
            <a:r>
              <a:rPr lang="es-ES" sz="1600" b="1" kern="0" dirty="0">
                <a:solidFill>
                  <a:srgbClr val="DEFFF8"/>
                </a:solidFill>
                <a:latin typeface="Instrument Sans" pitchFamily="2" charset="0"/>
              </a:rPr>
              <a:t>permite sincronizar masivamente los eventos de título valor de las facturas emitidas asociados en la DIAN </a:t>
            </a:r>
            <a:r>
              <a:rPr lang="es-ES" sz="1600" kern="0" dirty="0">
                <a:solidFill>
                  <a:srgbClr val="DEFFF8"/>
                </a:solidFill>
                <a:latin typeface="Instrument Sans" pitchFamily="2" charset="0"/>
              </a:rPr>
              <a:t>con la plataforma de PL-</a:t>
            </a:r>
            <a:r>
              <a:rPr lang="es-ES" sz="1600" kern="0" dirty="0" err="1">
                <a:solidFill>
                  <a:srgbClr val="DEFFF8"/>
                </a:solidFill>
                <a:latin typeface="Instrument Sans" pitchFamily="2" charset="0"/>
              </a:rPr>
              <a:t>Colab</a:t>
            </a:r>
            <a:r>
              <a:rPr lang="es-ES" sz="1600" kern="0" dirty="0">
                <a:solidFill>
                  <a:srgbClr val="DEFFF8"/>
                </a:solidFill>
                <a:latin typeface="Instrument Sans" pitchFamily="2" charset="0"/>
              </a:rPr>
              <a:t> por períodos específicos de tiempo: Último día, Últimos 2 días, Últimos 7 días, Últimos 15 días, Últimos 30 días, Mes actual, Mes anterior y Personalizado.</a:t>
            </a:r>
            <a:endParaRPr lang="es-MX" sz="1600" kern="0" dirty="0">
              <a:solidFill>
                <a:srgbClr val="DEFFF8"/>
              </a:solidFill>
              <a:latin typeface="Instrument Sans" pitchFamily="2" charset="0"/>
            </a:endParaRPr>
          </a:p>
        </p:txBody>
      </p:sp>
      <p:sp>
        <p:nvSpPr>
          <p:cNvPr id="12" name="Google Shape;238;p23">
            <a:extLst>
              <a:ext uri="{FF2B5EF4-FFF2-40B4-BE49-F238E27FC236}">
                <a16:creationId xmlns:a16="http://schemas.microsoft.com/office/drawing/2014/main" id="{599FA463-F635-438D-87AE-C4B168AE5295}"/>
              </a:ext>
            </a:extLst>
          </p:cNvPr>
          <p:cNvSpPr txBox="1"/>
          <p:nvPr/>
        </p:nvSpPr>
        <p:spPr>
          <a:xfrm>
            <a:off x="635431" y="725070"/>
            <a:ext cx="6633274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3600" b="0" i="0" u="none" strike="noStrike" kern="1200" cap="none" spc="0" normalizeH="0" baseline="0" noProof="0" dirty="0">
                <a:ln>
                  <a:noFill/>
                </a:ln>
                <a:solidFill>
                  <a:srgbClr val="014464"/>
                </a:solidFill>
                <a:effectLst/>
                <a:uLnTx/>
                <a:uFillTx/>
                <a:latin typeface="Instrument Sans" pitchFamily="2" charset="0"/>
                <a:ea typeface="Instrument Sans Medium"/>
                <a:cs typeface="Instrument Sans Medium"/>
                <a:sym typeface="Instrument Sans Medium"/>
              </a:rPr>
              <a:t>Sincronización Masiva</a:t>
            </a:r>
            <a:endParaRPr kumimoji="0" sz="3600" b="0" i="0" u="none" strike="noStrike" kern="1200" cap="none" spc="0" normalizeH="0" baseline="0" noProof="0" dirty="0">
              <a:ln>
                <a:noFill/>
              </a:ln>
              <a:solidFill>
                <a:srgbClr val="014464"/>
              </a:solidFill>
              <a:effectLst/>
              <a:uLnTx/>
              <a:uFillTx/>
              <a:latin typeface="Instrument Sans" pitchFamily="2" charset="0"/>
              <a:ea typeface="Instrument Sans Medium"/>
              <a:cs typeface="Instrument Sans Medium"/>
              <a:sym typeface="Instrument Sans Medium"/>
            </a:endParaRPr>
          </a:p>
        </p:txBody>
      </p:sp>
      <p:sp>
        <p:nvSpPr>
          <p:cNvPr id="13" name="Google Shape;244;p23">
            <a:extLst>
              <a:ext uri="{FF2B5EF4-FFF2-40B4-BE49-F238E27FC236}">
                <a16:creationId xmlns:a16="http://schemas.microsoft.com/office/drawing/2014/main" id="{29211EFE-029E-13F7-246E-8758626118DE}"/>
              </a:ext>
            </a:extLst>
          </p:cNvPr>
          <p:cNvSpPr txBox="1"/>
          <p:nvPr/>
        </p:nvSpPr>
        <p:spPr>
          <a:xfrm>
            <a:off x="635431" y="368700"/>
            <a:ext cx="3953002" cy="477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sz="1500" dirty="0">
                <a:solidFill>
                  <a:srgbClr val="00B5CC"/>
                </a:solidFill>
                <a:latin typeface="Outfit" pitchFamily="2" charset="0"/>
                <a:ea typeface="Instrument Sans"/>
                <a:cs typeface="Instrument Sans"/>
                <a:sym typeface="Instrument Sans"/>
              </a:rPr>
              <a:t>FUNCIONALIDADES</a:t>
            </a:r>
            <a:endParaRPr kumimoji="0" sz="1500" b="0" i="0" u="none" strike="noStrike" kern="1200" cap="none" spc="0" normalizeH="0" baseline="0" noProof="0" dirty="0">
              <a:ln>
                <a:noFill/>
              </a:ln>
              <a:solidFill>
                <a:srgbClr val="00B5CC"/>
              </a:solidFill>
              <a:effectLst/>
              <a:uLnTx/>
              <a:uFillTx/>
              <a:latin typeface="Outfit" pitchFamily="2" charset="0"/>
              <a:ea typeface="Instrument Sans"/>
              <a:cs typeface="Instrument Sans"/>
              <a:sym typeface="Instrument Sans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067EC158-9B95-3FD8-C47B-4293FB366B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1" t="6548" r="2685" b="7354"/>
          <a:stretch/>
        </p:blipFill>
        <p:spPr bwMode="auto">
          <a:xfrm>
            <a:off x="911485" y="2105246"/>
            <a:ext cx="5394066" cy="2554545"/>
          </a:xfrm>
          <a:prstGeom prst="rect">
            <a:avLst/>
          </a:prstGeom>
          <a:effectLst>
            <a:outerShdw blurRad="101600" dist="63500" dir="7200000" algn="ctr" rotWithShape="0">
              <a:srgbClr val="000000">
                <a:alpha val="3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52E4E624-A203-673E-7CEF-70D4E76C6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51388" y="4139101"/>
            <a:ext cx="3269347" cy="212159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Conector: angular 15">
            <a:extLst>
              <a:ext uri="{FF2B5EF4-FFF2-40B4-BE49-F238E27FC236}">
                <a16:creationId xmlns:a16="http://schemas.microsoft.com/office/drawing/2014/main" id="{5A41F4F5-95C9-931A-1ED1-632722825F59}"/>
              </a:ext>
            </a:extLst>
          </p:cNvPr>
          <p:cNvCxnSpPr>
            <a:cxnSpLocks/>
          </p:cNvCxnSpPr>
          <p:nvPr/>
        </p:nvCxnSpPr>
        <p:spPr>
          <a:xfrm rot="16200000" flipH="1">
            <a:off x="6144542" y="3535156"/>
            <a:ext cx="878583" cy="246214"/>
          </a:xfrm>
          <a:prstGeom prst="bentConnector3">
            <a:avLst>
              <a:gd name="adj1" fmla="val -193"/>
            </a:avLst>
          </a:prstGeom>
          <a:ln w="28575">
            <a:solidFill>
              <a:srgbClr val="19EFD6"/>
            </a:solidFill>
            <a:prstDash val="dash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" name="Rectángulo 1">
            <a:extLst>
              <a:ext uri="{FF2B5EF4-FFF2-40B4-BE49-F238E27FC236}">
                <a16:creationId xmlns:a16="http://schemas.microsoft.com/office/drawing/2014/main" id="{356338E9-FCB1-6F23-1576-FA0E69587889}"/>
              </a:ext>
            </a:extLst>
          </p:cNvPr>
          <p:cNvSpPr/>
          <p:nvPr/>
        </p:nvSpPr>
        <p:spPr>
          <a:xfrm>
            <a:off x="911485" y="2105247"/>
            <a:ext cx="618491" cy="126802"/>
          </a:xfrm>
          <a:prstGeom prst="rect">
            <a:avLst/>
          </a:prstGeom>
          <a:solidFill>
            <a:srgbClr val="013FA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C5F3E4FF-0E12-E0C4-DDC7-0E27A1B398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935" y="2123175"/>
            <a:ext cx="382665" cy="108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90263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Estela 2024">
      <a:dk1>
        <a:srgbClr val="003661"/>
      </a:dk1>
      <a:lt1>
        <a:srgbClr val="FFFFFF"/>
      </a:lt1>
      <a:dk2>
        <a:srgbClr val="001C31"/>
      </a:dk2>
      <a:lt2>
        <a:srgbClr val="EBFEFE"/>
      </a:lt2>
      <a:accent1>
        <a:srgbClr val="00B5CB"/>
      </a:accent1>
      <a:accent2>
        <a:srgbClr val="95F8EC"/>
      </a:accent2>
      <a:accent3>
        <a:srgbClr val="056497"/>
      </a:accent3>
      <a:accent4>
        <a:srgbClr val="054B70"/>
      </a:accent4>
      <a:accent5>
        <a:srgbClr val="01263D"/>
      </a:accent5>
      <a:accent6>
        <a:srgbClr val="00D0C2"/>
      </a:accent6>
      <a:hlink>
        <a:srgbClr val="007FE2"/>
      </a:hlink>
      <a:folHlink>
        <a:srgbClr val="005FA9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lantilla Estela 2024" id="{C514944C-1471-9747-AB63-4ADF1A6B4828}" vid="{1EA9B2CD-33AF-704E-A63C-2FAFD0F0E32C}"/>
    </a:ext>
  </a:extLst>
</a:theme>
</file>

<file path=ppt/theme/theme2.xml><?xml version="1.0" encoding="utf-8"?>
<a:theme xmlns:a="http://schemas.openxmlformats.org/drawingml/2006/main" name="1_Tema de Office">
  <a:themeElements>
    <a:clrScheme name="Estela 2024">
      <a:dk1>
        <a:srgbClr val="003661"/>
      </a:dk1>
      <a:lt1>
        <a:srgbClr val="FFFFFF"/>
      </a:lt1>
      <a:dk2>
        <a:srgbClr val="001C31"/>
      </a:dk2>
      <a:lt2>
        <a:srgbClr val="EBFEFE"/>
      </a:lt2>
      <a:accent1>
        <a:srgbClr val="00B5CB"/>
      </a:accent1>
      <a:accent2>
        <a:srgbClr val="95F8EC"/>
      </a:accent2>
      <a:accent3>
        <a:srgbClr val="056497"/>
      </a:accent3>
      <a:accent4>
        <a:srgbClr val="054B70"/>
      </a:accent4>
      <a:accent5>
        <a:srgbClr val="01263D"/>
      </a:accent5>
      <a:accent6>
        <a:srgbClr val="00D0C2"/>
      </a:accent6>
      <a:hlink>
        <a:srgbClr val="007FE2"/>
      </a:hlink>
      <a:folHlink>
        <a:srgbClr val="005FA9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lantilla Estela 2024" id="{C514944C-1471-9747-AB63-4ADF1A6B4828}" vid="{1EA9B2CD-33AF-704E-A63C-2FAFD0F0E32C}"/>
    </a:ext>
  </a:extLst>
</a:theme>
</file>

<file path=ppt/theme/theme3.xml><?xml version="1.0" encoding="utf-8"?>
<a:theme xmlns:a="http://schemas.openxmlformats.org/drawingml/2006/main" name="3_Tema de Office">
  <a:themeElements>
    <a:clrScheme name="Estela 2024">
      <a:dk1>
        <a:srgbClr val="003661"/>
      </a:dk1>
      <a:lt1>
        <a:srgbClr val="FFFFFF"/>
      </a:lt1>
      <a:dk2>
        <a:srgbClr val="001C31"/>
      </a:dk2>
      <a:lt2>
        <a:srgbClr val="EBFEFE"/>
      </a:lt2>
      <a:accent1>
        <a:srgbClr val="00B5CB"/>
      </a:accent1>
      <a:accent2>
        <a:srgbClr val="95F8EC"/>
      </a:accent2>
      <a:accent3>
        <a:srgbClr val="056497"/>
      </a:accent3>
      <a:accent4>
        <a:srgbClr val="054B70"/>
      </a:accent4>
      <a:accent5>
        <a:srgbClr val="01263D"/>
      </a:accent5>
      <a:accent6>
        <a:srgbClr val="00D0C2"/>
      </a:accent6>
      <a:hlink>
        <a:srgbClr val="007FE2"/>
      </a:hlink>
      <a:folHlink>
        <a:srgbClr val="005FA9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lantilla Estela 2024" id="{C514944C-1471-9747-AB63-4ADF1A6B4828}" vid="{1EA9B2CD-33AF-704E-A63C-2FAFD0F0E32C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fc40260-dfd7-40a4-a85c-967c4896b146">
      <Terms xmlns="http://schemas.microsoft.com/office/infopath/2007/PartnerControls"/>
    </lcf76f155ced4ddcb4097134ff3c332f>
    <TaxCatchAll xmlns="03a00eab-5830-4fd3-b523-a06a7c8d179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5A36918DEDA39D40B86952B93DC3C6EB" ma:contentTypeVersion="12" ma:contentTypeDescription="Crear nuevo documento." ma:contentTypeScope="" ma:versionID="c3ea86d42b27993af01c13701f9e8d91">
  <xsd:schema xmlns:xsd="http://www.w3.org/2001/XMLSchema" xmlns:xs="http://www.w3.org/2001/XMLSchema" xmlns:p="http://schemas.microsoft.com/office/2006/metadata/properties" xmlns:ns2="8fc40260-dfd7-40a4-a85c-967c4896b146" xmlns:ns3="03a00eab-5830-4fd3-b523-a06a7c8d179a" targetNamespace="http://schemas.microsoft.com/office/2006/metadata/properties" ma:root="true" ma:fieldsID="696164abde6b1e9cbf8fc324f328488f" ns2:_="" ns3:_="">
    <xsd:import namespace="8fc40260-dfd7-40a4-a85c-967c4896b146"/>
    <xsd:import namespace="03a00eab-5830-4fd3-b523-a06a7c8d179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c40260-dfd7-40a4-a85c-967c4896b14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Etiquetas de imagen" ma:readOnly="false" ma:fieldId="{5cf76f15-5ced-4ddc-b409-7134ff3c332f}" ma:taxonomyMulti="true" ma:sspId="a4421858-aab3-4d5d-a380-932938c0233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a00eab-5830-4fd3-b523-a06a7c8d179a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6a7d434f-2193-4439-bf65-bfb6818c78d9}" ma:internalName="TaxCatchAll" ma:showField="CatchAllData" ma:web="03a00eab-5830-4fd3-b523-a06a7c8d179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DDA1863-48B4-42D3-95E7-52EB3503272D}">
  <ds:schemaRefs>
    <ds:schemaRef ds:uri="http://www.w3.org/XML/1998/namespace"/>
    <ds:schemaRef ds:uri="http://purl.org/dc/dcmitype/"/>
    <ds:schemaRef ds:uri="http://purl.org/dc/elements/1.1/"/>
    <ds:schemaRef ds:uri="http://purl.org/dc/terms/"/>
    <ds:schemaRef ds:uri="03a00eab-5830-4fd3-b523-a06a7c8d179a"/>
    <ds:schemaRef ds:uri="http://schemas.microsoft.com/office/2006/documentManagement/types"/>
    <ds:schemaRef ds:uri="8fc40260-dfd7-40a4-a85c-967c4896b146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DBEB80DB-72B8-4292-8A0D-378A72DFF53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4D6066F-D868-4405-8C86-81D2D84A0C0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fc40260-dfd7-40a4-a85c-967c4896b146"/>
    <ds:schemaRef ds:uri="03a00eab-5830-4fd3-b523-a06a7c8d179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5393</TotalTime>
  <Words>491</Words>
  <Application>Microsoft Office PowerPoint</Application>
  <PresentationFormat>Panorámica</PresentationFormat>
  <Paragraphs>69</Paragraphs>
  <Slides>17</Slides>
  <Notes>5</Notes>
  <HiddenSlides>0</HiddenSlides>
  <MMClips>0</MMClips>
  <ScaleCrop>false</ScaleCrop>
  <HeadingPairs>
    <vt:vector size="4" baseType="variant">
      <vt:variant>
        <vt:lpstr>Tema</vt:lpstr>
      </vt:variant>
      <vt:variant>
        <vt:i4>3</vt:i4>
      </vt:variant>
      <vt:variant>
        <vt:lpstr>Títulos de diapositiva</vt:lpstr>
      </vt:variant>
      <vt:variant>
        <vt:i4>17</vt:i4>
      </vt:variant>
    </vt:vector>
  </HeadingPairs>
  <TitlesOfParts>
    <vt:vector size="20" baseType="lpstr">
      <vt:lpstr>Tema de Office</vt:lpstr>
      <vt:lpstr>1_Tema de Office</vt:lpstr>
      <vt:lpstr>3_Tema de Office</vt:lpstr>
      <vt:lpstr>Emisión Avanzada Estela</vt:lpstr>
      <vt:lpstr>Presentación de PowerPoint</vt:lpstr>
      <vt:lpstr>Presentación de PowerPoint</vt:lpstr>
      <vt:lpstr>Presentación de PowerPoint</vt:lpstr>
      <vt:lpstr>Proveedor Regional con Atención Local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Paola Yadira Gibaja Cusi</dc:creator>
  <cp:lastModifiedBy>Paola Yadira Gibaja Cusi</cp:lastModifiedBy>
  <cp:revision>177</cp:revision>
  <dcterms:created xsi:type="dcterms:W3CDTF">2024-04-16T14:47:04Z</dcterms:created>
  <dcterms:modified xsi:type="dcterms:W3CDTF">2024-08-02T06:56:05Z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0x0101005A36918DEDA39D40B86952B93DC3C6EB</vt:lpwstr>
  </property>
  <property fmtid="{D5CDD505-2E9C-101B-9397-08002B2CF9AE}" pid="3" name="MediaServiceImageTags">
    <vt:lpwstr/>
  </property>
</Properties>
</file>