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2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4"/>
    <p:sldMasterId id="2147483682" r:id="rId5"/>
    <p:sldMasterId id="2147483742" r:id="rId6"/>
  </p:sldMasterIdLst>
  <p:notesMasterIdLst>
    <p:notesMasterId r:id="rId32"/>
  </p:notesMasterIdLst>
  <p:handoutMasterIdLst>
    <p:handoutMasterId r:id="rId33"/>
  </p:handoutMasterIdLst>
  <p:sldIdLst>
    <p:sldId id="256" r:id="rId7"/>
    <p:sldId id="299" r:id="rId8"/>
    <p:sldId id="310" r:id="rId9"/>
    <p:sldId id="348" r:id="rId10"/>
    <p:sldId id="3035" r:id="rId11"/>
    <p:sldId id="266" r:id="rId12"/>
    <p:sldId id="317" r:id="rId13"/>
    <p:sldId id="350" r:id="rId14"/>
    <p:sldId id="302" r:id="rId15"/>
    <p:sldId id="332" r:id="rId16"/>
    <p:sldId id="333" r:id="rId17"/>
    <p:sldId id="276" r:id="rId18"/>
    <p:sldId id="346" r:id="rId19"/>
    <p:sldId id="258" r:id="rId20"/>
    <p:sldId id="334" r:id="rId21"/>
    <p:sldId id="336" r:id="rId22"/>
    <p:sldId id="337" r:id="rId23"/>
    <p:sldId id="262" r:id="rId24"/>
    <p:sldId id="347" r:id="rId25"/>
    <p:sldId id="339" r:id="rId26"/>
    <p:sldId id="340" r:id="rId27"/>
    <p:sldId id="279" r:id="rId28"/>
    <p:sldId id="343" r:id="rId29"/>
    <p:sldId id="349" r:id="rId30"/>
    <p:sldId id="290" r:id="rId31"/>
  </p:sldIdLst>
  <p:sldSz cx="12192000" cy="6858000"/>
  <p:notesSz cx="6858000" cy="9144000"/>
  <p:embeddedFontLst>
    <p:embeddedFont>
      <p:font typeface="Century Gothic" panose="020B0502020202020204" pitchFamily="34" charset="0"/>
      <p:regular r:id="rId34"/>
      <p:bold r:id="rId35"/>
      <p:italic r:id="rId36"/>
      <p:boldItalic r:id="rId37"/>
    </p:embeddedFont>
    <p:embeddedFont>
      <p:font typeface="Instrument Sans" panose="020B0604020202020204" charset="0"/>
      <p:regular r:id="rId38"/>
      <p:bold r:id="rId39"/>
      <p:italic r:id="rId40"/>
      <p:boldItalic r:id="rId41"/>
    </p:embeddedFont>
    <p:embeddedFont>
      <p:font typeface="Outfit" charset="0"/>
      <p:regular r:id="rId42"/>
      <p:bold r:id="rId43"/>
    </p:embeddedFont>
    <p:embeddedFont>
      <p:font typeface="Poppins" panose="00000500000000000000" pitchFamily="2" charset="0"/>
      <p:regular r:id="rId44"/>
      <p:bold r:id="rId45"/>
      <p:italic r:id="rId46"/>
      <p:boldItalic r:id="rId47"/>
    </p:embeddedFont>
    <p:embeddedFont>
      <p:font typeface="Raleway" pitchFamily="2" charset="0"/>
      <p:regular r:id="rId48"/>
      <p:bold r:id="rId49"/>
      <p:italic r:id="rId50"/>
      <p:boldItalic r:id="rId51"/>
    </p:embeddedFont>
    <p:embeddedFont>
      <p:font typeface="Tahoma" panose="020B0604030504040204" pitchFamily="34" charset="0"/>
      <p:regular r:id="rId52"/>
      <p:bold r:id="rId53"/>
    </p:embeddedFont>
    <p:embeddedFont>
      <p:font typeface="Verdana" panose="020B0604030504040204" pitchFamily="34" charset="0"/>
      <p:regular r:id="rId54"/>
      <p:bold r:id="rId55"/>
      <p:italic r:id="rId56"/>
      <p:boldItalic r:id="rId57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464"/>
    <a:srgbClr val="00B5CC"/>
    <a:srgbClr val="C9FFF3"/>
    <a:srgbClr val="DEFFF8"/>
    <a:srgbClr val="95F8EC"/>
    <a:srgbClr val="8DF7EA"/>
    <a:srgbClr val="F3FFFC"/>
    <a:srgbClr val="001C2A"/>
    <a:srgbClr val="19EFD6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33F456-0EDF-2E2D-86DE-3102D69348DF}" v="2" dt="2024-08-02T00:55:07.101"/>
    <p1510:client id="{3B923454-558C-D598-B8A3-66F2A002C9A0}" v="2" dt="2024-08-02T00:36:12.454"/>
    <p1510:client id="{AA2B5F60-9591-911F-A693-F21D38550B0D}" v="3" dt="2024-08-02T06:58:14.663"/>
    <p1510:client id="{CBF0430C-D6FC-3D57-D54E-DCDE35AFBFDA}" v="27" dt="2024-08-01T23:42:42.613"/>
    <p1510:client id="{CEABDC9C-AEB6-7DCA-4B22-5627745E9AAF}" v="161" dt="2024-08-01T23:14:00.971"/>
    <p1510:client id="{D14C081C-5535-1467-4093-AFEBF66D858F}" v="2" dt="2024-08-02T01:02:53.535"/>
    <p1510:client id="{E4EE3074-8D75-FDCB-4757-8C2FE3410BED}" v="2" dt="2024-08-02T00:44:55.11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Estilo claro 1 - Acent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font" Target="fonts/font6.fntdata"/><Relationship Id="rId21" Type="http://schemas.openxmlformats.org/officeDocument/2006/relationships/slide" Target="slides/slide15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microsoft.com/office/2015/10/relationships/revisionInfo" Target="revisionInfo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61" Type="http://schemas.openxmlformats.org/officeDocument/2006/relationships/tableStyles" Target="tableStyles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8" Type="http://schemas.openxmlformats.org/officeDocument/2006/relationships/slide" Target="slides/slide2.xml"/><Relationship Id="rId51" Type="http://schemas.openxmlformats.org/officeDocument/2006/relationships/font" Target="fonts/font18.fntdata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ola Yadira Gibaja Cusi" userId="S::paola.gibaja@estela.com::f3575662-87c4-4041-911f-3ffe81db7be9" providerId="AD" clId="Web-{6BAA4B61-ADC7-98F2-48D5-7409CED8228F}"/>
    <pc:docChg chg="modSld">
      <pc:chgData name="Paola Yadira Gibaja Cusi" userId="S::paola.gibaja@estela.com::f3575662-87c4-4041-911f-3ffe81db7be9" providerId="AD" clId="Web-{6BAA4B61-ADC7-98F2-48D5-7409CED8228F}" dt="2024-07-12T01:01:09.940" v="4" actId="1076"/>
      <pc:docMkLst>
        <pc:docMk/>
      </pc:docMkLst>
      <pc:sldChg chg="modSp">
        <pc:chgData name="Paola Yadira Gibaja Cusi" userId="S::paola.gibaja@estela.com::f3575662-87c4-4041-911f-3ffe81db7be9" providerId="AD" clId="Web-{6BAA4B61-ADC7-98F2-48D5-7409CED8228F}" dt="2024-07-12T01:01:09.940" v="4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6BAA4B61-ADC7-98F2-48D5-7409CED8228F}" dt="2024-07-12T01:01:09.940" v="4" actId="1076"/>
          <ac:spMkLst>
            <pc:docMk/>
            <pc:sldMk cId="4152896682" sldId="299"/>
            <ac:spMk id="8" creationId="{1A1E4136-7599-331C-7F80-4F86FEAE0672}"/>
          </ac:spMkLst>
        </pc:spChg>
      </pc:sldChg>
    </pc:docChg>
  </pc:docChgLst>
  <pc:docChgLst>
    <pc:chgData name="Paola Yadira Gibaja Cusi" userId="S::paola.gibaja@estela.com::f3575662-87c4-4041-911f-3ffe81db7be9" providerId="AD" clId="Web-{AA2B5F60-9591-911F-A693-F21D38550B0D}"/>
    <pc:docChg chg="modSld">
      <pc:chgData name="Paola Yadira Gibaja Cusi" userId="S::paola.gibaja@estela.com::f3575662-87c4-4041-911f-3ffe81db7be9" providerId="AD" clId="Web-{AA2B5F60-9591-911F-A693-F21D38550B0D}" dt="2024-08-02T06:58:14.663" v="2" actId="20577"/>
      <pc:docMkLst>
        <pc:docMk/>
      </pc:docMkLst>
      <pc:sldChg chg="modSp">
        <pc:chgData name="Paola Yadira Gibaja Cusi" userId="S::paola.gibaja@estela.com::f3575662-87c4-4041-911f-3ffe81db7be9" providerId="AD" clId="Web-{AA2B5F60-9591-911F-A693-F21D38550B0D}" dt="2024-08-02T06:58:14.663" v="2" actId="20577"/>
        <pc:sldMkLst>
          <pc:docMk/>
          <pc:sldMk cId="2406273178" sldId="256"/>
        </pc:sldMkLst>
        <pc:spChg chg="mod">
          <ac:chgData name="Paola Yadira Gibaja Cusi" userId="S::paola.gibaja@estela.com::f3575662-87c4-4041-911f-3ffe81db7be9" providerId="AD" clId="Web-{AA2B5F60-9591-911F-A693-F21D38550B0D}" dt="2024-08-02T06:58:14.663" v="2" actId="20577"/>
          <ac:spMkLst>
            <pc:docMk/>
            <pc:sldMk cId="2406273178" sldId="256"/>
            <ac:spMk id="2" creationId="{00000000-0000-0000-0000-000000000000}"/>
          </ac:spMkLst>
        </pc:spChg>
      </pc:sldChg>
    </pc:docChg>
  </pc:docChgLst>
  <pc:docChgLst>
    <pc:chgData name="Paola Yadira Gibaja Cusi" userId="S::paola.gibaja@estela.com::f3575662-87c4-4041-911f-3ffe81db7be9" providerId="AD" clId="Web-{E4EE3074-8D75-FDCB-4757-8C2FE3410BED}"/>
    <pc:docChg chg="addSld delSld modMainMaster">
      <pc:chgData name="Paola Yadira Gibaja Cusi" userId="S::paola.gibaja@estela.com::f3575662-87c4-4041-911f-3ffe81db7be9" providerId="AD" clId="Web-{E4EE3074-8D75-FDCB-4757-8C2FE3410BED}" dt="2024-08-02T00:44:55.118" v="1"/>
      <pc:docMkLst>
        <pc:docMk/>
      </pc:docMkLst>
      <pc:sldChg chg="del">
        <pc:chgData name="Paola Yadira Gibaja Cusi" userId="S::paola.gibaja@estela.com::f3575662-87c4-4041-911f-3ffe81db7be9" providerId="AD" clId="Web-{E4EE3074-8D75-FDCB-4757-8C2FE3410BED}" dt="2024-08-02T00:44:55.118" v="1"/>
        <pc:sldMkLst>
          <pc:docMk/>
          <pc:sldMk cId="2569967748" sldId="341"/>
        </pc:sldMkLst>
      </pc:sldChg>
      <pc:sldChg chg="add">
        <pc:chgData name="Paola Yadira Gibaja Cusi" userId="S::paola.gibaja@estela.com::f3575662-87c4-4041-911f-3ffe81db7be9" providerId="AD" clId="Web-{E4EE3074-8D75-FDCB-4757-8C2FE3410BED}" dt="2024-08-02T00:44:44.680" v="0"/>
        <pc:sldMkLst>
          <pc:docMk/>
          <pc:sldMk cId="3545877488" sldId="350"/>
        </pc:sldMkLst>
      </pc:sldChg>
      <pc:sldMasterChg chg="addSldLayout">
        <pc:chgData name="Paola Yadira Gibaja Cusi" userId="S::paola.gibaja@estela.com::f3575662-87c4-4041-911f-3ffe81db7be9" providerId="AD" clId="Web-{E4EE3074-8D75-FDCB-4757-8C2FE3410BED}" dt="2024-08-02T00:44:44.680" v="0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625193448" sldId="2147483714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257421870" sldId="2147483715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048924074" sldId="2147483772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918345877" sldId="2147483773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731112986" sldId="2147483774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119730228" sldId="2147483775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567660058" sldId="2147483776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548821171" sldId="2147483777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854457915" sldId="2147483778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073006076" sldId="2147483779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637588377" sldId="2147483780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145244146" sldId="2147483781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89797245" sldId="2147483782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004706725" sldId="2147483783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952391647" sldId="2147483784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944869552" sldId="2147483785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129497713" sldId="2147483786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3470636735" sldId="2147483787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763413121" sldId="2147483788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507265953" sldId="2147483789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795566795" sldId="2147483790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3698688151" sldId="2147483791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1302321663" sldId="2147483792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235190281" sldId="2147483793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780965116" sldId="2147483794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77771347" sldId="2147483795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01002121" sldId="2147483796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908329606" sldId="2147483797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4164685066" sldId="2147483798"/>
          </pc:sldLayoutMkLst>
        </pc:sldLayoutChg>
        <pc:sldLayoutChg chg="ad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2933118997" sldId="2147483648"/>
            <pc:sldLayoutMk cId="2668345678" sldId="2147483799"/>
          </pc:sldLayoutMkLst>
        </pc:sldLayoutChg>
      </pc:sldMasterChg>
      <pc:sldMasterChg chg="modSldLayout">
        <pc:chgData name="Paola Yadira Gibaja Cusi" userId="S::paola.gibaja@estela.com::f3575662-87c4-4041-911f-3ffe81db7be9" providerId="AD" clId="Web-{E4EE3074-8D75-FDCB-4757-8C2FE3410BED}" dt="2024-08-02T00:44:44.680" v="0"/>
        <pc:sldMasterMkLst>
          <pc:docMk/>
          <pc:sldMasterMk cId="3855289380" sldId="2147483682"/>
        </pc:sldMasterMkLst>
        <pc:sldLayoutChg chg="replI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3855289380" sldId="2147483682"/>
            <pc:sldLayoutMk cId="1913744620" sldId="2147483800"/>
          </pc:sldLayoutMkLst>
        </pc:sldLayoutChg>
        <pc:sldLayoutChg chg="replId">
          <pc:chgData name="Paola Yadira Gibaja Cusi" userId="S::paola.gibaja@estela.com::f3575662-87c4-4041-911f-3ffe81db7be9" providerId="AD" clId="Web-{E4EE3074-8D75-FDCB-4757-8C2FE3410BED}" dt="2024-08-02T00:44:44.680" v="0"/>
          <pc:sldLayoutMkLst>
            <pc:docMk/>
            <pc:sldMasterMk cId="3855289380" sldId="2147483682"/>
            <pc:sldLayoutMk cId="3131637256" sldId="2147483801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24600348-3048-2494-8477-985158D54FE0}"/>
    <pc:docChg chg="modSld">
      <pc:chgData name="Paola Yadira Gibaja Cusi" userId="S::paola.gibaja@estela.com::f3575662-87c4-4041-911f-3ffe81db7be9" providerId="AD" clId="Web-{24600348-3048-2494-8477-985158D54FE0}" dt="2024-07-12T01:01:53.403" v="2" actId="1076"/>
      <pc:docMkLst>
        <pc:docMk/>
      </pc:docMkLst>
      <pc:sldChg chg="modSp">
        <pc:chgData name="Paola Yadira Gibaja Cusi" userId="S::paola.gibaja@estela.com::f3575662-87c4-4041-911f-3ffe81db7be9" providerId="AD" clId="Web-{24600348-3048-2494-8477-985158D54FE0}" dt="2024-07-12T01:01:53.403" v="2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24600348-3048-2494-8477-985158D54FE0}" dt="2024-07-12T01:01:53.403" v="2" actId="1076"/>
          <ac:spMkLst>
            <pc:docMk/>
            <pc:sldMk cId="4152896682" sldId="299"/>
            <ac:spMk id="8" creationId="{1A1E4136-7599-331C-7F80-4F86FEAE0672}"/>
          </ac:spMkLst>
        </pc:spChg>
      </pc:sldChg>
    </pc:docChg>
  </pc:docChgLst>
  <pc:docChgLst>
    <pc:chgData name="Paola Yadira Gibaja Cusi" userId="S::paola.gibaja@estela.com::f3575662-87c4-4041-911f-3ffe81db7be9" providerId="AD" clId="Web-{D14C081C-5535-1467-4093-AFEBF66D858F}"/>
    <pc:docChg chg="addSld delSld">
      <pc:chgData name="Paola Yadira Gibaja Cusi" userId="S::paola.gibaja@estela.com::f3575662-87c4-4041-911f-3ffe81db7be9" providerId="AD" clId="Web-{D14C081C-5535-1467-4093-AFEBF66D858F}" dt="2024-08-02T01:02:53.535" v="1"/>
      <pc:docMkLst>
        <pc:docMk/>
      </pc:docMkLst>
      <pc:sldChg chg="del">
        <pc:chgData name="Paola Yadira Gibaja Cusi" userId="S::paola.gibaja@estela.com::f3575662-87c4-4041-911f-3ffe81db7be9" providerId="AD" clId="Web-{D14C081C-5535-1467-4093-AFEBF66D858F}" dt="2024-08-02T01:02:53.535" v="1"/>
        <pc:sldMkLst>
          <pc:docMk/>
          <pc:sldMk cId="3269888481" sldId="351"/>
        </pc:sldMkLst>
      </pc:sldChg>
      <pc:sldChg chg="add">
        <pc:chgData name="Paola Yadira Gibaja Cusi" userId="S::paola.gibaja@estela.com::f3575662-87c4-4041-911f-3ffe81db7be9" providerId="AD" clId="Web-{D14C081C-5535-1467-4093-AFEBF66D858F}" dt="2024-08-02T01:02:45.066" v="0"/>
        <pc:sldMkLst>
          <pc:docMk/>
          <pc:sldMk cId="2411332587" sldId="3035"/>
        </pc:sldMkLst>
      </pc:sldChg>
      <pc:sldMasterChg chg="addSldLayout">
        <pc:chgData name="Paola Yadira Gibaja Cusi" userId="S::paola.gibaja@estela.com::f3575662-87c4-4041-911f-3ffe81db7be9" providerId="AD" clId="Web-{D14C081C-5535-1467-4093-AFEBF66D858F}" dt="2024-08-02T01:02:45.066" v="0"/>
        <pc:sldMasterMkLst>
          <pc:docMk/>
          <pc:sldMasterMk cId="2933118997" sldId="2147483648"/>
        </pc:sldMasterMkLst>
        <pc:sldLayoutChg chg="add">
          <pc:chgData name="Paola Yadira Gibaja Cusi" userId="S::paola.gibaja@estela.com::f3575662-87c4-4041-911f-3ffe81db7be9" providerId="AD" clId="Web-{D14C081C-5535-1467-4093-AFEBF66D858F}" dt="2024-08-02T01:02:45.066" v="0"/>
          <pc:sldLayoutMkLst>
            <pc:docMk/>
            <pc:sldMasterMk cId="2933118997" sldId="2147483648"/>
            <pc:sldLayoutMk cId="2688551323" sldId="2147483833"/>
          </pc:sldLayoutMkLst>
        </pc:sldLayoutChg>
      </pc:sldMasterChg>
    </pc:docChg>
  </pc:docChgLst>
  <pc:docChgLst>
    <pc:chgData name="Paola Yadira Gibaja Cusi" userId="S::paola.gibaja@estela.com::f3575662-87c4-4041-911f-3ffe81db7be9" providerId="AD" clId="Web-{3B923454-558C-D598-B8A3-66F2A002C9A0}"/>
    <pc:docChg chg="modSld">
      <pc:chgData name="Paola Yadira Gibaja Cusi" userId="S::paola.gibaja@estela.com::f3575662-87c4-4041-911f-3ffe81db7be9" providerId="AD" clId="Web-{3B923454-558C-D598-B8A3-66F2A002C9A0}" dt="2024-08-02T00:36:12.454" v="0" actId="20577"/>
      <pc:docMkLst>
        <pc:docMk/>
      </pc:docMkLst>
      <pc:sldChg chg="modSp">
        <pc:chgData name="Paola Yadira Gibaja Cusi" userId="S::paola.gibaja@estela.com::f3575662-87c4-4041-911f-3ffe81db7be9" providerId="AD" clId="Web-{3B923454-558C-D598-B8A3-66F2A002C9A0}" dt="2024-08-02T00:36:12.454" v="0" actId="20577"/>
        <pc:sldMkLst>
          <pc:docMk/>
          <pc:sldMk cId="1548803772" sldId="309"/>
        </pc:sldMkLst>
        <pc:spChg chg="mod">
          <ac:chgData name="Paola Yadira Gibaja Cusi" userId="S::paola.gibaja@estela.com::f3575662-87c4-4041-911f-3ffe81db7be9" providerId="AD" clId="Web-{3B923454-558C-D598-B8A3-66F2A002C9A0}" dt="2024-08-02T00:36:12.454" v="0" actId="20577"/>
          <ac:spMkLst>
            <pc:docMk/>
            <pc:sldMk cId="1548803772" sldId="309"/>
            <ac:spMk id="66" creationId="{565E8AB1-53AE-3D78-AE65-FBCE7B155DD9}"/>
          </ac:spMkLst>
        </pc:spChg>
      </pc:sldChg>
    </pc:docChg>
  </pc:docChgLst>
  <pc:docChgLst>
    <pc:chgData name="Paola Yadira Gibaja Cusi" userId="S::paola.gibaja@estela.com::f3575662-87c4-4041-911f-3ffe81db7be9" providerId="AD" clId="Web-{3733F456-0EDF-2E2D-86DE-3102D69348DF}"/>
    <pc:docChg chg="addSld delSld">
      <pc:chgData name="Paola Yadira Gibaja Cusi" userId="S::paola.gibaja@estela.com::f3575662-87c4-4041-911f-3ffe81db7be9" providerId="AD" clId="Web-{3733F456-0EDF-2E2D-86DE-3102D69348DF}" dt="2024-08-02T00:55:07.101" v="1"/>
      <pc:docMkLst>
        <pc:docMk/>
      </pc:docMkLst>
      <pc:sldChg chg="del">
        <pc:chgData name="Paola Yadira Gibaja Cusi" userId="S::paola.gibaja@estela.com::f3575662-87c4-4041-911f-3ffe81db7be9" providerId="AD" clId="Web-{3733F456-0EDF-2E2D-86DE-3102D69348DF}" dt="2024-08-02T00:55:07.101" v="1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3733F456-0EDF-2E2D-86DE-3102D69348DF}" dt="2024-08-02T00:54:58.507" v="0"/>
        <pc:sldMkLst>
          <pc:docMk/>
          <pc:sldMk cId="3269888481" sldId="351"/>
        </pc:sldMkLst>
      </pc:sldChg>
    </pc:docChg>
  </pc:docChgLst>
  <pc:docChgLst>
    <pc:chgData name="Paola Yadira Gibaja Cusi" userId="S::paola.gibaja@estela.com::f3575662-87c4-4041-911f-3ffe81db7be9" providerId="AD" clId="Web-{CBF0430C-D6FC-3D57-D54E-DCDE35AFBFDA}"/>
    <pc:docChg chg="addSld delSld modSld">
      <pc:chgData name="Paola Yadira Gibaja Cusi" userId="S::paola.gibaja@estela.com::f3575662-87c4-4041-911f-3ffe81db7be9" providerId="AD" clId="Web-{CBF0430C-D6FC-3D57-D54E-DCDE35AFBFDA}" dt="2024-08-01T23:42:42.613" v="24"/>
      <pc:docMkLst>
        <pc:docMk/>
      </pc:docMkLst>
      <pc:sldChg chg="del">
        <pc:chgData name="Paola Yadira Gibaja Cusi" userId="S::paola.gibaja@estela.com::f3575662-87c4-4041-911f-3ffe81db7be9" providerId="AD" clId="Web-{CBF0430C-D6FC-3D57-D54E-DCDE35AFBFDA}" dt="2024-08-01T23:40:23.697" v="22"/>
        <pc:sldMkLst>
          <pc:docMk/>
          <pc:sldMk cId="865582874" sldId="285"/>
        </pc:sldMkLst>
      </pc:sldChg>
      <pc:sldChg chg="addSp delSp modSp add">
        <pc:chgData name="Paola Yadira Gibaja Cusi" userId="S::paola.gibaja@estela.com::f3575662-87c4-4041-911f-3ffe81db7be9" providerId="AD" clId="Web-{CBF0430C-D6FC-3D57-D54E-DCDE35AFBFDA}" dt="2024-08-01T23:42:42.613" v="24"/>
        <pc:sldMkLst>
          <pc:docMk/>
          <pc:sldMk cId="2569967748" sldId="341"/>
        </pc:sldMkLst>
        <pc:spChg chg="add mod">
          <ac:chgData name="Paola Yadira Gibaja Cusi" userId="S::paola.gibaja@estela.com::f3575662-87c4-4041-911f-3ffe81db7be9" providerId="AD" clId="Web-{CBF0430C-D6FC-3D57-D54E-DCDE35AFBFDA}" dt="2024-08-01T23:39:08.640" v="19"/>
          <ac:spMkLst>
            <pc:docMk/>
            <pc:sldMk cId="2569967748" sldId="341"/>
            <ac:spMk id="12" creationId="{139A1C63-8899-5157-A11C-0A2F5B9C15E3}"/>
          </ac:spMkLst>
        </pc:spChg>
        <pc:spChg chg="add mod">
          <ac:chgData name="Paola Yadira Gibaja Cusi" userId="S::paola.gibaja@estela.com::f3575662-87c4-4041-911f-3ffe81db7be9" providerId="AD" clId="Web-{CBF0430C-D6FC-3D57-D54E-DCDE35AFBFDA}" dt="2024-08-01T23:39:08.655" v="20"/>
          <ac:spMkLst>
            <pc:docMk/>
            <pc:sldMk cId="2569967748" sldId="341"/>
            <ac:spMk id="17" creationId="{516798F6-941C-8548-80C1-C69ECD8F0F70}"/>
          </ac:spMkLst>
        </pc:spChg>
        <pc:picChg chg="del">
          <ac:chgData name="Paola Yadira Gibaja Cusi" userId="S::paola.gibaja@estela.com::f3575662-87c4-4041-911f-3ffe81db7be9" providerId="AD" clId="Web-{CBF0430C-D6FC-3D57-D54E-DCDE35AFBFDA}" dt="2024-08-01T23:38:46.607" v="6"/>
          <ac:picMkLst>
            <pc:docMk/>
            <pc:sldMk cId="2569967748" sldId="341"/>
            <ac:picMk id="7" creationId="{EA02C9BC-E02A-B0D4-3EE8-2B56C3EE1748}"/>
          </ac:picMkLst>
        </pc:picChg>
        <pc:picChg chg="add mod">
          <ac:chgData name="Paola Yadira Gibaja Cusi" userId="S::paola.gibaja@estela.com::f3575662-87c4-4041-911f-3ffe81db7be9" providerId="AD" clId="Web-{CBF0430C-D6FC-3D57-D54E-DCDE35AFBFDA}" dt="2024-08-01T23:39:00.702" v="17" actId="1076"/>
          <ac:picMkLst>
            <pc:docMk/>
            <pc:sldMk cId="2569967748" sldId="341"/>
            <ac:picMk id="8" creationId="{E0124C90-BF00-864F-AFE3-712C7BDC4172}"/>
          </ac:picMkLst>
        </pc:picChg>
        <pc:picChg chg="add mod">
          <ac:chgData name="Paola Yadira Gibaja Cusi" userId="S::paola.gibaja@estela.com::f3575662-87c4-4041-911f-3ffe81db7be9" providerId="AD" clId="Web-{CBF0430C-D6FC-3D57-D54E-DCDE35AFBFDA}" dt="2024-08-01T23:39:00.717" v="18" actId="1076"/>
          <ac:picMkLst>
            <pc:docMk/>
            <pc:sldMk cId="2569967748" sldId="341"/>
            <ac:picMk id="10" creationId="{2F364B5F-CA87-3080-DFAC-DD9B280C656A}"/>
          </ac:picMkLst>
        </pc:picChg>
        <pc:picChg chg="del">
          <ac:chgData name="Paola Yadira Gibaja Cusi" userId="S::paola.gibaja@estela.com::f3575662-87c4-4041-911f-3ffe81db7be9" providerId="AD" clId="Web-{CBF0430C-D6FC-3D57-D54E-DCDE35AFBFDA}" dt="2024-08-01T23:38:43.560" v="4"/>
          <ac:picMkLst>
            <pc:docMk/>
            <pc:sldMk cId="2569967748" sldId="341"/>
            <ac:picMk id="13" creationId="{B5E555B6-FBFB-08AF-14DD-9F7DAF46DF6F}"/>
          </ac:picMkLst>
        </pc:picChg>
        <pc:picChg chg="del">
          <ac:chgData name="Paola Yadira Gibaja Cusi" userId="S::paola.gibaja@estela.com::f3575662-87c4-4041-911f-3ffe81db7be9" providerId="AD" clId="Web-{CBF0430C-D6FC-3D57-D54E-DCDE35AFBFDA}" dt="2024-08-01T23:38:42.091" v="3"/>
          <ac:picMkLst>
            <pc:docMk/>
            <pc:sldMk cId="2569967748" sldId="341"/>
            <ac:picMk id="14" creationId="{508DEA41-F139-3CBE-6371-8A8450E782CF}"/>
          </ac:picMkLst>
        </pc:picChg>
        <pc:picChg chg="del">
          <ac:chgData name="Paola Yadira Gibaja Cusi" userId="S::paola.gibaja@estela.com::f3575662-87c4-4041-911f-3ffe81db7be9" providerId="AD" clId="Web-{CBF0430C-D6FC-3D57-D54E-DCDE35AFBFDA}" dt="2024-08-01T23:38:45.185" v="5"/>
          <ac:picMkLst>
            <pc:docMk/>
            <pc:sldMk cId="2569967748" sldId="341"/>
            <ac:picMk id="15" creationId="{27D2EF0F-8337-4F24-3CCF-CEC057AB4ECB}"/>
          </ac:picMkLst>
        </pc:picChg>
        <pc:picChg chg="add del">
          <ac:chgData name="Paola Yadira Gibaja Cusi" userId="S::paola.gibaja@estela.com::f3575662-87c4-4041-911f-3ffe81db7be9" providerId="AD" clId="Web-{CBF0430C-D6FC-3D57-D54E-DCDE35AFBFDA}" dt="2024-08-01T23:42:42.613" v="24"/>
          <ac:picMkLst>
            <pc:docMk/>
            <pc:sldMk cId="2569967748" sldId="341"/>
            <ac:picMk id="19" creationId="{5E5F1996-1527-4932-E884-5CDDEEC2E3A3}"/>
          </ac:picMkLst>
        </pc:picChg>
        <pc:picChg chg="del">
          <ac:chgData name="Paola Yadira Gibaja Cusi" userId="S::paola.gibaja@estela.com::f3575662-87c4-4041-911f-3ffe81db7be9" providerId="AD" clId="Web-{CBF0430C-D6FC-3D57-D54E-DCDE35AFBFDA}" dt="2024-08-01T23:38:39.997" v="2"/>
          <ac:picMkLst>
            <pc:docMk/>
            <pc:sldMk cId="2569967748" sldId="341"/>
            <ac:picMk id="27" creationId="{696D0F51-61A0-B4BB-814C-61DB516CB3D9}"/>
          </ac:picMkLst>
        </pc:picChg>
      </pc:sldChg>
      <pc:sldChg chg="modSp">
        <pc:chgData name="Paola Yadira Gibaja Cusi" userId="S::paola.gibaja@estela.com::f3575662-87c4-4041-911f-3ffe81db7be9" providerId="AD" clId="Web-{CBF0430C-D6FC-3D57-D54E-DCDE35AFBFDA}" dt="2024-08-01T23:37:50.056" v="0" actId="1076"/>
        <pc:sldMkLst>
          <pc:docMk/>
          <pc:sldMk cId="3317985903" sldId="348"/>
        </pc:sldMkLst>
        <pc:spChg chg="mod">
          <ac:chgData name="Paola Yadira Gibaja Cusi" userId="S::paola.gibaja@estela.com::f3575662-87c4-4041-911f-3ffe81db7be9" providerId="AD" clId="Web-{CBF0430C-D6FC-3D57-D54E-DCDE35AFBFDA}" dt="2024-08-01T23:37:50.056" v="0" actId="1076"/>
          <ac:spMkLst>
            <pc:docMk/>
            <pc:sldMk cId="3317985903" sldId="348"/>
            <ac:spMk id="492" creationId="{00000000-0000-0000-0000-000000000000}"/>
          </ac:spMkLst>
        </pc:spChg>
      </pc:sldChg>
    </pc:docChg>
  </pc:docChgLst>
  <pc:docChgLst>
    <pc:chgData name="Daniel Montero" userId="S::daniel.montero@estela.com::698bdbc7-e372-4ad1-8413-995166949df0" providerId="AD" clId="Web-{D47919C4-C06C-E793-0056-A08263490E8E}"/>
    <pc:docChg chg="modSld">
      <pc:chgData name="Daniel Montero" userId="S::daniel.montero@estela.com::698bdbc7-e372-4ad1-8413-995166949df0" providerId="AD" clId="Web-{D47919C4-C06C-E793-0056-A08263490E8E}" dt="2024-07-12T19:14:37.432" v="0"/>
      <pc:docMkLst>
        <pc:docMk/>
      </pc:docMkLst>
      <pc:sldChg chg="delSp">
        <pc:chgData name="Daniel Montero" userId="S::daniel.montero@estela.com::698bdbc7-e372-4ad1-8413-995166949df0" providerId="AD" clId="Web-{D47919C4-C06C-E793-0056-A08263490E8E}" dt="2024-07-12T19:14:37.432" v="0"/>
        <pc:sldMkLst>
          <pc:docMk/>
          <pc:sldMk cId="3191223041" sldId="276"/>
        </pc:sldMkLst>
        <pc:spChg chg="del">
          <ac:chgData name="Daniel Montero" userId="S::daniel.montero@estela.com::698bdbc7-e372-4ad1-8413-995166949df0" providerId="AD" clId="Web-{D47919C4-C06C-E793-0056-A08263490E8E}" dt="2024-07-12T19:14:37.432" v="0"/>
          <ac:spMkLst>
            <pc:docMk/>
            <pc:sldMk cId="3191223041" sldId="276"/>
            <ac:spMk id="2" creationId="{4305549F-B84A-590A-0609-C1052644DD8F}"/>
          </ac:spMkLst>
        </pc:spChg>
      </pc:sldChg>
    </pc:docChg>
  </pc:docChgLst>
  <pc:docChgLst>
    <pc:chgData name="Melissa Gurdian" userId="S::melissa.gurdian@estela.com::f30cf7b4-e497-4345-9e25-402716406a1c" providerId="AD" clId="Web-{CBB17DB0-CDA7-CA3E-BC22-8D16B03DF31A}"/>
    <pc:docChg chg="delSld modSld">
      <pc:chgData name="Melissa Gurdian" userId="S::melissa.gurdian@estela.com::f30cf7b4-e497-4345-9e25-402716406a1c" providerId="AD" clId="Web-{CBB17DB0-CDA7-CA3E-BC22-8D16B03DF31A}" dt="2024-07-30T21:54:41.003" v="3"/>
      <pc:docMkLst>
        <pc:docMk/>
      </pc:docMkLst>
      <pc:sldChg chg="modSp">
        <pc:chgData name="Melissa Gurdian" userId="S::melissa.gurdian@estela.com::f30cf7b4-e497-4345-9e25-402716406a1c" providerId="AD" clId="Web-{CBB17DB0-CDA7-CA3E-BC22-8D16B03DF31A}" dt="2024-07-30T21:53:44.140" v="2" actId="20577"/>
        <pc:sldMkLst>
          <pc:docMk/>
          <pc:sldMk cId="2406273178" sldId="256"/>
        </pc:sldMkLst>
        <pc:spChg chg="mod">
          <ac:chgData name="Melissa Gurdian" userId="S::melissa.gurdian@estela.com::f30cf7b4-e497-4345-9e25-402716406a1c" providerId="AD" clId="Web-{CBB17DB0-CDA7-CA3E-BC22-8D16B03DF31A}" dt="2024-07-30T21:53:44.140" v="2" actId="20577"/>
          <ac:spMkLst>
            <pc:docMk/>
            <pc:sldMk cId="2406273178" sldId="256"/>
            <ac:spMk id="2" creationId="{00000000-0000-0000-0000-000000000000}"/>
          </ac:spMkLst>
        </pc:spChg>
      </pc:sldChg>
      <pc:sldChg chg="del">
        <pc:chgData name="Melissa Gurdian" userId="S::melissa.gurdian@estela.com::f30cf7b4-e497-4345-9e25-402716406a1c" providerId="AD" clId="Web-{CBB17DB0-CDA7-CA3E-BC22-8D16B03DF31A}" dt="2024-07-30T21:54:41.003" v="3"/>
        <pc:sldMkLst>
          <pc:docMk/>
          <pc:sldMk cId="683417820" sldId="344"/>
        </pc:sldMkLst>
      </pc:sldChg>
    </pc:docChg>
  </pc:docChgLst>
  <pc:docChgLst>
    <pc:chgData name="Paola Yadira Gibaja Cusi" userId="S::paola.gibaja@estela.com::f3575662-87c4-4041-911f-3ffe81db7be9" providerId="AD" clId="Web-{CEABDC9C-AEB6-7DCA-4B22-5627745E9AAF}"/>
    <pc:docChg chg="addSld modSld sldOrd">
      <pc:chgData name="Paola Yadira Gibaja Cusi" userId="S::paola.gibaja@estela.com::f3575662-87c4-4041-911f-3ffe81db7be9" providerId="AD" clId="Web-{CEABDC9C-AEB6-7DCA-4B22-5627745E9AAF}" dt="2024-08-01T23:14:00.971" v="115"/>
      <pc:docMkLst>
        <pc:docMk/>
      </pc:docMkLst>
      <pc:sldChg chg="add">
        <pc:chgData name="Paola Yadira Gibaja Cusi" userId="S::paola.gibaja@estela.com::f3575662-87c4-4041-911f-3ffe81db7be9" providerId="AD" clId="Web-{CEABDC9C-AEB6-7DCA-4B22-5627745E9AAF}" dt="2024-08-01T21:22:21.015" v="4"/>
        <pc:sldMkLst>
          <pc:docMk/>
          <pc:sldMk cId="0" sldId="266"/>
        </pc:sldMkLst>
      </pc:sldChg>
      <pc:sldChg chg="modSp">
        <pc:chgData name="Paola Yadira Gibaja Cusi" userId="S::paola.gibaja@estela.com::f3575662-87c4-4041-911f-3ffe81db7be9" providerId="AD" clId="Web-{CEABDC9C-AEB6-7DCA-4B22-5627745E9AAF}" dt="2024-08-01T22:01:29.169" v="47" actId="20577"/>
        <pc:sldMkLst>
          <pc:docMk/>
          <pc:sldMk cId="3191223041" sldId="276"/>
        </pc:sldMkLst>
        <pc:spChg chg="mod">
          <ac:chgData name="Paola Yadira Gibaja Cusi" userId="S::paola.gibaja@estela.com::f3575662-87c4-4041-911f-3ffe81db7be9" providerId="AD" clId="Web-{CEABDC9C-AEB6-7DCA-4B22-5627745E9AAF}" dt="2024-08-01T22:01:29.169" v="47" actId="20577"/>
          <ac:spMkLst>
            <pc:docMk/>
            <pc:sldMk cId="3191223041" sldId="276"/>
            <ac:spMk id="32" creationId="{7322C065-AEB1-460B-6662-F85BF75EAA5F}"/>
          </ac:spMkLst>
        </pc:spChg>
        <pc:spChg chg="mod">
          <ac:chgData name="Paola Yadira Gibaja Cusi" userId="S::paola.gibaja@estela.com::f3575662-87c4-4041-911f-3ffe81db7be9" providerId="AD" clId="Web-{CEABDC9C-AEB6-7DCA-4B22-5627745E9AAF}" dt="2024-08-01T21:50:07.069" v="39" actId="20577"/>
          <ac:spMkLst>
            <pc:docMk/>
            <pc:sldMk cId="3191223041" sldId="276"/>
            <ac:spMk id="33" creationId="{3CBD1F62-FE1E-951C-B6AC-A15A1FF495F5}"/>
          </ac:spMkLst>
        </pc:spChg>
      </pc:sldChg>
      <pc:sldChg chg="ord">
        <pc:chgData name="Paola Yadira Gibaja Cusi" userId="S::paola.gibaja@estela.com::f3575662-87c4-4041-911f-3ffe81db7be9" providerId="AD" clId="Web-{CEABDC9C-AEB6-7DCA-4B22-5627745E9AAF}" dt="2024-08-01T21:28:33.355" v="23"/>
        <pc:sldMkLst>
          <pc:docMk/>
          <pc:sldMk cId="865582874" sldId="285"/>
        </pc:sldMkLst>
      </pc:sldChg>
      <pc:sldChg chg="modSp">
        <pc:chgData name="Paola Yadira Gibaja Cusi" userId="S::paola.gibaja@estela.com::f3575662-87c4-4041-911f-3ffe81db7be9" providerId="AD" clId="Web-{CEABDC9C-AEB6-7DCA-4B22-5627745E9AAF}" dt="2024-08-01T22:30:07.126" v="114" actId="1076"/>
        <pc:sldMkLst>
          <pc:docMk/>
          <pc:sldMk cId="4152896682" sldId="299"/>
        </pc:sldMkLst>
        <pc:spChg chg="mod">
          <ac:chgData name="Paola Yadira Gibaja Cusi" userId="S::paola.gibaja@estela.com::f3575662-87c4-4041-911f-3ffe81db7be9" providerId="AD" clId="Web-{CEABDC9C-AEB6-7DCA-4B22-5627745E9AAF}" dt="2024-08-01T22:30:07.126" v="114" actId="1076"/>
          <ac:spMkLst>
            <pc:docMk/>
            <pc:sldMk cId="4152896682" sldId="299"/>
            <ac:spMk id="8" creationId="{1A1E4136-7599-331C-7F80-4F86FEAE0672}"/>
          </ac:spMkLst>
        </pc:spChg>
        <pc:spChg chg="mod">
          <ac:chgData name="Paola Yadira Gibaja Cusi" userId="S::paola.gibaja@estela.com::f3575662-87c4-4041-911f-3ffe81db7be9" providerId="AD" clId="Web-{CEABDC9C-AEB6-7DCA-4B22-5627745E9AAF}" dt="2024-08-01T22:30:00.720" v="112" actId="1076"/>
          <ac:spMkLst>
            <pc:docMk/>
            <pc:sldMk cId="4152896682" sldId="299"/>
            <ac:spMk id="10" creationId="{F7B75F9E-D41E-3276-89F5-9789D3D41E3B}"/>
          </ac:spMkLst>
        </pc:spChg>
      </pc:sldChg>
      <pc:sldChg chg="ord">
        <pc:chgData name="Paola Yadira Gibaja Cusi" userId="S::paola.gibaja@estela.com::f3575662-87c4-4041-911f-3ffe81db7be9" providerId="AD" clId="Web-{CEABDC9C-AEB6-7DCA-4B22-5627745E9AAF}" dt="2024-08-01T21:28:52.012" v="25"/>
        <pc:sldMkLst>
          <pc:docMk/>
          <pc:sldMk cId="1435271222" sldId="302"/>
        </pc:sldMkLst>
      </pc:sldChg>
      <pc:sldChg chg="add">
        <pc:chgData name="Paola Yadira Gibaja Cusi" userId="S::paola.gibaja@estela.com::f3575662-87c4-4041-911f-3ffe81db7be9" providerId="AD" clId="Web-{CEABDC9C-AEB6-7DCA-4B22-5627745E9AAF}" dt="2024-08-01T21:22:20.999" v="3"/>
        <pc:sldMkLst>
          <pc:docMk/>
          <pc:sldMk cId="1548803772" sldId="309"/>
        </pc:sldMkLst>
      </pc:sldChg>
      <pc:sldChg chg="add">
        <pc:chgData name="Paola Yadira Gibaja Cusi" userId="S::paola.gibaja@estela.com::f3575662-87c4-4041-911f-3ffe81db7be9" providerId="AD" clId="Web-{CEABDC9C-AEB6-7DCA-4B22-5627745E9AAF}" dt="2024-08-01T21:22:21.093" v="5"/>
        <pc:sldMkLst>
          <pc:docMk/>
          <pc:sldMk cId="3950038017" sldId="317"/>
        </pc:sldMkLst>
      </pc:sldChg>
      <pc:sldChg chg="modSp ord">
        <pc:chgData name="Paola Yadira Gibaja Cusi" userId="S::paola.gibaja@estela.com::f3575662-87c4-4041-911f-3ffe81db7be9" providerId="AD" clId="Web-{CEABDC9C-AEB6-7DCA-4B22-5627745E9AAF}" dt="2024-08-01T21:28:55.059" v="26"/>
        <pc:sldMkLst>
          <pc:docMk/>
          <pc:sldMk cId="1820933616" sldId="332"/>
        </pc:sldMkLst>
        <pc:spChg chg="mod">
          <ac:chgData name="Paola Yadira Gibaja Cusi" userId="S::paola.gibaja@estela.com::f3575662-87c4-4041-911f-3ffe81db7be9" providerId="AD" clId="Web-{CEABDC9C-AEB6-7DCA-4B22-5627745E9AAF}" dt="2024-08-01T21:27:27.275" v="12" actId="20577"/>
          <ac:spMkLst>
            <pc:docMk/>
            <pc:sldMk cId="1820933616" sldId="332"/>
            <ac:spMk id="79" creationId="{437A01C7-FA15-8AA4-88F3-75A43749BDB7}"/>
          </ac:spMkLst>
        </pc:spChg>
      </pc:sldChg>
      <pc:sldChg chg="modSp">
        <pc:chgData name="Paola Yadira Gibaja Cusi" userId="S::paola.gibaja@estela.com::f3575662-87c4-4041-911f-3ffe81db7be9" providerId="AD" clId="Web-{CEABDC9C-AEB6-7DCA-4B22-5627745E9AAF}" dt="2024-08-01T21:27:39.916" v="22" actId="20577"/>
        <pc:sldMkLst>
          <pc:docMk/>
          <pc:sldMk cId="3313303398" sldId="333"/>
        </pc:sldMkLst>
        <pc:spChg chg="mod">
          <ac:chgData name="Paola Yadira Gibaja Cusi" userId="S::paola.gibaja@estela.com::f3575662-87c4-4041-911f-3ffe81db7be9" providerId="AD" clId="Web-{CEABDC9C-AEB6-7DCA-4B22-5627745E9AAF}" dt="2024-08-01T21:27:39.916" v="22" actId="20577"/>
          <ac:spMkLst>
            <pc:docMk/>
            <pc:sldMk cId="3313303398" sldId="333"/>
            <ac:spMk id="10" creationId="{7E043BDB-A224-3E57-EB4E-7AB62AABCE3D}"/>
          </ac:spMkLst>
        </pc:spChg>
      </pc:sldChg>
      <pc:sldChg chg="addSp delSp modSp">
        <pc:chgData name="Paola Yadira Gibaja Cusi" userId="S::paola.gibaja@estela.com::f3575662-87c4-4041-911f-3ffe81db7be9" providerId="AD" clId="Web-{CEABDC9C-AEB6-7DCA-4B22-5627745E9AAF}" dt="2024-08-01T21:20:34.012" v="1"/>
        <pc:sldMkLst>
          <pc:docMk/>
          <pc:sldMk cId="2161771068" sldId="343"/>
        </pc:sldMkLst>
        <pc:picChg chg="add del mod">
          <ac:chgData name="Paola Yadira Gibaja Cusi" userId="S::paola.gibaja@estela.com::f3575662-87c4-4041-911f-3ffe81db7be9" providerId="AD" clId="Web-{CEABDC9C-AEB6-7DCA-4B22-5627745E9AAF}" dt="2024-08-01T21:20:34.012" v="1"/>
          <ac:picMkLst>
            <pc:docMk/>
            <pc:sldMk cId="2161771068" sldId="343"/>
            <ac:picMk id="2" creationId="{866DD31D-C7B8-595D-08C1-3CFF1ED075F5}"/>
          </ac:picMkLst>
        </pc:picChg>
      </pc:sldChg>
      <pc:sldChg chg="modSp add">
        <pc:chgData name="Paola Yadira Gibaja Cusi" userId="S::paola.gibaja@estela.com::f3575662-87c4-4041-911f-3ffe81db7be9" providerId="AD" clId="Web-{CEABDC9C-AEB6-7DCA-4B22-5627745E9AAF}" dt="2024-08-01T21:26:38.492" v="8" actId="1076"/>
        <pc:sldMkLst>
          <pc:docMk/>
          <pc:sldMk cId="3317985903" sldId="348"/>
        </pc:sldMkLst>
        <pc:spChg chg="mod">
          <ac:chgData name="Paola Yadira Gibaja Cusi" userId="S::paola.gibaja@estela.com::f3575662-87c4-4041-911f-3ffe81db7be9" providerId="AD" clId="Web-{CEABDC9C-AEB6-7DCA-4B22-5627745E9AAF}" dt="2024-08-01T21:26:38.492" v="8" actId="1076"/>
          <ac:spMkLst>
            <pc:docMk/>
            <pc:sldMk cId="3317985903" sldId="348"/>
            <ac:spMk id="492" creationId="{00000000-0000-0000-0000-000000000000}"/>
          </ac:spMkLst>
        </pc:spChg>
      </pc:sldChg>
      <pc:sldChg chg="addSp add">
        <pc:chgData name="Paola Yadira Gibaja Cusi" userId="S::paola.gibaja@estela.com::f3575662-87c4-4041-911f-3ffe81db7be9" providerId="AD" clId="Web-{CEABDC9C-AEB6-7DCA-4B22-5627745E9AAF}" dt="2024-08-01T23:14:00.971" v="115"/>
        <pc:sldMkLst>
          <pc:docMk/>
          <pc:sldMk cId="850263897" sldId="349"/>
        </pc:sldMkLst>
        <pc:picChg chg="add">
          <ac:chgData name="Paola Yadira Gibaja Cusi" userId="S::paola.gibaja@estela.com::f3575662-87c4-4041-911f-3ffe81db7be9" providerId="AD" clId="Web-{CEABDC9C-AEB6-7DCA-4B22-5627745E9AAF}" dt="2024-08-01T23:14:00.971" v="115"/>
          <ac:picMkLst>
            <pc:docMk/>
            <pc:sldMk cId="850263897" sldId="349"/>
            <ac:picMk id="3" creationId="{F5D7E8B7-B35E-5AEB-013A-566ECA87F190}"/>
          </ac:picMkLst>
        </pc:picChg>
      </pc:sldChg>
      <pc:sldMasterChg chg="addSldLayout">
        <pc:chgData name="Paola Yadira Gibaja Cusi" userId="S::paola.gibaja@estela.com::f3575662-87c4-4041-911f-3ffe81db7be9" providerId="AD" clId="Web-{CEABDC9C-AEB6-7DCA-4B22-5627745E9AAF}" dt="2024-08-01T21:22:20.999" v="3"/>
        <pc:sldMasterMkLst>
          <pc:docMk/>
          <pc:sldMasterMk cId="3855289380" sldId="2147483682"/>
        </pc:sldMasterMkLst>
        <pc:sldLayoutChg chg="add">
          <pc:chgData name="Paola Yadira Gibaja Cusi" userId="S::paola.gibaja@estela.com::f3575662-87c4-4041-911f-3ffe81db7be9" providerId="AD" clId="Web-{CEABDC9C-AEB6-7DCA-4B22-5627745E9AAF}" dt="2024-08-01T21:22:20.968" v="2"/>
          <pc:sldLayoutMkLst>
            <pc:docMk/>
            <pc:sldMasterMk cId="3855289380" sldId="2147483682"/>
            <pc:sldLayoutMk cId="1913744620" sldId="2147483800"/>
          </pc:sldLayoutMkLst>
        </pc:sldLayoutChg>
        <pc:sldLayoutChg chg="add">
          <pc:chgData name="Paola Yadira Gibaja Cusi" userId="S::paola.gibaja@estela.com::f3575662-87c4-4041-911f-3ffe81db7be9" providerId="AD" clId="Web-{CEABDC9C-AEB6-7DCA-4B22-5627745E9AAF}" dt="2024-08-01T21:22:20.999" v="3"/>
          <pc:sldLayoutMkLst>
            <pc:docMk/>
            <pc:sldMasterMk cId="3855289380" sldId="2147483682"/>
            <pc:sldLayoutMk cId="3131637256" sldId="2147483801"/>
          </pc:sldLayoutMkLst>
        </pc:sldLayoutChg>
      </pc:sldMaster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Relationship Id="rId4" Type="http://schemas.openxmlformats.org/officeDocument/2006/relationships/image" Target="../media/image13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image" Target="../media/image136.png"/><Relationship Id="rId4" Type="http://schemas.openxmlformats.org/officeDocument/2006/relationships/image" Target="../media/image13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8328B1-6E52-4D39-9EB1-60796BD90403}" type="doc">
      <dgm:prSet loTypeId="urn:microsoft.com/office/officeart/2008/layout/PictureStrips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PE"/>
        </a:p>
      </dgm:t>
    </dgm:pt>
    <dgm:pt modelId="{4943B342-2B26-4CAA-988E-243A3F043336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None/>
          </a:pPr>
          <a:r>
            <a:rPr lang="es-ES" sz="1600">
              <a:solidFill>
                <a:schemeClr val="bg1"/>
              </a:solidFill>
              <a:latin typeface="+mj-lt"/>
              <a:cs typeface="Lato Black"/>
            </a:rPr>
            <a:t>Soporte  distintos niveles de atención</a:t>
          </a:r>
          <a:endParaRPr lang="es-PE" sz="1600">
            <a:solidFill>
              <a:schemeClr val="bg1"/>
            </a:solidFill>
            <a:latin typeface="+mj-lt"/>
          </a:endParaRPr>
        </a:p>
      </dgm:t>
    </dgm:pt>
    <dgm:pt modelId="{F6DA40DD-730E-4D44-B22C-16649147755C}" type="parTrans" cxnId="{3E2A4D2F-DEAC-4BB5-BF83-8D4234502303}">
      <dgm:prSet/>
      <dgm:spPr/>
      <dgm:t>
        <a:bodyPr/>
        <a:lstStyle/>
        <a:p>
          <a:pPr algn="just"/>
          <a:endParaRPr lang="es-PE" sz="1400"/>
        </a:p>
      </dgm:t>
    </dgm:pt>
    <dgm:pt modelId="{6B38B18B-0109-40FE-BB10-6A5151DA0DDC}" type="sibTrans" cxnId="{3E2A4D2F-DEAC-4BB5-BF83-8D4234502303}">
      <dgm:prSet/>
      <dgm:spPr/>
      <dgm:t>
        <a:bodyPr/>
        <a:lstStyle/>
        <a:p>
          <a:pPr algn="just"/>
          <a:endParaRPr lang="es-PE" sz="1400"/>
        </a:p>
      </dgm:t>
    </dgm:pt>
    <dgm:pt modelId="{8BF0F935-6775-4419-9219-95984C61CF9C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None/>
          </a:pPr>
          <a:r>
            <a:rPr lang="es-ES" sz="1600">
              <a:solidFill>
                <a:schemeClr val="bg1"/>
              </a:solidFill>
              <a:latin typeface="+mj-lt"/>
              <a:cs typeface="Lato Black"/>
            </a:rPr>
            <a:t>Apoyo proyectos de migración</a:t>
          </a:r>
          <a:endParaRPr lang="es-PE" sz="1600">
            <a:solidFill>
              <a:schemeClr val="bg1"/>
            </a:solidFill>
            <a:latin typeface="+mj-lt"/>
          </a:endParaRPr>
        </a:p>
      </dgm:t>
    </dgm:pt>
    <dgm:pt modelId="{59DC08C0-F873-48F9-BC88-279D49C2EFB6}" type="parTrans" cxnId="{036A8859-F38F-4144-93EA-F0EE9A0C1EE7}">
      <dgm:prSet/>
      <dgm:spPr/>
      <dgm:t>
        <a:bodyPr/>
        <a:lstStyle/>
        <a:p>
          <a:pPr algn="just"/>
          <a:endParaRPr lang="es-PE" sz="1400"/>
        </a:p>
      </dgm:t>
    </dgm:pt>
    <dgm:pt modelId="{4F4B3137-47EC-4B2E-99CC-83014E3F9AC8}" type="sibTrans" cxnId="{036A8859-F38F-4144-93EA-F0EE9A0C1EE7}">
      <dgm:prSet/>
      <dgm:spPr/>
      <dgm:t>
        <a:bodyPr/>
        <a:lstStyle/>
        <a:p>
          <a:pPr algn="just"/>
          <a:endParaRPr lang="es-PE" sz="1400"/>
        </a:p>
      </dgm:t>
    </dgm:pt>
    <dgm:pt modelId="{AA70DA15-C8D9-4E74-BE79-ACBAD7577E95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Mejora tiempo respuesta (SLA menores, y en horas corrida)</a:t>
          </a:r>
        </a:p>
      </dgm:t>
    </dgm:pt>
    <dgm:pt modelId="{E7F52B0B-0CED-4667-A6D2-BBF16F238171}" type="parTrans" cxnId="{B74F3001-CA77-4C2D-9D03-A41D051BB779}">
      <dgm:prSet/>
      <dgm:spPr/>
      <dgm:t>
        <a:bodyPr/>
        <a:lstStyle/>
        <a:p>
          <a:pPr algn="just"/>
          <a:endParaRPr lang="es-PE" sz="1400"/>
        </a:p>
      </dgm:t>
    </dgm:pt>
    <dgm:pt modelId="{47B1AF04-9FCA-4135-BF9D-4484232312E7}" type="sibTrans" cxnId="{B74F3001-CA77-4C2D-9D03-A41D051BB779}">
      <dgm:prSet/>
      <dgm:spPr/>
      <dgm:t>
        <a:bodyPr/>
        <a:lstStyle/>
        <a:p>
          <a:pPr algn="just"/>
          <a:endParaRPr lang="es-PE" sz="1400"/>
        </a:p>
      </dgm:t>
    </dgm:pt>
    <dgm:pt modelId="{88047D77-AA3D-436B-83A3-4BDD4CE35627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Atención fuera horario oficina</a:t>
          </a:r>
        </a:p>
      </dgm:t>
    </dgm:pt>
    <dgm:pt modelId="{75943B2F-95E2-4BED-A2EA-FE5F3D30EB5C}" type="parTrans" cxnId="{40C8661C-F508-4B01-B3E0-E24481AF3D38}">
      <dgm:prSet/>
      <dgm:spPr/>
      <dgm:t>
        <a:bodyPr/>
        <a:lstStyle/>
        <a:p>
          <a:pPr algn="just"/>
          <a:endParaRPr lang="es-PE" sz="1400"/>
        </a:p>
      </dgm:t>
    </dgm:pt>
    <dgm:pt modelId="{ACE92171-3C06-4770-AFAC-FB4BA9837F90}" type="sibTrans" cxnId="{40C8661C-F508-4B01-B3E0-E24481AF3D38}">
      <dgm:prSet/>
      <dgm:spPr/>
      <dgm:t>
        <a:bodyPr/>
        <a:lstStyle/>
        <a:p>
          <a:pPr algn="just"/>
          <a:endParaRPr lang="es-PE" sz="1400"/>
        </a:p>
      </dgm:t>
    </dgm:pt>
    <dgm:pt modelId="{C80D5FBB-606F-431B-A17D-CDD2260BFA53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Horas preventivas </a:t>
          </a:r>
        </a:p>
      </dgm:t>
    </dgm:pt>
    <dgm:pt modelId="{A2710129-56F4-44F1-A532-190CF443BEC7}" type="parTrans" cxnId="{E4B9A3AA-9729-4412-8B32-B72B04F0E4DB}">
      <dgm:prSet/>
      <dgm:spPr/>
      <dgm:t>
        <a:bodyPr/>
        <a:lstStyle/>
        <a:p>
          <a:pPr algn="just"/>
          <a:endParaRPr lang="es-PE" sz="1400"/>
        </a:p>
      </dgm:t>
    </dgm:pt>
    <dgm:pt modelId="{D3EFCC82-DE93-4342-A74F-7A4392C95288}" type="sibTrans" cxnId="{E4B9A3AA-9729-4412-8B32-B72B04F0E4DB}">
      <dgm:prSet/>
      <dgm:spPr/>
      <dgm:t>
        <a:bodyPr/>
        <a:lstStyle/>
        <a:p>
          <a:pPr algn="just"/>
          <a:endParaRPr lang="es-PE" sz="1400"/>
        </a:p>
      </dgm:t>
    </dgm:pt>
    <dgm:pt modelId="{72D7421E-7AD4-4CF2-9C78-08A4EBB77671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None/>
          </a:pPr>
          <a:r>
            <a:rPr lang="es-ES" sz="1600">
              <a:solidFill>
                <a:schemeClr val="bg1"/>
              </a:solidFill>
              <a:latin typeface="+mj-lt"/>
              <a:cs typeface="Lato Black"/>
            </a:rPr>
            <a:t>Continuidad Operacional </a:t>
          </a:r>
        </a:p>
      </dgm:t>
    </dgm:pt>
    <dgm:pt modelId="{F966FAC7-80D0-4F5C-802D-FF8A5A62C509}" type="parTrans" cxnId="{32FB21AA-BED0-41EA-A092-BAB576DB3776}">
      <dgm:prSet/>
      <dgm:spPr/>
      <dgm:t>
        <a:bodyPr/>
        <a:lstStyle/>
        <a:p>
          <a:pPr algn="just"/>
          <a:endParaRPr lang="es-PE" sz="1400"/>
        </a:p>
      </dgm:t>
    </dgm:pt>
    <dgm:pt modelId="{08392510-0704-47D3-8E0B-0575C4889508}" type="sibTrans" cxnId="{32FB21AA-BED0-41EA-A092-BAB576DB3776}">
      <dgm:prSet/>
      <dgm:spPr/>
      <dgm:t>
        <a:bodyPr/>
        <a:lstStyle/>
        <a:p>
          <a:pPr algn="just"/>
          <a:endParaRPr lang="es-PE" sz="1400"/>
        </a:p>
      </dgm:t>
    </dgm:pt>
    <dgm:pt modelId="{AA7199F9-927A-49E6-8280-7A621EFADCB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Revisión técnica y funcional</a:t>
          </a:r>
        </a:p>
      </dgm:t>
    </dgm:pt>
    <dgm:pt modelId="{6EFCBCCB-1C85-4642-8741-6325096BDBE7}" type="parTrans" cxnId="{C03CA588-0FE6-426B-8CC6-13425D0E456D}">
      <dgm:prSet/>
      <dgm:spPr/>
      <dgm:t>
        <a:bodyPr/>
        <a:lstStyle/>
        <a:p>
          <a:pPr algn="just"/>
          <a:endParaRPr lang="es-PE" sz="1400"/>
        </a:p>
      </dgm:t>
    </dgm:pt>
    <dgm:pt modelId="{62317F1C-E6EA-45AB-8BDE-F2E4EDCA30CF}" type="sibTrans" cxnId="{C03CA588-0FE6-426B-8CC6-13425D0E456D}">
      <dgm:prSet/>
      <dgm:spPr/>
      <dgm:t>
        <a:bodyPr/>
        <a:lstStyle/>
        <a:p>
          <a:pPr algn="just"/>
          <a:endParaRPr lang="es-PE" sz="1400"/>
        </a:p>
      </dgm:t>
    </dgm:pt>
    <dgm:pt modelId="{58622D46-475D-4BC9-9684-CA8154A64A12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Opción diaria o semana</a:t>
          </a:r>
        </a:p>
      </dgm:t>
    </dgm:pt>
    <dgm:pt modelId="{F89119EB-3EA8-4BCB-ABD7-D3A1441B4144}" type="parTrans" cxnId="{B1FE0F60-CFD1-4A38-862C-822DC4AE2B01}">
      <dgm:prSet/>
      <dgm:spPr/>
      <dgm:t>
        <a:bodyPr/>
        <a:lstStyle/>
        <a:p>
          <a:pPr algn="just"/>
          <a:endParaRPr lang="es-PE" sz="1400"/>
        </a:p>
      </dgm:t>
    </dgm:pt>
    <dgm:pt modelId="{8EC87DE7-54E4-4CED-A158-84738B45D112}" type="sibTrans" cxnId="{B1FE0F60-CFD1-4A38-862C-822DC4AE2B01}">
      <dgm:prSet/>
      <dgm:spPr/>
      <dgm:t>
        <a:bodyPr/>
        <a:lstStyle/>
        <a:p>
          <a:pPr algn="just"/>
          <a:endParaRPr lang="es-PE" sz="1400"/>
        </a:p>
      </dgm:t>
    </dgm:pt>
    <dgm:pt modelId="{FA180B8B-58EB-4692-995A-E4A989DF548B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Incluye reporte de incidentes y atención</a:t>
          </a:r>
        </a:p>
      </dgm:t>
    </dgm:pt>
    <dgm:pt modelId="{69767150-B263-408E-B167-94C7D3E868B8}" type="parTrans" cxnId="{DC1443F9-190F-4479-9265-B9DBA91983EC}">
      <dgm:prSet/>
      <dgm:spPr/>
      <dgm:t>
        <a:bodyPr/>
        <a:lstStyle/>
        <a:p>
          <a:pPr algn="just"/>
          <a:endParaRPr lang="es-PE" sz="1400"/>
        </a:p>
      </dgm:t>
    </dgm:pt>
    <dgm:pt modelId="{5A498C6D-8F3F-4236-B2B3-5004A474033A}" type="sibTrans" cxnId="{DC1443F9-190F-4479-9265-B9DBA91983EC}">
      <dgm:prSet/>
      <dgm:spPr/>
      <dgm:t>
        <a:bodyPr/>
        <a:lstStyle/>
        <a:p>
          <a:pPr algn="just"/>
          <a:endParaRPr lang="es-PE" sz="1400"/>
        </a:p>
      </dgm:t>
    </dgm:pt>
    <dgm:pt modelId="{DC3B7907-3242-4A9C-B7BF-5C2DB58C2A77}">
      <dgm:prSet phldrT="[Texto]"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None/>
          </a:pPr>
          <a:r>
            <a:rPr lang="es-ES" sz="1600">
              <a:solidFill>
                <a:schemeClr val="bg1"/>
              </a:solidFill>
              <a:latin typeface="+mn-lt"/>
              <a:cs typeface="Lato Black"/>
            </a:rPr>
            <a:t>Apoyo días críticos</a:t>
          </a:r>
          <a:endParaRPr lang="es-PE" sz="1600">
            <a:solidFill>
              <a:schemeClr val="bg1"/>
            </a:solidFill>
            <a:latin typeface="+mn-lt"/>
          </a:endParaRPr>
        </a:p>
      </dgm:t>
    </dgm:pt>
    <dgm:pt modelId="{1CE713E3-12FC-4AE8-8F41-788D2FBE503E}" type="parTrans" cxnId="{E20EFC31-F3FF-4DD7-A573-5F136DEAAE9F}">
      <dgm:prSet/>
      <dgm:spPr/>
      <dgm:t>
        <a:bodyPr/>
        <a:lstStyle/>
        <a:p>
          <a:pPr algn="just"/>
          <a:endParaRPr lang="es-PE" sz="1400"/>
        </a:p>
      </dgm:t>
    </dgm:pt>
    <dgm:pt modelId="{A7B5A65D-9CEC-44AE-9498-9C5733FB1F0C}" type="sibTrans" cxnId="{E20EFC31-F3FF-4DD7-A573-5F136DEAAE9F}">
      <dgm:prSet/>
      <dgm:spPr/>
      <dgm:t>
        <a:bodyPr/>
        <a:lstStyle/>
        <a:p>
          <a:pPr algn="just"/>
          <a:endParaRPr lang="es-PE" sz="1400"/>
        </a:p>
      </dgm:t>
    </dgm:pt>
    <dgm:pt modelId="{8AD7BB26-D6CF-4BFF-A828-53464E3D1C94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Atención personalizada </a:t>
          </a:r>
        </a:p>
      </dgm:t>
    </dgm:pt>
    <dgm:pt modelId="{57A927E2-ED94-4C0D-8402-5B402A49972C}" type="parTrans" cxnId="{29EC88F3-59E7-450E-86CF-8BD08E53E2EA}">
      <dgm:prSet/>
      <dgm:spPr/>
      <dgm:t>
        <a:bodyPr/>
        <a:lstStyle/>
        <a:p>
          <a:pPr algn="just"/>
          <a:endParaRPr lang="es-PE" sz="1400"/>
        </a:p>
      </dgm:t>
    </dgm:pt>
    <dgm:pt modelId="{9366EA6C-F933-4F41-8674-3066D5AFB100}" type="sibTrans" cxnId="{29EC88F3-59E7-450E-86CF-8BD08E53E2EA}">
      <dgm:prSet/>
      <dgm:spPr/>
      <dgm:t>
        <a:bodyPr/>
        <a:lstStyle/>
        <a:p>
          <a:pPr algn="just"/>
          <a:endParaRPr lang="es-PE" sz="1400"/>
        </a:p>
      </dgm:t>
    </dgm:pt>
    <dgm:pt modelId="{8DDBBFC3-145F-4136-8322-F2DFD37D071C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Seguimiento a proveedores sin actualización de listado de contribuyentes. (recepción DTE)</a:t>
          </a:r>
        </a:p>
      </dgm:t>
    </dgm:pt>
    <dgm:pt modelId="{8E5BCC27-1FFC-4E89-BCAC-05C9CAD38E62}" type="parTrans" cxnId="{D41532AC-536D-4963-B96E-CD772579B2A0}">
      <dgm:prSet/>
      <dgm:spPr/>
      <dgm:t>
        <a:bodyPr/>
        <a:lstStyle/>
        <a:p>
          <a:pPr algn="just"/>
          <a:endParaRPr lang="es-PE" sz="1400"/>
        </a:p>
      </dgm:t>
    </dgm:pt>
    <dgm:pt modelId="{59812150-1BFA-489A-83E6-1796E0B9EDAC}" type="sibTrans" cxnId="{D41532AC-536D-4963-B96E-CD772579B2A0}">
      <dgm:prSet/>
      <dgm:spPr/>
      <dgm:t>
        <a:bodyPr/>
        <a:lstStyle/>
        <a:p>
          <a:pPr algn="just"/>
          <a:endParaRPr lang="es-PE" sz="1400"/>
        </a:p>
      </dgm:t>
    </dgm:pt>
    <dgm:pt modelId="{A4D86706-35B5-4CE6-9AF0-7538E315B559}">
      <dgm:prSet custT="1"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4">
            <a:alpha val="42000"/>
          </a:schemeClr>
        </a:solidFill>
        <a:ln>
          <a:noFill/>
        </a:ln>
      </dgm:spPr>
      <dgm:t>
        <a:bodyPr rIns="360000" anchor="ctr"/>
        <a:lstStyle/>
        <a:p>
          <a:pPr algn="just"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>
              <a:latin typeface="Instrument Sans" pitchFamily="2" charset="0"/>
              <a:cs typeface="Lato Light"/>
            </a:rPr>
            <a:t>Proceso de migración de documentos históricos (sólo consulta) en proyectos de recambio de facturador.</a:t>
          </a:r>
        </a:p>
      </dgm:t>
    </dgm:pt>
    <dgm:pt modelId="{BC4378E5-40C3-4033-B8FA-3840D282761A}" type="parTrans" cxnId="{DFF5164E-F49A-45A2-96B2-077A37067F97}">
      <dgm:prSet/>
      <dgm:spPr/>
      <dgm:t>
        <a:bodyPr/>
        <a:lstStyle/>
        <a:p>
          <a:pPr algn="just"/>
          <a:endParaRPr lang="es-PE" sz="1400"/>
        </a:p>
      </dgm:t>
    </dgm:pt>
    <dgm:pt modelId="{8A411D6B-DCC0-40FA-80C4-FB396061DA30}" type="sibTrans" cxnId="{DFF5164E-F49A-45A2-96B2-077A37067F97}">
      <dgm:prSet/>
      <dgm:spPr/>
      <dgm:t>
        <a:bodyPr/>
        <a:lstStyle/>
        <a:p>
          <a:pPr algn="just"/>
          <a:endParaRPr lang="es-PE" sz="1400"/>
        </a:p>
      </dgm:t>
    </dgm:pt>
    <dgm:pt modelId="{0AD98C35-3EAA-496E-9F27-E6F94E8E5CE5}" type="pres">
      <dgm:prSet presAssocID="{0A8328B1-6E52-4D39-9EB1-60796BD90403}" presName="Name0" presStyleCnt="0">
        <dgm:presLayoutVars>
          <dgm:dir/>
          <dgm:resizeHandles val="exact"/>
        </dgm:presLayoutVars>
      </dgm:prSet>
      <dgm:spPr/>
    </dgm:pt>
    <dgm:pt modelId="{B7E513D8-ED43-4B37-827C-3B631E7DB447}" type="pres">
      <dgm:prSet presAssocID="{4943B342-2B26-4CAA-988E-243A3F043336}" presName="composite" presStyleCnt="0"/>
      <dgm:spPr/>
    </dgm:pt>
    <dgm:pt modelId="{36DDE283-06EA-4F04-97D9-3F283E4B6912}" type="pres">
      <dgm:prSet presAssocID="{4943B342-2B26-4CAA-988E-243A3F043336}" presName="rect1" presStyleLbl="trAlignAcc1" presStyleIdx="0" presStyleCnt="4" custScaleX="90417">
        <dgm:presLayoutVars>
          <dgm:bulletEnabled val="1"/>
        </dgm:presLayoutVars>
      </dgm:prSet>
      <dgm:spPr>
        <a:prstGeom prst="roundRect">
          <a:avLst/>
        </a:prstGeom>
      </dgm:spPr>
    </dgm:pt>
    <dgm:pt modelId="{BEC65B84-9105-421A-99EF-96F1F02DAB74}" type="pres">
      <dgm:prSet presAssocID="{4943B342-2B26-4CAA-988E-243A3F043336}" presName="rect2" presStyleLbl="fgImgPlace1" presStyleIdx="0" presStyleCnt="4" custScaleY="67326" custLinFactNeighborX="20621" custLinFactNeighborY="-11988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gm:spPr>
    </dgm:pt>
    <dgm:pt modelId="{F199690F-2115-4955-AA0C-1C79564E6EEF}" type="pres">
      <dgm:prSet presAssocID="{6B38B18B-0109-40FE-BB10-6A5151DA0DDC}" presName="sibTrans" presStyleCnt="0"/>
      <dgm:spPr/>
    </dgm:pt>
    <dgm:pt modelId="{F37627AC-EFA8-4191-BD37-EDE4151718F9}" type="pres">
      <dgm:prSet presAssocID="{72D7421E-7AD4-4CF2-9C78-08A4EBB77671}" presName="composite" presStyleCnt="0"/>
      <dgm:spPr/>
    </dgm:pt>
    <dgm:pt modelId="{D7A3BDC2-BB49-4DB8-806D-BB5E66EBFCCC}" type="pres">
      <dgm:prSet presAssocID="{72D7421E-7AD4-4CF2-9C78-08A4EBB77671}" presName="rect1" presStyleLbl="trAlignAcc1" presStyleIdx="1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C7BEF717-B3CE-41E5-A074-C707BA939A0D}" type="pres">
      <dgm:prSet presAssocID="{72D7421E-7AD4-4CF2-9C78-08A4EBB77671}" presName="rect2" presStyleLbl="fgImgPlace1" presStyleIdx="1" presStyleCnt="4" custScaleY="67326" custLinFactNeighborX="3296" custLinFactNeighborY="-12433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gm:spPr>
    </dgm:pt>
    <dgm:pt modelId="{B5DBF8CB-6834-4CA4-85C4-82975E44A608}" type="pres">
      <dgm:prSet presAssocID="{08392510-0704-47D3-8E0B-0575C4889508}" presName="sibTrans" presStyleCnt="0"/>
      <dgm:spPr/>
    </dgm:pt>
    <dgm:pt modelId="{7E487219-48F9-4724-A75F-090D7EC250C7}" type="pres">
      <dgm:prSet presAssocID="{DC3B7907-3242-4A9C-B7BF-5C2DB58C2A77}" presName="composite" presStyleCnt="0"/>
      <dgm:spPr/>
    </dgm:pt>
    <dgm:pt modelId="{F9439A3E-FCC6-4CC7-9621-55D47E1A5B40}" type="pres">
      <dgm:prSet presAssocID="{DC3B7907-3242-4A9C-B7BF-5C2DB58C2A77}" presName="rect1" presStyleLbl="trAlignAcc1" presStyleIdx="2" presStyleCnt="4" custScaleX="89970">
        <dgm:presLayoutVars>
          <dgm:bulletEnabled val="1"/>
        </dgm:presLayoutVars>
      </dgm:prSet>
      <dgm:spPr>
        <a:prstGeom prst="roundRect">
          <a:avLst/>
        </a:prstGeom>
      </dgm:spPr>
    </dgm:pt>
    <dgm:pt modelId="{B34D592F-EA17-44AD-88F2-37EED4A5464A}" type="pres">
      <dgm:prSet presAssocID="{DC3B7907-3242-4A9C-B7BF-5C2DB58C2A77}" presName="rect2" presStyleLbl="fgImgPlace1" presStyleIdx="2" presStyleCnt="4" custScaleY="68435" custLinFactNeighborX="23045" custLinFactNeighborY="-970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gm:spPr>
    </dgm:pt>
    <dgm:pt modelId="{D9E0D49F-FD3F-4F75-9EC9-FF4B2C67E874}" type="pres">
      <dgm:prSet presAssocID="{A7B5A65D-9CEC-44AE-9498-9C5733FB1F0C}" presName="sibTrans" presStyleCnt="0"/>
      <dgm:spPr/>
    </dgm:pt>
    <dgm:pt modelId="{B21910B0-06B9-4DBD-838F-41882710CC8B}" type="pres">
      <dgm:prSet presAssocID="{8BF0F935-6775-4419-9219-95984C61CF9C}" presName="composite" presStyleCnt="0"/>
      <dgm:spPr/>
    </dgm:pt>
    <dgm:pt modelId="{449CC17C-2455-4F3D-B6EC-40E615F317A9}" type="pres">
      <dgm:prSet presAssocID="{8BF0F935-6775-4419-9219-95984C61CF9C}" presName="rect1" presStyleLbl="trAlignAcc1" presStyleIdx="3" presStyleCnt="4">
        <dgm:presLayoutVars>
          <dgm:bulletEnabled val="1"/>
        </dgm:presLayoutVars>
      </dgm:prSet>
      <dgm:spPr>
        <a:prstGeom prst="roundRect">
          <a:avLst/>
        </a:prstGeom>
      </dgm:spPr>
    </dgm:pt>
    <dgm:pt modelId="{C2277361-20DE-4826-B2CF-537E662E2469}" type="pres">
      <dgm:prSet presAssocID="{8BF0F935-6775-4419-9219-95984C61CF9C}" presName="rect2" presStyleLbl="fgImgPlace1" presStyleIdx="3" presStyleCnt="4" custScaleY="68435" custLinFactNeighborX="10276" custLinFactNeighborY="-9705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noFill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gm:spPr>
    </dgm:pt>
  </dgm:ptLst>
  <dgm:cxnLst>
    <dgm:cxn modelId="{B74F3001-CA77-4C2D-9D03-A41D051BB779}" srcId="{4943B342-2B26-4CAA-988E-243A3F043336}" destId="{AA70DA15-C8D9-4E74-BE79-ACBAD7577E95}" srcOrd="0" destOrd="0" parTransId="{E7F52B0B-0CED-4667-A6D2-BBF16F238171}" sibTransId="{47B1AF04-9FCA-4135-BF9D-4484232312E7}"/>
    <dgm:cxn modelId="{804E060E-6290-4890-84A3-9B57CB099A50}" type="presOf" srcId="{88047D77-AA3D-436B-83A3-4BDD4CE35627}" destId="{36DDE283-06EA-4F04-97D9-3F283E4B6912}" srcOrd="0" destOrd="2" presId="urn:microsoft.com/office/officeart/2008/layout/PictureStrips"/>
    <dgm:cxn modelId="{40C8661C-F508-4B01-B3E0-E24481AF3D38}" srcId="{4943B342-2B26-4CAA-988E-243A3F043336}" destId="{88047D77-AA3D-436B-83A3-4BDD4CE35627}" srcOrd="1" destOrd="0" parTransId="{75943B2F-95E2-4BED-A2EA-FE5F3D30EB5C}" sibTransId="{ACE92171-3C06-4770-AFAC-FB4BA9837F90}"/>
    <dgm:cxn modelId="{15706026-D085-46B7-B9DE-B8829979474C}" type="presOf" srcId="{C80D5FBB-606F-431B-A17D-CDD2260BFA53}" destId="{36DDE283-06EA-4F04-97D9-3F283E4B6912}" srcOrd="0" destOrd="3" presId="urn:microsoft.com/office/officeart/2008/layout/PictureStrips"/>
    <dgm:cxn modelId="{2C5B7927-5409-4FE1-B46C-F173DC6344E4}" type="presOf" srcId="{58622D46-475D-4BC9-9684-CA8154A64A12}" destId="{D7A3BDC2-BB49-4DB8-806D-BB5E66EBFCCC}" srcOrd="0" destOrd="2" presId="urn:microsoft.com/office/officeart/2008/layout/PictureStrips"/>
    <dgm:cxn modelId="{3E2A4D2F-DEAC-4BB5-BF83-8D4234502303}" srcId="{0A8328B1-6E52-4D39-9EB1-60796BD90403}" destId="{4943B342-2B26-4CAA-988E-243A3F043336}" srcOrd="0" destOrd="0" parTransId="{F6DA40DD-730E-4D44-B22C-16649147755C}" sibTransId="{6B38B18B-0109-40FE-BB10-6A5151DA0DDC}"/>
    <dgm:cxn modelId="{9C013231-859D-4319-96DB-06FB18932B3B}" type="presOf" srcId="{4943B342-2B26-4CAA-988E-243A3F043336}" destId="{36DDE283-06EA-4F04-97D9-3F283E4B6912}" srcOrd="0" destOrd="0" presId="urn:microsoft.com/office/officeart/2008/layout/PictureStrips"/>
    <dgm:cxn modelId="{E20EFC31-F3FF-4DD7-A573-5F136DEAAE9F}" srcId="{0A8328B1-6E52-4D39-9EB1-60796BD90403}" destId="{DC3B7907-3242-4A9C-B7BF-5C2DB58C2A77}" srcOrd="2" destOrd="0" parTransId="{1CE713E3-12FC-4AE8-8F41-788D2FBE503E}" sibTransId="{A7B5A65D-9CEC-44AE-9498-9C5733FB1F0C}"/>
    <dgm:cxn modelId="{E2CD6A37-B98A-4A8F-863B-1A0432FAC4C7}" type="presOf" srcId="{8BF0F935-6775-4419-9219-95984C61CF9C}" destId="{449CC17C-2455-4F3D-B6EC-40E615F317A9}" srcOrd="0" destOrd="0" presId="urn:microsoft.com/office/officeart/2008/layout/PictureStrips"/>
    <dgm:cxn modelId="{B1FE0F60-CFD1-4A38-862C-822DC4AE2B01}" srcId="{72D7421E-7AD4-4CF2-9C78-08A4EBB77671}" destId="{58622D46-475D-4BC9-9684-CA8154A64A12}" srcOrd="1" destOrd="0" parTransId="{F89119EB-3EA8-4BCB-ABD7-D3A1441B4144}" sibTransId="{8EC87DE7-54E4-4CED-A158-84738B45D112}"/>
    <dgm:cxn modelId="{0CCFD766-09E8-46FA-9CB8-F2DC6BA2CB98}" type="presOf" srcId="{DC3B7907-3242-4A9C-B7BF-5C2DB58C2A77}" destId="{F9439A3E-FCC6-4CC7-9621-55D47E1A5B40}" srcOrd="0" destOrd="0" presId="urn:microsoft.com/office/officeart/2008/layout/PictureStrips"/>
    <dgm:cxn modelId="{DFF5164E-F49A-45A2-96B2-077A37067F97}" srcId="{8BF0F935-6775-4419-9219-95984C61CF9C}" destId="{A4D86706-35B5-4CE6-9AF0-7538E315B559}" srcOrd="1" destOrd="0" parTransId="{BC4378E5-40C3-4033-B8FA-3840D282761A}" sibTransId="{8A411D6B-DCC0-40FA-80C4-FB396061DA30}"/>
    <dgm:cxn modelId="{599E4B50-1B24-46F1-AAC0-6A093F462790}" type="presOf" srcId="{A4D86706-35B5-4CE6-9AF0-7538E315B559}" destId="{449CC17C-2455-4F3D-B6EC-40E615F317A9}" srcOrd="0" destOrd="2" presId="urn:microsoft.com/office/officeart/2008/layout/PictureStrips"/>
    <dgm:cxn modelId="{D40CEF51-8756-4C93-A9D5-4767745E761B}" type="presOf" srcId="{AA7199F9-927A-49E6-8280-7A621EFADCBB}" destId="{D7A3BDC2-BB49-4DB8-806D-BB5E66EBFCCC}" srcOrd="0" destOrd="1" presId="urn:microsoft.com/office/officeart/2008/layout/PictureStrips"/>
    <dgm:cxn modelId="{036A8859-F38F-4144-93EA-F0EE9A0C1EE7}" srcId="{0A8328B1-6E52-4D39-9EB1-60796BD90403}" destId="{8BF0F935-6775-4419-9219-95984C61CF9C}" srcOrd="3" destOrd="0" parTransId="{59DC08C0-F873-48F9-BC88-279D49C2EFB6}" sibTransId="{4F4B3137-47EC-4B2E-99CC-83014E3F9AC8}"/>
    <dgm:cxn modelId="{3F4BA886-C326-4636-84B9-AED60044BD76}" type="presOf" srcId="{0A8328B1-6E52-4D39-9EB1-60796BD90403}" destId="{0AD98C35-3EAA-496E-9F27-E6F94E8E5CE5}" srcOrd="0" destOrd="0" presId="urn:microsoft.com/office/officeart/2008/layout/PictureStrips"/>
    <dgm:cxn modelId="{C03CA588-0FE6-426B-8CC6-13425D0E456D}" srcId="{72D7421E-7AD4-4CF2-9C78-08A4EBB77671}" destId="{AA7199F9-927A-49E6-8280-7A621EFADCBB}" srcOrd="0" destOrd="0" parTransId="{6EFCBCCB-1C85-4642-8741-6325096BDBE7}" sibTransId="{62317F1C-E6EA-45AB-8BDE-F2E4EDCA30CF}"/>
    <dgm:cxn modelId="{32FB21AA-BED0-41EA-A092-BAB576DB3776}" srcId="{0A8328B1-6E52-4D39-9EB1-60796BD90403}" destId="{72D7421E-7AD4-4CF2-9C78-08A4EBB77671}" srcOrd="1" destOrd="0" parTransId="{F966FAC7-80D0-4F5C-802D-FF8A5A62C509}" sibTransId="{08392510-0704-47D3-8E0B-0575C4889508}"/>
    <dgm:cxn modelId="{E4B9A3AA-9729-4412-8B32-B72B04F0E4DB}" srcId="{4943B342-2B26-4CAA-988E-243A3F043336}" destId="{C80D5FBB-606F-431B-A17D-CDD2260BFA53}" srcOrd="2" destOrd="0" parTransId="{A2710129-56F4-44F1-A532-190CF443BEC7}" sibTransId="{D3EFCC82-DE93-4342-A74F-7A4392C95288}"/>
    <dgm:cxn modelId="{4B854AAB-EAD8-4D5F-9375-00D072CDF92D}" type="presOf" srcId="{72D7421E-7AD4-4CF2-9C78-08A4EBB77671}" destId="{D7A3BDC2-BB49-4DB8-806D-BB5E66EBFCCC}" srcOrd="0" destOrd="0" presId="urn:microsoft.com/office/officeart/2008/layout/PictureStrips"/>
    <dgm:cxn modelId="{D41532AC-536D-4963-B96E-CD772579B2A0}" srcId="{8BF0F935-6775-4419-9219-95984C61CF9C}" destId="{8DDBBFC3-145F-4136-8322-F2DFD37D071C}" srcOrd="0" destOrd="0" parTransId="{8E5BCC27-1FFC-4E89-BCAC-05C9CAD38E62}" sibTransId="{59812150-1BFA-489A-83E6-1796E0B9EDAC}"/>
    <dgm:cxn modelId="{BC9989AC-FEC0-4052-B084-DB0DC538709C}" type="presOf" srcId="{AA70DA15-C8D9-4E74-BE79-ACBAD7577E95}" destId="{36DDE283-06EA-4F04-97D9-3F283E4B6912}" srcOrd="0" destOrd="1" presId="urn:microsoft.com/office/officeart/2008/layout/PictureStrips"/>
    <dgm:cxn modelId="{BB7125B9-68A9-4FB9-8CE1-1CD42E4D3E4D}" type="presOf" srcId="{FA180B8B-58EB-4692-995A-E4A989DF548B}" destId="{D7A3BDC2-BB49-4DB8-806D-BB5E66EBFCCC}" srcOrd="0" destOrd="3" presId="urn:microsoft.com/office/officeart/2008/layout/PictureStrips"/>
    <dgm:cxn modelId="{6C7A51EA-2991-494D-82AA-6C04D03F17DD}" type="presOf" srcId="{8AD7BB26-D6CF-4BFF-A828-53464E3D1C94}" destId="{F9439A3E-FCC6-4CC7-9621-55D47E1A5B40}" srcOrd="0" destOrd="1" presId="urn:microsoft.com/office/officeart/2008/layout/PictureStrips"/>
    <dgm:cxn modelId="{29EC88F3-59E7-450E-86CF-8BD08E53E2EA}" srcId="{DC3B7907-3242-4A9C-B7BF-5C2DB58C2A77}" destId="{8AD7BB26-D6CF-4BFF-A828-53464E3D1C94}" srcOrd="0" destOrd="0" parTransId="{57A927E2-ED94-4C0D-8402-5B402A49972C}" sibTransId="{9366EA6C-F933-4F41-8674-3066D5AFB100}"/>
    <dgm:cxn modelId="{DC1443F9-190F-4479-9265-B9DBA91983EC}" srcId="{72D7421E-7AD4-4CF2-9C78-08A4EBB77671}" destId="{FA180B8B-58EB-4692-995A-E4A989DF548B}" srcOrd="2" destOrd="0" parTransId="{69767150-B263-408E-B167-94C7D3E868B8}" sibTransId="{5A498C6D-8F3F-4236-B2B3-5004A474033A}"/>
    <dgm:cxn modelId="{7CA8F4FA-213E-4945-A7C8-01F3B7E6E073}" type="presOf" srcId="{8DDBBFC3-145F-4136-8322-F2DFD37D071C}" destId="{449CC17C-2455-4F3D-B6EC-40E615F317A9}" srcOrd="0" destOrd="1" presId="urn:microsoft.com/office/officeart/2008/layout/PictureStrips"/>
    <dgm:cxn modelId="{EB7C2D12-FC7A-46A6-9BFC-A32B76B3D826}" type="presParOf" srcId="{0AD98C35-3EAA-496E-9F27-E6F94E8E5CE5}" destId="{B7E513D8-ED43-4B37-827C-3B631E7DB447}" srcOrd="0" destOrd="0" presId="urn:microsoft.com/office/officeart/2008/layout/PictureStrips"/>
    <dgm:cxn modelId="{83FBF51A-ECC9-40BA-B3F8-E42DB151CC7A}" type="presParOf" srcId="{B7E513D8-ED43-4B37-827C-3B631E7DB447}" destId="{36DDE283-06EA-4F04-97D9-3F283E4B6912}" srcOrd="0" destOrd="0" presId="urn:microsoft.com/office/officeart/2008/layout/PictureStrips"/>
    <dgm:cxn modelId="{3295C9E8-68D5-44F7-AC66-8C19E91F91F8}" type="presParOf" srcId="{B7E513D8-ED43-4B37-827C-3B631E7DB447}" destId="{BEC65B84-9105-421A-99EF-96F1F02DAB74}" srcOrd="1" destOrd="0" presId="urn:microsoft.com/office/officeart/2008/layout/PictureStrips"/>
    <dgm:cxn modelId="{C0585B28-D408-4577-8A68-86EE0B33BB32}" type="presParOf" srcId="{0AD98C35-3EAA-496E-9F27-E6F94E8E5CE5}" destId="{F199690F-2115-4955-AA0C-1C79564E6EEF}" srcOrd="1" destOrd="0" presId="urn:microsoft.com/office/officeart/2008/layout/PictureStrips"/>
    <dgm:cxn modelId="{9611F279-D3EC-4FCE-A06F-123D66265A74}" type="presParOf" srcId="{0AD98C35-3EAA-496E-9F27-E6F94E8E5CE5}" destId="{F37627AC-EFA8-4191-BD37-EDE4151718F9}" srcOrd="2" destOrd="0" presId="urn:microsoft.com/office/officeart/2008/layout/PictureStrips"/>
    <dgm:cxn modelId="{0FE4A07B-D917-4CA4-B0D2-C0BB5CB9EFED}" type="presParOf" srcId="{F37627AC-EFA8-4191-BD37-EDE4151718F9}" destId="{D7A3BDC2-BB49-4DB8-806D-BB5E66EBFCCC}" srcOrd="0" destOrd="0" presId="urn:microsoft.com/office/officeart/2008/layout/PictureStrips"/>
    <dgm:cxn modelId="{7A68339A-B66C-4B32-8230-198F42D627F4}" type="presParOf" srcId="{F37627AC-EFA8-4191-BD37-EDE4151718F9}" destId="{C7BEF717-B3CE-41E5-A074-C707BA939A0D}" srcOrd="1" destOrd="0" presId="urn:microsoft.com/office/officeart/2008/layout/PictureStrips"/>
    <dgm:cxn modelId="{5BB88CAD-DC1D-4D78-96C6-5EB7343E904A}" type="presParOf" srcId="{0AD98C35-3EAA-496E-9F27-E6F94E8E5CE5}" destId="{B5DBF8CB-6834-4CA4-85C4-82975E44A608}" srcOrd="3" destOrd="0" presId="urn:microsoft.com/office/officeart/2008/layout/PictureStrips"/>
    <dgm:cxn modelId="{89FF81D3-D545-4349-B3F7-90A6658632A1}" type="presParOf" srcId="{0AD98C35-3EAA-496E-9F27-E6F94E8E5CE5}" destId="{7E487219-48F9-4724-A75F-090D7EC250C7}" srcOrd="4" destOrd="0" presId="urn:microsoft.com/office/officeart/2008/layout/PictureStrips"/>
    <dgm:cxn modelId="{934F07AF-91CA-4387-9479-C74893A67772}" type="presParOf" srcId="{7E487219-48F9-4724-A75F-090D7EC250C7}" destId="{F9439A3E-FCC6-4CC7-9621-55D47E1A5B40}" srcOrd="0" destOrd="0" presId="urn:microsoft.com/office/officeart/2008/layout/PictureStrips"/>
    <dgm:cxn modelId="{74E4B2EC-D9D6-4C17-A65E-4A35CD14DFDA}" type="presParOf" srcId="{7E487219-48F9-4724-A75F-090D7EC250C7}" destId="{B34D592F-EA17-44AD-88F2-37EED4A5464A}" srcOrd="1" destOrd="0" presId="urn:microsoft.com/office/officeart/2008/layout/PictureStrips"/>
    <dgm:cxn modelId="{059D6536-E15A-4446-9F96-D55104175F28}" type="presParOf" srcId="{0AD98C35-3EAA-496E-9F27-E6F94E8E5CE5}" destId="{D9E0D49F-FD3F-4F75-9EC9-FF4B2C67E874}" srcOrd="5" destOrd="0" presId="urn:microsoft.com/office/officeart/2008/layout/PictureStrips"/>
    <dgm:cxn modelId="{BF164B02-B524-4FEC-8A13-A33F7A62E04A}" type="presParOf" srcId="{0AD98C35-3EAA-496E-9F27-E6F94E8E5CE5}" destId="{B21910B0-06B9-4DBD-838F-41882710CC8B}" srcOrd="6" destOrd="0" presId="urn:microsoft.com/office/officeart/2008/layout/PictureStrips"/>
    <dgm:cxn modelId="{FE842BDA-6F2A-4CD4-80BD-D657049B9239}" type="presParOf" srcId="{B21910B0-06B9-4DBD-838F-41882710CC8B}" destId="{449CC17C-2455-4F3D-B6EC-40E615F317A9}" srcOrd="0" destOrd="0" presId="urn:microsoft.com/office/officeart/2008/layout/PictureStrips"/>
    <dgm:cxn modelId="{6DE7346E-F89F-432F-BDD0-93EA8E61AC12}" type="presParOf" srcId="{B21910B0-06B9-4DBD-838F-41882710CC8B}" destId="{C2277361-20DE-4826-B2CF-537E662E2469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DDE283-06EA-4F04-97D9-3F283E4B6912}">
      <dsp:nvSpPr>
        <dsp:cNvPr id="0" name=""/>
        <dsp:cNvSpPr/>
      </dsp:nvSpPr>
      <dsp:spPr>
        <a:xfrm>
          <a:off x="464268" y="370997"/>
          <a:ext cx="4597678" cy="1589053"/>
        </a:xfrm>
        <a:prstGeom prst="roundRect">
          <a:avLst/>
        </a:prstGeom>
        <a:solidFill>
          <a:schemeClr val="accent4">
            <a:alpha val="42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19" tIns="60960" rIns="36000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bg1"/>
              </a:solidFill>
              <a:latin typeface="+mj-lt"/>
              <a:cs typeface="Lato Black"/>
            </a:rPr>
            <a:t>Soporte  distintos niveles de atención</a:t>
          </a:r>
          <a:endParaRPr lang="es-PE" sz="1600" kern="1200">
            <a:solidFill>
              <a:schemeClr val="bg1"/>
            </a:solidFill>
            <a:latin typeface="+mj-lt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Mejora tiempo respuesta (SLA menores, y en horas corrida)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Atención fuera horario oficina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Horas preventivas </a:t>
          </a:r>
        </a:p>
      </dsp:txBody>
      <dsp:txXfrm>
        <a:off x="541839" y="448568"/>
        <a:ext cx="4442536" cy="1433911"/>
      </dsp:txXfrm>
    </dsp:sp>
    <dsp:sp modelId="{BEC65B84-9105-421A-99EF-96F1F02DAB74}">
      <dsp:nvSpPr>
        <dsp:cNvPr id="0" name=""/>
        <dsp:cNvSpPr/>
      </dsp:nvSpPr>
      <dsp:spPr>
        <a:xfrm>
          <a:off x="238123" y="214030"/>
          <a:ext cx="1112337" cy="1123338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A3BDC2-BB49-4DB8-806D-BB5E66EBFCCC}">
      <dsp:nvSpPr>
        <dsp:cNvPr id="0" name=""/>
        <dsp:cNvSpPr/>
      </dsp:nvSpPr>
      <dsp:spPr>
        <a:xfrm>
          <a:off x="5479319" y="370997"/>
          <a:ext cx="5084971" cy="1589053"/>
        </a:xfrm>
        <a:prstGeom prst="roundRect">
          <a:avLst/>
        </a:prstGeom>
        <a:solidFill>
          <a:schemeClr val="accent4">
            <a:alpha val="42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19" tIns="60960" rIns="36000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bg1"/>
              </a:solidFill>
              <a:latin typeface="+mj-lt"/>
              <a:cs typeface="Lato Black"/>
            </a:rPr>
            <a:t>Continuidad Operacional 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Revisión técnica y funcional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Opción diaria o semana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Incluye reporte de incidentes y atención</a:t>
          </a:r>
        </a:p>
      </dsp:txBody>
      <dsp:txXfrm>
        <a:off x="5556890" y="448568"/>
        <a:ext cx="4929829" cy="1433911"/>
      </dsp:txXfrm>
    </dsp:sp>
    <dsp:sp modelId="{C7BEF717-B3CE-41E5-A074-C707BA939A0D}">
      <dsp:nvSpPr>
        <dsp:cNvPr id="0" name=""/>
        <dsp:cNvSpPr/>
      </dsp:nvSpPr>
      <dsp:spPr>
        <a:xfrm>
          <a:off x="5304108" y="206605"/>
          <a:ext cx="1112337" cy="1123338"/>
        </a:xfrm>
        <a:prstGeom prst="rect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439A3E-FCC6-4CC7-9621-55D47E1A5B40}">
      <dsp:nvSpPr>
        <dsp:cNvPr id="0" name=""/>
        <dsp:cNvSpPr/>
      </dsp:nvSpPr>
      <dsp:spPr>
        <a:xfrm>
          <a:off x="481316" y="2141909"/>
          <a:ext cx="4574948" cy="1589053"/>
        </a:xfrm>
        <a:prstGeom prst="roundRect">
          <a:avLst/>
        </a:prstGeom>
        <a:solidFill>
          <a:schemeClr val="accent4">
            <a:alpha val="42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19" tIns="60960" rIns="36000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bg1"/>
              </a:solidFill>
              <a:latin typeface="+mn-lt"/>
              <a:cs typeface="Lato Black"/>
            </a:rPr>
            <a:t>Apoyo días críticos</a:t>
          </a:r>
          <a:endParaRPr lang="es-PE" sz="1600" kern="1200">
            <a:solidFill>
              <a:schemeClr val="bg1"/>
            </a:solidFill>
            <a:latin typeface="+mn-lt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Atención personalizada </a:t>
          </a:r>
        </a:p>
      </dsp:txBody>
      <dsp:txXfrm>
        <a:off x="558887" y="2219480"/>
        <a:ext cx="4419806" cy="1433911"/>
      </dsp:txXfrm>
    </dsp:sp>
    <dsp:sp modelId="{B34D592F-EA17-44AD-88F2-37EED4A5464A}">
      <dsp:nvSpPr>
        <dsp:cNvPr id="0" name=""/>
        <dsp:cNvSpPr/>
      </dsp:nvSpPr>
      <dsp:spPr>
        <a:xfrm>
          <a:off x="270769" y="2013799"/>
          <a:ext cx="1112337" cy="1141842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flat" cmpd="sng" algn="ctr">
          <a:noFill/>
          <a:prstDash val="solid"/>
          <a:miter lim="800000"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9CC17C-2455-4F3D-B6EC-40E615F317A9}">
      <dsp:nvSpPr>
        <dsp:cNvPr id="0" name=""/>
        <dsp:cNvSpPr/>
      </dsp:nvSpPr>
      <dsp:spPr>
        <a:xfrm>
          <a:off x="5473637" y="2141909"/>
          <a:ext cx="5084971" cy="1589053"/>
        </a:xfrm>
        <a:prstGeom prst="roundRect">
          <a:avLst/>
        </a:prstGeom>
        <a:solidFill>
          <a:schemeClr val="accent4">
            <a:alpha val="42000"/>
          </a:schemeClr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76319" tIns="60960" rIns="360000" bIns="60960" numCol="1" spcCol="1270" anchor="ctr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>
              <a:solidFill>
                <a:schemeClr val="bg1"/>
              </a:solidFill>
              <a:latin typeface="+mj-lt"/>
              <a:cs typeface="Lato Black"/>
            </a:rPr>
            <a:t>Apoyo proyectos de migración</a:t>
          </a:r>
          <a:endParaRPr lang="es-PE" sz="1600" kern="1200">
            <a:solidFill>
              <a:schemeClr val="bg1"/>
            </a:solidFill>
            <a:latin typeface="+mj-lt"/>
          </a:endParaRP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Seguimiento a proveedores sin actualización de listado de contribuyentes. (recepción DTE)</a:t>
          </a:r>
        </a:p>
        <a:p>
          <a:pPr marL="114300" lvl="1" indent="-114300" algn="just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bg1"/>
            </a:buClr>
            <a:buFont typeface="Wingdings" panose="05000000000000000000" pitchFamily="2" charset="2"/>
            <a:buChar char="§"/>
          </a:pPr>
          <a:r>
            <a:rPr lang="es-ES" sz="1200" kern="1200">
              <a:latin typeface="Instrument Sans" pitchFamily="2" charset="0"/>
              <a:cs typeface="Lato Light"/>
            </a:rPr>
            <a:t>Proceso de migración de documentos históricos (sólo consulta) en proyectos de recambio de facturador.</a:t>
          </a:r>
        </a:p>
      </dsp:txBody>
      <dsp:txXfrm>
        <a:off x="5551208" y="2219480"/>
        <a:ext cx="4929829" cy="1433911"/>
      </dsp:txXfrm>
    </dsp:sp>
    <dsp:sp modelId="{C2277361-20DE-4826-B2CF-537E662E2469}">
      <dsp:nvSpPr>
        <dsp:cNvPr id="0" name=""/>
        <dsp:cNvSpPr/>
      </dsp:nvSpPr>
      <dsp:spPr>
        <a:xfrm>
          <a:off x="5376067" y="2013782"/>
          <a:ext cx="1112337" cy="1141842"/>
        </a:xfrm>
        <a:prstGeom prst="rect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9050" cap="flat" cmpd="sng" algn="ctr">
          <a:noFill/>
          <a:prstDash val="solid"/>
          <a:miter lim="800000"/>
        </a:ln>
        <a:effectLst>
          <a:outerShdw blurRad="76200" dist="50800" dir="5760000" sx="98000" sy="98000" algn="ctr" rotWithShape="0">
            <a:srgbClr val="000000">
              <a:alpha val="10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8C9F6B49-349B-46F6-C208-F3C666B22B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5588556-67B0-595A-E569-6BBD9D9E7A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20B669-BCAD-AB48-BA6D-C1557CC6040C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2A47E07-9319-6AFA-F3C9-ABD42C55740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B104525-5794-564A-295F-11240CE21A2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B2AA07-F5FA-4943-A01A-B71E1449185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4554945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EEF29-B15A-0D4C-9BB9-93F255062492}" type="datetimeFigureOut">
              <a:rPr lang="es-CL" smtClean="0"/>
              <a:t>01-08-2024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D7D8BA-BBDB-8E47-A5A9-D1AD49012A88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419911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D7D8BA-BBDB-8E47-A5A9-D1AD49012A88}" type="slidenum">
              <a:rPr lang="es-CL" smtClean="0"/>
              <a:t>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2091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2c89c61cbac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3" name="Google Shape;453;g2c89c61cbac_0_7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PAC (México)= Proveedor Autorizado de Certificación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PT (Colombia) = Proveedor Tecnológico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ES"/>
              <a:t>PSE (Perú) = </a:t>
            </a:r>
            <a:r>
              <a:rPr lang="es-ES" b="0" i="0">
                <a:solidFill>
                  <a:srgbClr val="212529"/>
                </a:solidFill>
                <a:latin typeface="Poppins"/>
                <a:ea typeface="Poppins"/>
                <a:cs typeface="Poppins"/>
                <a:sym typeface="Poppins"/>
              </a:rPr>
              <a:t>Proveedor de Servicios Electrónicos</a:t>
            </a:r>
            <a:endParaRPr/>
          </a:p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s-ES" b="0" i="0">
                <a:solidFill>
                  <a:srgbClr val="F86D07"/>
                </a:solidFill>
                <a:latin typeface="Raleway"/>
                <a:ea typeface="Raleway"/>
                <a:cs typeface="Raleway"/>
                <a:sym typeface="Raleway"/>
              </a:rPr>
              <a:t>PAC (Panamá)= Proveedores Autorizados Calificados</a:t>
            </a:r>
            <a:endParaRPr/>
          </a:p>
        </p:txBody>
      </p:sp>
      <p:sp>
        <p:nvSpPr>
          <p:cNvPr id="454" name="Google Shape;454;g2c89c61cbac_0_75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c89c61cbac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endParaRPr/>
          </a:p>
        </p:txBody>
      </p:sp>
      <p:sp>
        <p:nvSpPr>
          <p:cNvPr id="642" name="Google Shape;642;g2c89c61cbac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4626520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236880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5104437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236957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2759647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6709028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078823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012790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6244655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6953362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480873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238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3102438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81038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4174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51124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810207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31185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364341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80641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FAC88B5-F385-621B-EF4F-2E083151AEF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91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375ED-49EA-E7DA-C90A-2E92C241A78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5259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Century Gothic" panose="020B050202020202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732BD77-AFCF-7D75-6C79-DABC922D81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37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+mj-lt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2EEA8D1B-D1C6-99F0-5FD0-0A54D581CE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8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3CC6C31-30FE-8048-9F69-DFAC887F8F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74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222E315-B7DD-C936-F33A-424A656E70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5742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DF2F03F-9001-2353-1F91-E5A67CEBA65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862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C90281C-B62A-2081-A4D8-3BBE38241FF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0056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3515466-19E8-2AFD-F9BA-C13551017C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453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C357F62-B2CC-325B-3883-1B1724A033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046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F9E9324-921A-2A6C-D6CE-2FB6B575472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26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2BFBCA21-1BE7-642C-80F7-D497370473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3942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9E1216FD-A3B5-E9D8-546E-CB366234EE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460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2219211-7698-6B17-CCF1-22406F3687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78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3738720A-FC1E-492D-8608-CF4442A239E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68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DB9AA3E-BA5C-866B-BEBD-3FA848C5B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586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BBF93B36-3223-6170-A891-BD75D7582C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88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CE9C8CB-25C4-8B2A-0E42-31C769E864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7331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BC41B38-F9BA-6023-01AA-FF28A4114C3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8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68E3AF-39F3-F90B-2874-0522E42374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0091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309560-7E44-10AB-BC80-CDD76CF60D2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449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7_Portadilla interior sin fotografía">
    <p:bg>
      <p:bgPr>
        <a:solidFill>
          <a:schemeClr val="lt1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9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51" cy="15213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6" name="Google Shape;256;p49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51" cy="2000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7" name="Google Shape;257;p49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349" cy="4047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58" name="Google Shape;258;p49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85513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CCCF688-F739-5483-E2AF-C56DFE2640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333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0952302-FA30-10D3-6AEE-4813B038927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5" y="6158216"/>
            <a:ext cx="1429076" cy="408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5745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9EA88D1-BE20-794E-9E0C-02CF8C5DA7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784" y="6174958"/>
            <a:ext cx="1429076" cy="40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37561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782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3603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098609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852098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251934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74218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9240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45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11129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730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676600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63758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Cla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D0169E9-9741-550D-5C45-9DF237C829C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5755EAA-CC50-0792-7F3E-4C63DF5D45B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4524414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cion - Imagen gradiente Oscu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87C8E96D-8DE7-DD48-2570-C4EBB304915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682093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9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36728"/>
            <a:ext cx="5264149" cy="2546023"/>
          </a:xfrm>
        </p:spPr>
        <p:txBody>
          <a:bodyPr anchor="b"/>
          <a:lstStyle>
            <a:lvl1pPr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5264149" cy="15001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bg1">
                    <a:lumMod val="95000"/>
                  </a:schemeClr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F63FE3-B2DC-A29D-E9A2-4A3F0678E1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11" name="Marcador de texto 2">
            <a:extLst>
              <a:ext uri="{FF2B5EF4-FFF2-40B4-BE49-F238E27FC236}">
                <a16:creationId xmlns:a16="http://schemas.microsoft.com/office/drawing/2014/main" id="{2DC7599B-88AC-7937-3A8E-7F0E1EED735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1430014"/>
            <a:ext cx="5264149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81B03E96-F7CD-F6F6-046F-AB434B057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897972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8211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inf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976104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B21903-5D55-209A-A0B8-AEFA941EE1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0470672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Medio gradiente superi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421DFC01-22A7-222D-4481-BCB51C9837E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88CF8ADC-A5C8-8C13-8CD1-C775514207D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5881896"/>
          </a:xfrm>
          <a:prstGeom prst="rect">
            <a:avLst/>
          </a:prstGeom>
          <a:gradFill>
            <a:gsLst>
              <a:gs pos="0">
                <a:schemeClr val="bg1"/>
              </a:gs>
              <a:gs pos="50000">
                <a:schemeClr val="bg1">
                  <a:alpha val="8518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0F45B7D-FB84-4FE3-97BD-9AFA3D0B7E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5239164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86D5EF-2A96-0725-3EB9-9C4ED7DC48F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4869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427E57D3-3665-F8E5-7568-257FACE4CC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26696B2-84AA-0D4C-94E5-06775FE74D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294977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B27A7E49-43AB-5B4C-70A3-7A2AEC1E21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0636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951160"/>
            <a:ext cx="10515600" cy="1325563"/>
          </a:xfrm>
        </p:spPr>
        <p:txBody>
          <a:bodyPr/>
          <a:lstStyle>
            <a:lvl1pPr>
              <a:defRPr b="0" i="0">
                <a:solidFill>
                  <a:schemeClr val="tx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9" y="2369930"/>
            <a:ext cx="5157787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9" y="3287051"/>
            <a:ext cx="5157787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69023" y="2369930"/>
            <a:ext cx="5183188" cy="82391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2"/>
                </a:solidFill>
                <a:latin typeface="Outfit Light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1" y="3287050"/>
            <a:ext cx="5183188" cy="2871153"/>
          </a:xfrm>
        </p:spPr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" name="Marcador de texto 2">
            <a:extLst>
              <a:ext uri="{FF2B5EF4-FFF2-40B4-BE49-F238E27FC236}">
                <a16:creationId xmlns:a16="http://schemas.microsoft.com/office/drawing/2014/main" id="{4FB2E986-950E-3639-B99F-D387779D0CB8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9788" y="62223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CC9EF2F-02A4-B7CC-AD8F-DFA9AA84FB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número de diapositiva 7">
            <a:extLst>
              <a:ext uri="{FF2B5EF4-FFF2-40B4-BE49-F238E27FC236}">
                <a16:creationId xmlns:a16="http://schemas.microsoft.com/office/drawing/2014/main" id="{D5C74913-DB66-939B-37E8-525095F075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34131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AF719B64-0FA6-3B76-BD91-7A09BEF717D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072659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99922F1-3108-E828-9CE5-E80978843A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8B7DE469-DC07-4354-6FF6-A3A0C1F0E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3C1109A-0CB4-8C64-7126-42DA352E0F6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955667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ítul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2">
            <a:extLst>
              <a:ext uri="{FF2B5EF4-FFF2-40B4-BE49-F238E27FC236}">
                <a16:creationId xmlns:a16="http://schemas.microsoft.com/office/drawing/2014/main" id="{5279E562-9302-3A03-181D-DF3760E0BC9E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8200" y="631568"/>
            <a:ext cx="10515600" cy="27350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accent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56AE501-F2B3-A377-CE96-C2AC4F53E03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4" name="Título 1">
            <a:extLst>
              <a:ext uri="{FF2B5EF4-FFF2-40B4-BE49-F238E27FC236}">
                <a16:creationId xmlns:a16="http://schemas.microsoft.com/office/drawing/2014/main" id="{8CBD9024-2A70-7A2D-1CE9-3E1DE6DDA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76104"/>
            <a:ext cx="10515600" cy="951550"/>
          </a:xfrm>
        </p:spPr>
        <p:txBody>
          <a:bodyPr>
            <a:noAutofit/>
          </a:bodyPr>
          <a:lstStyle>
            <a:lvl1pPr>
              <a:defRPr sz="3600" b="0" i="0"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FE059B7-BEE2-FA7F-4B4F-246366D8B6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69868815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B49E8BC-23DB-6327-5BCD-A96F09B3717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0232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8544579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bg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/>
          <a:lstStyle>
            <a:lvl1pPr marL="0" indent="0">
              <a:buNone/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3A28B8-9165-6565-5CE8-2FF9F102E3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11EB5BE-E085-5538-2939-610FE61D41C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351902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- Titulo Claro">
    <p:bg>
      <p:bgPr>
        <a:solidFill>
          <a:srgbClr val="F7FA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4F42CFCA-08D5-E3D6-C1F5-DA183AE7165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7147249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23220" y="475861"/>
            <a:ext cx="3932237" cy="1600200"/>
          </a:xfrm>
        </p:spPr>
        <p:txBody>
          <a:bodyPr anchor="b"/>
          <a:lstStyle>
            <a:lvl1pPr>
              <a:defRPr sz="2400"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87524" y="1014024"/>
            <a:ext cx="6172200" cy="4873625"/>
          </a:xfrm>
        </p:spPr>
        <p:txBody>
          <a:bodyPr>
            <a:normAutofit/>
          </a:bodyPr>
          <a:lstStyle>
            <a:lvl1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723220" y="2295331"/>
            <a:ext cx="3932237" cy="359231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E3BFD1D-28B6-027F-5F34-CD0D4F54F6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A8F14-0B21-45A3-5759-0693638711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723220" y="6254442"/>
            <a:ext cx="2743200" cy="365125"/>
          </a:xfrm>
        </p:spPr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80965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2DE39C51-1C27-8B1C-53E4-8926F1BD5C3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77134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Cia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C7D0D02A-B93A-C9BE-2C72-D1D88ACB5F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BB38C4ED-55BB-1007-F721-83F0B5E01E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1002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 - Oscur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DD41C9-39EB-23C5-8401-D9A558885E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C9573D25-EAF7-8B58-8EAF-7070F05B22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083296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28270" y="6074418"/>
            <a:ext cx="25354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41646850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cian Estela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39971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832797" y="6074418"/>
            <a:ext cx="2526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>
                <a:solidFill>
                  <a:schemeClr val="bg1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7997944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erre - Gradiente Azul Estela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272CBA69-6C49-A213-B9EF-EBCFB22AE4DB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4852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DAE82927-CCC3-C71D-E106-01595CACAF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366" y="2830084"/>
            <a:ext cx="2059288" cy="598916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ABCF1F1-8988-902F-A079-C730D93DA535}"/>
              </a:ext>
            </a:extLst>
          </p:cNvPr>
          <p:cNvSpPr txBox="1"/>
          <p:nvPr userDrawn="1"/>
        </p:nvSpPr>
        <p:spPr>
          <a:xfrm>
            <a:off x="4651727" y="6074418"/>
            <a:ext cx="28885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0" i="0">
                <a:solidFill>
                  <a:schemeClr val="accent2"/>
                </a:solidFill>
                <a:latin typeface="Outfit" pitchFamily="2" charset="0"/>
                <a:ea typeface="Tahoma" panose="020B0604030504040204" pitchFamily="34" charset="0"/>
                <a:cs typeface="Tahoma" panose="020B0604030504040204" pitchFamily="34" charset="0"/>
              </a:rPr>
              <a:t>WWW.ESTELA.COM</a:t>
            </a:r>
          </a:p>
        </p:txBody>
      </p:sp>
    </p:spTree>
    <p:extLst>
      <p:ext uri="{BB962C8B-B14F-4D97-AF65-F5344CB8AC3E}">
        <p14:creationId xmlns:p14="http://schemas.microsoft.com/office/powerpoint/2010/main" val="3416579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/>
            <a:fld id="{00000000-1234-1234-1234-123412341234}" type="slidenum">
              <a:rPr lang="es-419" smtClean="0"/>
              <a:pPr algn="r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6683456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Portadilla interior sin fotografía">
  <p:cSld name="6_Portadilla interior sin fotografía">
    <p:bg>
      <p:bgPr>
        <a:solidFill>
          <a:schemeClr val="lt1"/>
        </a:solidFill>
        <a:effectLst/>
      </p:bgPr>
    </p:bg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2c89c61cbac_0_10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accent1"/>
              </a:gs>
              <a:gs pos="99000">
                <a:schemeClr val="accent3"/>
              </a:gs>
              <a:gs pos="100000">
                <a:schemeClr val="accent3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g2c89c61cbac_0_1050"/>
          <p:cNvSpPr txBox="1">
            <a:spLocks noGrp="1"/>
          </p:cNvSpPr>
          <p:nvPr>
            <p:ph type="body" idx="1"/>
          </p:nvPr>
        </p:nvSpPr>
        <p:spPr>
          <a:xfrm>
            <a:off x="635955" y="742139"/>
            <a:ext cx="4931700" cy="15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1500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1" name="Google Shape;291;g2c89c61cbac_0_1050"/>
          <p:cNvSpPr txBox="1">
            <a:spLocks noGrp="1"/>
          </p:cNvSpPr>
          <p:nvPr>
            <p:ph type="body" idx="2"/>
          </p:nvPr>
        </p:nvSpPr>
        <p:spPr>
          <a:xfrm>
            <a:off x="646257" y="2254356"/>
            <a:ext cx="4931700" cy="20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5400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2" name="Google Shape;292;g2c89c61cbac_0_1050"/>
          <p:cNvSpPr txBox="1">
            <a:spLocks noGrp="1"/>
          </p:cNvSpPr>
          <p:nvPr>
            <p:ph type="body" idx="3"/>
          </p:nvPr>
        </p:nvSpPr>
        <p:spPr>
          <a:xfrm>
            <a:off x="691786" y="4245247"/>
            <a:ext cx="2978400" cy="40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600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None/>
              <a:defRPr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3" name="Google Shape;293;g2c89c61cbac_0_1050"/>
          <p:cNvSpPr txBox="1">
            <a:spLocks noGrp="1"/>
          </p:cNvSpPr>
          <p:nvPr>
            <p:ph type="body" idx="4"/>
          </p:nvPr>
        </p:nvSpPr>
        <p:spPr>
          <a:xfrm>
            <a:off x="10268989" y="277092"/>
            <a:ext cx="1624800" cy="461100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0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3744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73006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Título y tabla">
  <p:cSld name="16_Título y tabla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2"/>
          <p:cNvSpPr txBox="1">
            <a:spLocks noGrp="1"/>
          </p:cNvSpPr>
          <p:nvPr>
            <p:ph type="body" idx="1"/>
          </p:nvPr>
        </p:nvSpPr>
        <p:spPr>
          <a:xfrm>
            <a:off x="10268989" y="277092"/>
            <a:ext cx="1624724" cy="46098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00"/>
              <a:buNone/>
              <a:defRPr sz="1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00"/>
              <a:buFont typeface="Arial"/>
              <a:buNone/>
              <a:defRPr sz="100">
                <a:solidFill>
                  <a:schemeClr val="lt1"/>
                </a:solidFill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2" name="Google Shape;212;p52"/>
          <p:cNvSpPr txBox="1">
            <a:spLocks noGrp="1"/>
          </p:cNvSpPr>
          <p:nvPr>
            <p:ph type="body" idx="2"/>
          </p:nvPr>
        </p:nvSpPr>
        <p:spPr>
          <a:xfrm>
            <a:off x="280259" y="205466"/>
            <a:ext cx="8783731" cy="30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 cap="none">
                <a:solidFill>
                  <a:schemeClr val="accent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13" name="Google Shape;213;p52"/>
          <p:cNvSpPr txBox="1">
            <a:spLocks noGrp="1"/>
          </p:cNvSpPr>
          <p:nvPr>
            <p:ph type="body" idx="3"/>
          </p:nvPr>
        </p:nvSpPr>
        <p:spPr>
          <a:xfrm>
            <a:off x="280259" y="383492"/>
            <a:ext cx="8783731" cy="482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2800" cap="none">
                <a:solidFill>
                  <a:schemeClr val="accen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16372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Fond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4555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917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Oscuro"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3453518-DA86-24B4-BACC-71CEA052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445B00-A791-033B-D907-AC213A3EDC1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9111329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ulos - Imagen Fon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7262F22-61B8-C76E-FA89-5D72135D2A6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003761"/>
              </a:gs>
              <a:gs pos="50000">
                <a:srgbClr val="003761">
                  <a:alpha val="50000"/>
                </a:srgbClr>
              </a:gs>
              <a:gs pos="100000">
                <a:srgbClr val="003761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7237784" cy="1440531"/>
          </a:xfrm>
        </p:spPr>
        <p:txBody>
          <a:bodyPr anchor="b"/>
          <a:lstStyle>
            <a:lvl1pPr algn="l">
              <a:defRPr sz="4500" b="0" i="0">
                <a:solidFill>
                  <a:schemeClr val="bg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7237784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bg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7237784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accent2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4F60C0F-033B-047A-C30A-CD34917F94C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841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os - Imagen gradiente Cla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399BB6A3-7879-B7A8-9ECF-216A9A89D36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2069431"/>
            <a:ext cx="9144000" cy="1440531"/>
          </a:xfrm>
        </p:spPr>
        <p:txBody>
          <a:bodyPr anchor="b"/>
          <a:lstStyle>
            <a:lvl1pPr algn="ctr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1524000" y="1712711"/>
            <a:ext cx="9144000" cy="264644"/>
          </a:xfrm>
        </p:spPr>
        <p:txBody>
          <a:bodyPr>
            <a:normAutofit/>
          </a:bodyPr>
          <a:lstStyle>
            <a:lvl1pPr marL="0" indent="0" algn="ctr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9FD6FD-171D-5CB5-2B3F-BEC2C0974F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0248537-1E85-C925-B10B-209914B7A1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8076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ulos - Imagen Fondo">
    <p:bg>
      <p:bgPr>
        <a:blipFill dpi="0" rotWithShape="1">
          <a:blip r:embed="rId2">
            <a:alphaModFix amt="65179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9AAD7D1-FC65-3991-679C-C9EAC7816FC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DEFFF8"/>
              </a:gs>
              <a:gs pos="50000">
                <a:srgbClr val="DEFFF8">
                  <a:alpha val="49976"/>
                </a:srgbClr>
              </a:gs>
              <a:gs pos="100000">
                <a:srgbClr val="DEFFF8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748748" y="2069431"/>
            <a:ext cx="9144000" cy="1440531"/>
          </a:xfrm>
        </p:spPr>
        <p:txBody>
          <a:bodyPr anchor="b"/>
          <a:lstStyle>
            <a:lvl1pPr algn="l">
              <a:defRPr sz="4500" b="0" i="0">
                <a:solidFill>
                  <a:schemeClr val="tx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748748" y="3602038"/>
            <a:ext cx="9144000" cy="1655762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13" name="Marcador de texto 2">
            <a:extLst>
              <a:ext uri="{FF2B5EF4-FFF2-40B4-BE49-F238E27FC236}">
                <a16:creationId xmlns:a16="http://schemas.microsoft.com/office/drawing/2014/main" id="{96CB265D-11A3-51D9-349C-59FA945A6ED9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8748" y="1712711"/>
            <a:ext cx="9144000" cy="264644"/>
          </a:xfrm>
        </p:spPr>
        <p:txBody>
          <a:bodyPr>
            <a:normAutofit/>
          </a:bodyPr>
          <a:lstStyle>
            <a:lvl1pPr marL="0" indent="0" algn="l">
              <a:buNone/>
              <a:defRPr sz="1600" b="0" i="0">
                <a:solidFill>
                  <a:schemeClr val="tx1"/>
                </a:solidFill>
                <a:effectLst/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B002910-0192-098F-4E4C-922E86EE8BC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CL"/>
              <a:t>1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8033902-15FD-8E2D-8BE8-B0E1BBAA65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948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Azul Estel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2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>
                <a:latin typeface="Instrument Sans Medium" pitchFamily="2" charset="0"/>
              </a:defRPr>
            </a:lvl1pPr>
            <a:lvl2pPr>
              <a:defRPr sz="1600">
                <a:latin typeface="Instrument Sans Medium" pitchFamily="2" charset="0"/>
              </a:defRPr>
            </a:lvl2pPr>
            <a:lvl3pPr>
              <a:defRPr sz="1600">
                <a:latin typeface="Instrument Sans Medium" pitchFamily="2" charset="0"/>
              </a:defRPr>
            </a:lvl3pPr>
            <a:lvl4pPr>
              <a:defRPr sz="1600">
                <a:latin typeface="Instrument Sans Medium" pitchFamily="2" charset="0"/>
              </a:defRPr>
            </a:lvl4pPr>
            <a:lvl5pPr>
              <a:defRPr sz="1600">
                <a:latin typeface="Instrument Sans Medium" pitchFamily="2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7558B2F-4D7E-3AB0-F93A-21F35B76392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63" y="6290746"/>
            <a:ext cx="1086498" cy="292519"/>
          </a:xfrm>
          <a:prstGeom prst="rect">
            <a:avLst/>
          </a:prstGeom>
        </p:spPr>
      </p:pic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43B1CC4-B6FF-3B11-C211-002CE84BFD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062306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Cian Estel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 sz="1600" b="0" i="0"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7DD674-F92A-AB34-FC18-12CA7D00E8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830325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- Blanc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solidFill>
                  <a:schemeClr val="accent1"/>
                </a:solidFill>
                <a:latin typeface="Outfit Light" pitchFamily="2" charset="0"/>
              </a:defRPr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79BAEB8A-475B-DC0C-2CB6-4812D7AE9817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831850" y="778269"/>
            <a:ext cx="10521950" cy="26948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99BD47-94CB-D309-C86C-91B535AAAF4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9357" y="6290745"/>
            <a:ext cx="1086503" cy="292520"/>
          </a:xfrm>
          <a:prstGeom prst="rect">
            <a:avLst/>
          </a:prstGeom>
        </p:spPr>
      </p:pic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643EC22-E4C0-15B5-AC71-70F5A9DA7C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414900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1.xml"/><Relationship Id="rId18" Type="http://schemas.openxmlformats.org/officeDocument/2006/relationships/slideLayout" Target="../slideLayouts/slideLayout76.xml"/><Relationship Id="rId26" Type="http://schemas.openxmlformats.org/officeDocument/2006/relationships/slideLayout" Target="../slideLayouts/slideLayout84.xml"/><Relationship Id="rId3" Type="http://schemas.openxmlformats.org/officeDocument/2006/relationships/slideLayout" Target="../slideLayouts/slideLayout61.xml"/><Relationship Id="rId21" Type="http://schemas.openxmlformats.org/officeDocument/2006/relationships/slideLayout" Target="../slideLayouts/slideLayout79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17" Type="http://schemas.openxmlformats.org/officeDocument/2006/relationships/slideLayout" Target="../slideLayouts/slideLayout75.xml"/><Relationship Id="rId25" Type="http://schemas.openxmlformats.org/officeDocument/2006/relationships/slideLayout" Target="../slideLayouts/slideLayout83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60.xml"/><Relationship Id="rId16" Type="http://schemas.openxmlformats.org/officeDocument/2006/relationships/slideLayout" Target="../slideLayouts/slideLayout74.xml"/><Relationship Id="rId20" Type="http://schemas.openxmlformats.org/officeDocument/2006/relationships/slideLayout" Target="../slideLayouts/slideLayout78.xml"/><Relationship Id="rId29" Type="http://schemas.openxmlformats.org/officeDocument/2006/relationships/slideLayout" Target="../slideLayouts/slideLayout87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24" Type="http://schemas.openxmlformats.org/officeDocument/2006/relationships/slideLayout" Target="../slideLayouts/slideLayout82.xml"/><Relationship Id="rId32" Type="http://schemas.openxmlformats.org/officeDocument/2006/relationships/slideLayout" Target="../slideLayouts/slideLayout90.xml"/><Relationship Id="rId5" Type="http://schemas.openxmlformats.org/officeDocument/2006/relationships/slideLayout" Target="../slideLayouts/slideLayout63.xml"/><Relationship Id="rId15" Type="http://schemas.openxmlformats.org/officeDocument/2006/relationships/slideLayout" Target="../slideLayouts/slideLayout73.xml"/><Relationship Id="rId23" Type="http://schemas.openxmlformats.org/officeDocument/2006/relationships/slideLayout" Target="../slideLayouts/slideLayout81.xml"/><Relationship Id="rId28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68.xml"/><Relationship Id="rId19" Type="http://schemas.openxmlformats.org/officeDocument/2006/relationships/slideLayout" Target="../slideLayouts/slideLayout77.xml"/><Relationship Id="rId31" Type="http://schemas.openxmlformats.org/officeDocument/2006/relationships/slideLayout" Target="../slideLayouts/slideLayout89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slideLayout" Target="../slideLayouts/slideLayout72.xml"/><Relationship Id="rId22" Type="http://schemas.openxmlformats.org/officeDocument/2006/relationships/slideLayout" Target="../slideLayouts/slideLayout80.xml"/><Relationship Id="rId27" Type="http://schemas.openxmlformats.org/officeDocument/2006/relationships/slideLayout" Target="../slideLayouts/slideLayout85.xml"/><Relationship Id="rId30" Type="http://schemas.openxmlformats.org/officeDocument/2006/relationships/slideLayout" Target="../slideLayouts/slideLayout88.xml"/><Relationship Id="rId8" Type="http://schemas.openxmlformats.org/officeDocument/2006/relationships/slideLayout" Target="../slideLayouts/slideLayout6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slideLayout" Target="../slideLayouts/slideLayout103.xml"/><Relationship Id="rId18" Type="http://schemas.openxmlformats.org/officeDocument/2006/relationships/slideLayout" Target="../slideLayouts/slideLayout108.xml"/><Relationship Id="rId26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93.xml"/><Relationship Id="rId21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97.xml"/><Relationship Id="rId12" Type="http://schemas.openxmlformats.org/officeDocument/2006/relationships/slideLayout" Target="../slideLayouts/slideLayout102.xml"/><Relationship Id="rId17" Type="http://schemas.openxmlformats.org/officeDocument/2006/relationships/slideLayout" Target="../slideLayouts/slideLayout107.xml"/><Relationship Id="rId25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92.xml"/><Relationship Id="rId16" Type="http://schemas.openxmlformats.org/officeDocument/2006/relationships/slideLayout" Target="../slideLayouts/slideLayout106.xml"/><Relationship Id="rId20" Type="http://schemas.openxmlformats.org/officeDocument/2006/relationships/slideLayout" Target="../slideLayouts/slideLayout110.xml"/><Relationship Id="rId29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2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95.xml"/><Relationship Id="rId15" Type="http://schemas.openxmlformats.org/officeDocument/2006/relationships/slideLayout" Target="../slideLayouts/slideLayout105.xml"/><Relationship Id="rId23" Type="http://schemas.openxmlformats.org/officeDocument/2006/relationships/slideLayout" Target="../slideLayouts/slideLayout113.xml"/><Relationship Id="rId28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00.xml"/><Relationship Id="rId19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Relationship Id="rId14" Type="http://schemas.openxmlformats.org/officeDocument/2006/relationships/slideLayout" Target="../slideLayouts/slideLayout104.xml"/><Relationship Id="rId22" Type="http://schemas.openxmlformats.org/officeDocument/2006/relationships/slideLayout" Target="../slideLayouts/slideLayout112.xml"/><Relationship Id="rId27" Type="http://schemas.openxmlformats.org/officeDocument/2006/relationships/slideLayout" Target="../slideLayouts/slideLayout117.xml"/><Relationship Id="rId30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33118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833" r:id="rId5"/>
    <p:sldLayoutId id="2147483776" r:id="rId6"/>
    <p:sldLayoutId id="2147483777" r:id="rId7"/>
    <p:sldLayoutId id="2147483778" r:id="rId8"/>
    <p:sldLayoutId id="2147483779" r:id="rId9"/>
    <p:sldLayoutId id="2147483780" r:id="rId10"/>
    <p:sldLayoutId id="2147483781" r:id="rId11"/>
    <p:sldLayoutId id="2147483782" r:id="rId12"/>
    <p:sldLayoutId id="2147483783" r:id="rId13"/>
    <p:sldLayoutId id="2147483784" r:id="rId14"/>
    <p:sldLayoutId id="2147483785" r:id="rId15"/>
    <p:sldLayoutId id="2147483786" r:id="rId16"/>
    <p:sldLayoutId id="2147483787" r:id="rId17"/>
    <p:sldLayoutId id="2147483788" r:id="rId18"/>
    <p:sldLayoutId id="2147483789" r:id="rId19"/>
    <p:sldLayoutId id="2147483790" r:id="rId20"/>
    <p:sldLayoutId id="2147483791" r:id="rId21"/>
    <p:sldLayoutId id="2147483792" r:id="rId22"/>
    <p:sldLayoutId id="2147483793" r:id="rId23"/>
    <p:sldLayoutId id="2147483794" r:id="rId24"/>
    <p:sldLayoutId id="2147483795" r:id="rId25"/>
    <p:sldLayoutId id="2147483796" r:id="rId26"/>
    <p:sldLayoutId id="2147483797" r:id="rId27"/>
    <p:sldLayoutId id="2147483798" r:id="rId28"/>
    <p:sldLayoutId id="2147483649" r:id="rId29"/>
    <p:sldLayoutId id="2147483679" r:id="rId30"/>
    <p:sldLayoutId id="2147483665" r:id="rId31"/>
    <p:sldLayoutId id="2147483673" r:id="rId32"/>
    <p:sldLayoutId id="2147483650" r:id="rId33"/>
    <p:sldLayoutId id="2147483670" r:id="rId34"/>
    <p:sldLayoutId id="2147483674" r:id="rId35"/>
    <p:sldLayoutId id="2147483651" r:id="rId36"/>
    <p:sldLayoutId id="2147483672" r:id="rId37"/>
    <p:sldLayoutId id="2147483675" r:id="rId38"/>
    <p:sldLayoutId id="2147483676" r:id="rId39"/>
    <p:sldLayoutId id="2147483653" r:id="rId40"/>
    <p:sldLayoutId id="2147483668" r:id="rId41"/>
    <p:sldLayoutId id="2147483661" r:id="rId42"/>
    <p:sldLayoutId id="2147483667" r:id="rId43"/>
    <p:sldLayoutId id="2147483654" r:id="rId44"/>
    <p:sldLayoutId id="2147483662" r:id="rId45"/>
    <p:sldLayoutId id="2147483663" r:id="rId46"/>
    <p:sldLayoutId id="2147483664" r:id="rId47"/>
    <p:sldLayoutId id="2147483666" r:id="rId48"/>
    <p:sldLayoutId id="2147483656" r:id="rId49"/>
    <p:sldLayoutId id="2147483660" r:id="rId50"/>
    <p:sldLayoutId id="2147483669" r:id="rId51"/>
    <p:sldLayoutId id="2147483655" r:id="rId52"/>
    <p:sldLayoutId id="2147483657" r:id="rId53"/>
    <p:sldLayoutId id="2147483677" r:id="rId54"/>
    <p:sldLayoutId id="2147483678" r:id="rId55"/>
    <p:sldLayoutId id="2147483799" r:id="rId56"/>
    <p:sldLayoutId id="2147483714" r:id="rId57"/>
    <p:sldLayoutId id="2147483715" r:id="rId5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5289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711" r:id="rId29"/>
    <p:sldLayoutId id="2147483713" r:id="rId30"/>
    <p:sldLayoutId id="2147483800" r:id="rId31"/>
    <p:sldLayoutId id="2147483801" r:id="rId3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120936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2696547"/>
            <a:ext cx="10515600" cy="3480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0A0548-D6A2-4148-55F5-FBC4598E36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86140" y="625444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6EC1FE-B406-F444-ABCD-30EDA1DC3F5A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0233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62" r:id="rId20"/>
    <p:sldLayoutId id="2147483763" r:id="rId21"/>
    <p:sldLayoutId id="2147483764" r:id="rId22"/>
    <p:sldLayoutId id="2147483765" r:id="rId23"/>
    <p:sldLayoutId id="2147483766" r:id="rId24"/>
    <p:sldLayoutId id="2147483767" r:id="rId25"/>
    <p:sldLayoutId id="2147483768" r:id="rId26"/>
    <p:sldLayoutId id="2147483769" r:id="rId27"/>
    <p:sldLayoutId id="2147483770" r:id="rId28"/>
    <p:sldLayoutId id="2147483771" r:id="rId2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7" Type="http://schemas.openxmlformats.org/officeDocument/2006/relationships/image" Target="../media/image122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127.png"/><Relationship Id="rId5" Type="http://schemas.openxmlformats.org/officeDocument/2006/relationships/image" Target="../media/image125.png"/><Relationship Id="rId4" Type="http://schemas.openxmlformats.org/officeDocument/2006/relationships/image" Target="../media/image1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Relationship Id="rId5" Type="http://schemas.openxmlformats.org/officeDocument/2006/relationships/image" Target="../media/image127.png"/><Relationship Id="rId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9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png"/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Relationship Id="rId9" Type="http://schemas.openxmlformats.org/officeDocument/2006/relationships/image" Target="../media/image14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0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12" Type="http://schemas.openxmlformats.org/officeDocument/2006/relationships/image" Target="../media/image27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0" Type="http://schemas.openxmlformats.org/officeDocument/2006/relationships/image" Target="../media/image25.sv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13" Type="http://schemas.openxmlformats.org/officeDocument/2006/relationships/image" Target="../media/image60.png"/><Relationship Id="rId18" Type="http://schemas.openxmlformats.org/officeDocument/2006/relationships/image" Target="../media/image65.png"/><Relationship Id="rId3" Type="http://schemas.openxmlformats.org/officeDocument/2006/relationships/image" Target="../media/image36.png"/><Relationship Id="rId21" Type="http://schemas.openxmlformats.org/officeDocument/2006/relationships/image" Target="../media/image68.svg"/><Relationship Id="rId7" Type="http://schemas.openxmlformats.org/officeDocument/2006/relationships/image" Target="../media/image54.png"/><Relationship Id="rId12" Type="http://schemas.openxmlformats.org/officeDocument/2006/relationships/image" Target="../media/image59.svg"/><Relationship Id="rId17" Type="http://schemas.openxmlformats.org/officeDocument/2006/relationships/image" Target="../media/image64.svg"/><Relationship Id="rId2" Type="http://schemas.openxmlformats.org/officeDocument/2006/relationships/image" Target="../media/image31.png"/><Relationship Id="rId16" Type="http://schemas.openxmlformats.org/officeDocument/2006/relationships/image" Target="../media/image63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53.sv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5" Type="http://schemas.openxmlformats.org/officeDocument/2006/relationships/image" Target="../media/image62.svg"/><Relationship Id="rId10" Type="http://schemas.openxmlformats.org/officeDocument/2006/relationships/image" Target="../media/image57.svg"/><Relationship Id="rId19" Type="http://schemas.openxmlformats.org/officeDocument/2006/relationships/image" Target="../media/image66.svg"/><Relationship Id="rId4" Type="http://schemas.openxmlformats.org/officeDocument/2006/relationships/image" Target="../media/image17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4.jpeg"/><Relationship Id="rId18" Type="http://schemas.openxmlformats.org/officeDocument/2006/relationships/image" Target="../media/image89.jpeg"/><Relationship Id="rId26" Type="http://schemas.openxmlformats.org/officeDocument/2006/relationships/image" Target="../media/image97.png"/><Relationship Id="rId39" Type="http://schemas.openxmlformats.org/officeDocument/2006/relationships/image" Target="../media/image110.jpeg"/><Relationship Id="rId21" Type="http://schemas.openxmlformats.org/officeDocument/2006/relationships/image" Target="../media/image92.png"/><Relationship Id="rId34" Type="http://schemas.openxmlformats.org/officeDocument/2006/relationships/image" Target="../media/image105.jpeg"/><Relationship Id="rId42" Type="http://schemas.openxmlformats.org/officeDocument/2006/relationships/image" Target="../media/image113.png"/><Relationship Id="rId7" Type="http://schemas.openxmlformats.org/officeDocument/2006/relationships/image" Target="../media/image78.png"/><Relationship Id="rId2" Type="http://schemas.openxmlformats.org/officeDocument/2006/relationships/image" Target="../media/image70.png"/><Relationship Id="rId16" Type="http://schemas.openxmlformats.org/officeDocument/2006/relationships/image" Target="../media/image87.jpeg"/><Relationship Id="rId29" Type="http://schemas.openxmlformats.org/officeDocument/2006/relationships/image" Target="../media/image100.jpeg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77.png"/><Relationship Id="rId11" Type="http://schemas.openxmlformats.org/officeDocument/2006/relationships/image" Target="../media/image82.jpeg"/><Relationship Id="rId24" Type="http://schemas.openxmlformats.org/officeDocument/2006/relationships/image" Target="../media/image95.png"/><Relationship Id="rId32" Type="http://schemas.openxmlformats.org/officeDocument/2006/relationships/image" Target="../media/image103.png"/><Relationship Id="rId37" Type="http://schemas.openxmlformats.org/officeDocument/2006/relationships/image" Target="../media/image108.png"/><Relationship Id="rId40" Type="http://schemas.openxmlformats.org/officeDocument/2006/relationships/image" Target="../media/image111.png"/><Relationship Id="rId45" Type="http://schemas.openxmlformats.org/officeDocument/2006/relationships/image" Target="../media/image116.png"/><Relationship Id="rId5" Type="http://schemas.openxmlformats.org/officeDocument/2006/relationships/image" Target="../media/image76.png"/><Relationship Id="rId15" Type="http://schemas.openxmlformats.org/officeDocument/2006/relationships/image" Target="../media/image86.jpeg"/><Relationship Id="rId23" Type="http://schemas.openxmlformats.org/officeDocument/2006/relationships/image" Target="../media/image94.jpeg"/><Relationship Id="rId28" Type="http://schemas.openxmlformats.org/officeDocument/2006/relationships/image" Target="../media/image99.jpeg"/><Relationship Id="rId36" Type="http://schemas.openxmlformats.org/officeDocument/2006/relationships/image" Target="../media/image107.png"/><Relationship Id="rId10" Type="http://schemas.openxmlformats.org/officeDocument/2006/relationships/image" Target="../media/image81.png"/><Relationship Id="rId19" Type="http://schemas.openxmlformats.org/officeDocument/2006/relationships/image" Target="../media/image90.png"/><Relationship Id="rId31" Type="http://schemas.openxmlformats.org/officeDocument/2006/relationships/image" Target="../media/image102.jpeg"/><Relationship Id="rId44" Type="http://schemas.openxmlformats.org/officeDocument/2006/relationships/image" Target="../media/image115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jpeg"/><Relationship Id="rId22" Type="http://schemas.openxmlformats.org/officeDocument/2006/relationships/image" Target="../media/image93.jpeg"/><Relationship Id="rId27" Type="http://schemas.openxmlformats.org/officeDocument/2006/relationships/image" Target="../media/image98.jpeg"/><Relationship Id="rId30" Type="http://schemas.openxmlformats.org/officeDocument/2006/relationships/image" Target="../media/image101.jpeg"/><Relationship Id="rId35" Type="http://schemas.openxmlformats.org/officeDocument/2006/relationships/image" Target="../media/image106.png"/><Relationship Id="rId43" Type="http://schemas.openxmlformats.org/officeDocument/2006/relationships/image" Target="../media/image114.png"/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12" Type="http://schemas.openxmlformats.org/officeDocument/2006/relationships/image" Target="../media/image83.jpeg"/><Relationship Id="rId17" Type="http://schemas.openxmlformats.org/officeDocument/2006/relationships/image" Target="../media/image88.jpeg"/><Relationship Id="rId25" Type="http://schemas.openxmlformats.org/officeDocument/2006/relationships/image" Target="../media/image96.jpeg"/><Relationship Id="rId33" Type="http://schemas.openxmlformats.org/officeDocument/2006/relationships/image" Target="../media/image104.jpeg"/><Relationship Id="rId38" Type="http://schemas.openxmlformats.org/officeDocument/2006/relationships/image" Target="../media/image109.jpeg"/><Relationship Id="rId46" Type="http://schemas.openxmlformats.org/officeDocument/2006/relationships/image" Target="../media/image117.jpeg"/><Relationship Id="rId20" Type="http://schemas.openxmlformats.org/officeDocument/2006/relationships/image" Target="../media/image91.jpeg"/><Relationship Id="rId41" Type="http://schemas.openxmlformats.org/officeDocument/2006/relationships/image" Target="../media/image1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ES">
                <a:latin typeface="Outfit"/>
              </a:rPr>
              <a:t>Suite Facturación Electrónica Estela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2731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239;p23">
            <a:extLst>
              <a:ext uri="{FF2B5EF4-FFF2-40B4-BE49-F238E27FC236}">
                <a16:creationId xmlns:a16="http://schemas.microsoft.com/office/drawing/2014/main" id="{07C1109B-3A68-DD4C-BA99-CC9DB3CC17B7}"/>
              </a:ext>
            </a:extLst>
          </p:cNvPr>
          <p:cNvSpPr/>
          <p:nvPr/>
        </p:nvSpPr>
        <p:spPr>
          <a:xfrm>
            <a:off x="6026290" y="3574983"/>
            <a:ext cx="2455186" cy="1121753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rtl="0" fontAlgn="base"/>
            <a:r>
              <a:rPr lang="es-ES" sz="1200" b="0" i="0" u="none" strike="noStrike">
                <a:effectLst/>
                <a:latin typeface="Instrument Sans" pitchFamily="2" charset="0"/>
              </a:rPr>
              <a:t>Entregamos desde el 2008 una solución simple y multifuncional para Libros Contables Electrónicos.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371449" y="3500410"/>
            <a:ext cx="0" cy="139099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5957597" y="3500410"/>
            <a:ext cx="0" cy="139965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5" name="Google Shape;239;p23">
            <a:extLst>
              <a:ext uri="{FF2B5EF4-FFF2-40B4-BE49-F238E27FC236}">
                <a16:creationId xmlns:a16="http://schemas.microsoft.com/office/drawing/2014/main" id="{D27713A1-0B00-BF71-D0EE-FA4D5AEF803B}"/>
              </a:ext>
            </a:extLst>
          </p:cNvPr>
          <p:cNvSpPr/>
          <p:nvPr/>
        </p:nvSpPr>
        <p:spPr>
          <a:xfrm>
            <a:off x="938833" y="3574983"/>
            <a:ext cx="2213309" cy="1266255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rtl="0" fontAlgn="base"/>
            <a:r>
              <a:rPr lang="es-CL" sz="1200" b="0" i="0" u="none" strike="noStrike">
                <a:effectLst/>
                <a:latin typeface="Instrument Sans" pitchFamily="2" charset="0"/>
              </a:rPr>
              <a:t>Apropiado para distintas verticales e industrias. Contempla emisión y recepción de documentos electrónicos.</a:t>
            </a:r>
            <a:endParaRPr lang="en-US" sz="1200" b="0" i="0">
              <a:effectLst/>
              <a:latin typeface="Instrument Sans" pitchFamily="2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95D3C3E-CA5E-BBFA-4A08-CBCD77014E7B}"/>
              </a:ext>
            </a:extLst>
          </p:cNvPr>
          <p:cNvSpPr/>
          <p:nvPr/>
        </p:nvSpPr>
        <p:spPr>
          <a:xfrm>
            <a:off x="967218" y="2793104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Factura Electrónica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48" name="Google Shape;239;p23">
            <a:extLst>
              <a:ext uri="{FF2B5EF4-FFF2-40B4-BE49-F238E27FC236}">
                <a16:creationId xmlns:a16="http://schemas.microsoft.com/office/drawing/2014/main" id="{7A88E3BF-B0D1-994B-4D0D-64C1245FA8C6}"/>
              </a:ext>
            </a:extLst>
          </p:cNvPr>
          <p:cNvSpPr/>
          <p:nvPr/>
        </p:nvSpPr>
        <p:spPr>
          <a:xfrm>
            <a:off x="3458977" y="3574983"/>
            <a:ext cx="2455186" cy="1266255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rtl="0" fontAlgn="base"/>
            <a:r>
              <a:rPr lang="es-ES" sz="1200" b="0" i="0" u="none" strike="noStrike">
                <a:effectLst/>
                <a:latin typeface="Instrument Sans" pitchFamily="2" charset="0"/>
              </a:rPr>
              <a:t>Punto de venta, es una de nuestras especialidades más diferenciadoras trabajando con importantes compañías de </a:t>
            </a:r>
            <a:r>
              <a:rPr lang="es-ES" sz="1200" b="0" i="0" u="none" strike="noStrike" err="1">
                <a:effectLst/>
                <a:latin typeface="Instrument Sans" pitchFamily="2" charset="0"/>
              </a:rPr>
              <a:t>Retail</a:t>
            </a:r>
            <a:r>
              <a:rPr lang="es-ES" sz="1200" b="0" i="0" u="none" strike="noStrike">
                <a:effectLst/>
                <a:latin typeface="Instrument Sans" pitchFamily="2" charset="0"/>
              </a:rPr>
              <a:t>.</a:t>
            </a: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F844B236-324D-B459-2A52-179342BE816B}"/>
              </a:ext>
            </a:extLst>
          </p:cNvPr>
          <p:cNvSpPr/>
          <p:nvPr/>
        </p:nvSpPr>
        <p:spPr>
          <a:xfrm>
            <a:off x="3577753" y="2793104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Boleta Electrónica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19351EBE-72A5-680E-17C9-0377AD33EF91}"/>
              </a:ext>
            </a:extLst>
          </p:cNvPr>
          <p:cNvSpPr/>
          <p:nvPr/>
        </p:nvSpPr>
        <p:spPr>
          <a:xfrm>
            <a:off x="6182336" y="2793103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Libros Contables Electrónicos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52" name="Google Shape;239;p23">
            <a:extLst>
              <a:ext uri="{FF2B5EF4-FFF2-40B4-BE49-F238E27FC236}">
                <a16:creationId xmlns:a16="http://schemas.microsoft.com/office/drawing/2014/main" id="{9A72CFD1-F201-17A1-5847-032B5B57F727}"/>
              </a:ext>
            </a:extLst>
          </p:cNvPr>
          <p:cNvSpPr/>
          <p:nvPr/>
        </p:nvSpPr>
        <p:spPr>
          <a:xfrm>
            <a:off x="8640124" y="3574983"/>
            <a:ext cx="2455186" cy="912979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rtl="0" fontAlgn="base"/>
            <a:r>
              <a:rPr lang="es-ES" sz="1200" b="0" i="0" u="none" strike="noStrike">
                <a:effectLst/>
                <a:latin typeface="Instrument Sans" pitchFamily="2" charset="0"/>
              </a:rPr>
              <a:t>Disponemos de una solución de nicho específica para emisiones móviles.</a:t>
            </a: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EDE68E64-C3C2-6E2E-40BB-6E0A6FC3F424}"/>
              </a:ext>
            </a:extLst>
          </p:cNvPr>
          <p:cNvSpPr/>
          <p:nvPr/>
        </p:nvSpPr>
        <p:spPr>
          <a:xfrm>
            <a:off x="8779450" y="2793103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Facturación Móvil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cxnSp>
        <p:nvCxnSpPr>
          <p:cNvPr id="54" name="Google Shape;535;p42">
            <a:extLst>
              <a:ext uri="{FF2B5EF4-FFF2-40B4-BE49-F238E27FC236}">
                <a16:creationId xmlns:a16="http://schemas.microsoft.com/office/drawing/2014/main" id="{600B5EC4-C60E-EBCB-46B2-1B2B2E819056}"/>
              </a:ext>
            </a:extLst>
          </p:cNvPr>
          <p:cNvCxnSpPr>
            <a:cxnSpLocks/>
          </p:cNvCxnSpPr>
          <p:nvPr/>
        </p:nvCxnSpPr>
        <p:spPr>
          <a:xfrm>
            <a:off x="8551140" y="3496541"/>
            <a:ext cx="13056" cy="1390999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238;p23">
            <a:extLst>
              <a:ext uri="{FF2B5EF4-FFF2-40B4-BE49-F238E27FC236}">
                <a16:creationId xmlns:a16="http://schemas.microsoft.com/office/drawing/2014/main" id="{77669516-718B-A5D9-4C3F-69C677C67AC7}"/>
              </a:ext>
            </a:extLst>
          </p:cNvPr>
          <p:cNvSpPr txBox="1"/>
          <p:nvPr/>
        </p:nvSpPr>
        <p:spPr>
          <a:xfrm>
            <a:off x="938833" y="861102"/>
            <a:ext cx="926946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latin typeface="Instrument Sans"/>
                <a:ea typeface="Instrument Sans Medium"/>
                <a:cs typeface="Instrument Sans Medium"/>
                <a:sym typeface="Instrument Sans Medium"/>
              </a:rPr>
              <a:t>Soluciones de Facturación Electrónica</a:t>
            </a:r>
            <a:endParaRPr lang="es-ES" sz="3600">
              <a:latin typeface="Instrument Sans"/>
              <a:ea typeface="Instrument Sans Medium"/>
              <a:cs typeface="Instrument Sans Medium"/>
            </a:endParaRPr>
          </a:p>
        </p:txBody>
      </p:sp>
      <p:sp>
        <p:nvSpPr>
          <p:cNvPr id="79" name="Google Shape;244;p23">
            <a:extLst>
              <a:ext uri="{FF2B5EF4-FFF2-40B4-BE49-F238E27FC236}">
                <a16:creationId xmlns:a16="http://schemas.microsoft.com/office/drawing/2014/main" id="{437A01C7-FA15-8AA4-88F3-75A43749BDB7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SOLUCIONES</a:t>
            </a:r>
            <a:endParaRPr lang="es-419"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</a:endParaRPr>
          </a:p>
        </p:txBody>
      </p:sp>
    </p:spTree>
    <p:extLst>
      <p:ext uri="{BB962C8B-B14F-4D97-AF65-F5344CB8AC3E}">
        <p14:creationId xmlns:p14="http://schemas.microsoft.com/office/powerpoint/2010/main" val="18209336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239;p23">
            <a:extLst>
              <a:ext uri="{FF2B5EF4-FFF2-40B4-BE49-F238E27FC236}">
                <a16:creationId xmlns:a16="http://schemas.microsoft.com/office/drawing/2014/main" id="{07C1109B-3A68-DD4C-BA99-CC9DB3CC17B7}"/>
              </a:ext>
            </a:extLst>
          </p:cNvPr>
          <p:cNvSpPr/>
          <p:nvPr/>
        </p:nvSpPr>
        <p:spPr>
          <a:xfrm>
            <a:off x="7478587" y="2995200"/>
            <a:ext cx="2455186" cy="147611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>
                <a:latin typeface="Instrument Sans" pitchFamily="2" charset="0"/>
              </a:rPr>
              <a:t>Venta masiva (por procesos </a:t>
            </a:r>
            <a:r>
              <a:rPr lang="es-ES" sz="1350" err="1">
                <a:latin typeface="Instrument Sans" pitchFamily="2" charset="0"/>
              </a:rPr>
              <a:t>batch</a:t>
            </a:r>
            <a:r>
              <a:rPr lang="es-ES" sz="1350">
                <a:latin typeface="Instrument Sans" pitchFamily="2" charset="0"/>
              </a:rPr>
              <a:t>)</a:t>
            </a:r>
            <a:r>
              <a:rPr lang="en-US" sz="1350">
                <a:latin typeface="Instrument Sans" pitchFamily="2" charset="0"/>
              </a:rPr>
              <a:t>​</a:t>
            </a:r>
          </a:p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>
                <a:latin typeface="Instrument Sans" pitchFamily="2" charset="0"/>
              </a:rPr>
              <a:t>Venta </a:t>
            </a:r>
            <a:r>
              <a:rPr lang="es-ES" sz="1350" err="1">
                <a:latin typeface="Instrument Sans" pitchFamily="2" charset="0"/>
              </a:rPr>
              <a:t>retail</a:t>
            </a:r>
            <a:r>
              <a:rPr lang="es-ES" sz="1350">
                <a:latin typeface="Instrument Sans" pitchFamily="2" charset="0"/>
              </a:rPr>
              <a:t> POS</a:t>
            </a:r>
            <a:r>
              <a:rPr lang="en-US" sz="1350">
                <a:latin typeface="Instrument Sans" pitchFamily="2" charset="0"/>
              </a:rPr>
              <a:t>​</a:t>
            </a:r>
          </a:p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>
                <a:latin typeface="Instrument Sans" pitchFamily="2" charset="0"/>
              </a:rPr>
              <a:t>Venta móvil</a:t>
            </a:r>
            <a:endParaRPr lang="en-US" sz="1350">
              <a:latin typeface="Instrument Sans" pitchFamily="2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4260367" y="3033781"/>
            <a:ext cx="0" cy="134673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7236763" y="3033781"/>
            <a:ext cx="0" cy="130889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5" name="Google Shape;239;p23">
            <a:extLst>
              <a:ext uri="{FF2B5EF4-FFF2-40B4-BE49-F238E27FC236}">
                <a16:creationId xmlns:a16="http://schemas.microsoft.com/office/drawing/2014/main" id="{D27713A1-0B00-BF71-D0EE-FA4D5AEF803B}"/>
              </a:ext>
            </a:extLst>
          </p:cNvPr>
          <p:cNvSpPr/>
          <p:nvPr/>
        </p:nvSpPr>
        <p:spPr>
          <a:xfrm>
            <a:off x="1506950" y="3093741"/>
            <a:ext cx="2455186" cy="1266255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just" rtl="0" fontAlgn="base"/>
            <a:r>
              <a:rPr lang="es-CL" sz="1350" b="0" i="0" u="none" strike="noStrike">
                <a:effectLst/>
                <a:latin typeface="Instrument Sans" pitchFamily="2" charset="0"/>
              </a:rPr>
              <a:t>Apropiado para distintas verticales e industrias. Contempla emisión y recepción de documentos electrónicos.</a:t>
            </a:r>
            <a:endParaRPr lang="en-US" sz="1350" b="0" i="0">
              <a:effectLst/>
              <a:latin typeface="Instrument Sans" pitchFamily="2" charset="0"/>
            </a:endParaRP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95D3C3E-CA5E-BBFA-4A08-CBCD77014E7B}"/>
              </a:ext>
            </a:extLst>
          </p:cNvPr>
          <p:cNvSpPr/>
          <p:nvPr/>
        </p:nvSpPr>
        <p:spPr>
          <a:xfrm>
            <a:off x="1646276" y="2296689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Factura Electrónica Set Básico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48" name="Google Shape;239;p23">
            <a:extLst>
              <a:ext uri="{FF2B5EF4-FFF2-40B4-BE49-F238E27FC236}">
                <a16:creationId xmlns:a16="http://schemas.microsoft.com/office/drawing/2014/main" id="{7A88E3BF-B0D1-994B-4D0D-64C1245FA8C6}"/>
              </a:ext>
            </a:extLst>
          </p:cNvPr>
          <p:cNvSpPr/>
          <p:nvPr/>
        </p:nvSpPr>
        <p:spPr>
          <a:xfrm>
            <a:off x="4500625" y="3033781"/>
            <a:ext cx="2455186" cy="147611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indent="-171450" algn="just" rtl="0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 b="0" i="0" u="none" strike="noStrike">
                <a:effectLst/>
                <a:latin typeface="Instrument Sans" pitchFamily="2" charset="0"/>
              </a:rPr>
              <a:t> Guías de despacho</a:t>
            </a:r>
            <a:r>
              <a:rPr lang="en-US" sz="1350" b="0" i="0">
                <a:effectLst/>
                <a:latin typeface="Instrument Sans" pitchFamily="2" charset="0"/>
              </a:rPr>
              <a:t>​</a:t>
            </a:r>
          </a:p>
          <a:p>
            <a:pPr marL="171450" indent="-171450" algn="just" rtl="0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 b="0" i="0" u="none" strike="noStrike">
                <a:effectLst/>
                <a:latin typeface="Instrument Sans" pitchFamily="2" charset="0"/>
              </a:rPr>
              <a:t> Factura de Exportación</a:t>
            </a:r>
            <a:r>
              <a:rPr lang="en-US" sz="1350" b="0" i="0">
                <a:effectLst/>
                <a:latin typeface="Instrument Sans" pitchFamily="2" charset="0"/>
              </a:rPr>
              <a:t>​</a:t>
            </a:r>
          </a:p>
          <a:p>
            <a:pPr marL="171450" indent="-171450" algn="just" rtl="0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 b="0" i="0" u="none" strike="noStrike">
                <a:effectLst/>
                <a:latin typeface="Instrument Sans" pitchFamily="2" charset="0"/>
              </a:rPr>
              <a:t> Factura de Compra</a:t>
            </a:r>
            <a:r>
              <a:rPr lang="en-US" sz="1350" b="0" i="0">
                <a:effectLst/>
                <a:latin typeface="Instrument Sans" pitchFamily="2" charset="0"/>
              </a:rPr>
              <a:t>​</a:t>
            </a:r>
          </a:p>
          <a:p>
            <a:pPr marL="171450" indent="-171450" algn="just" rtl="0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ES" sz="1350" b="0" i="0" u="none" strike="noStrike">
                <a:effectLst/>
                <a:latin typeface="Instrument Sans" pitchFamily="2" charset="0"/>
              </a:rPr>
              <a:t> Liquidación  Factura</a:t>
            </a:r>
            <a:endParaRPr lang="en-US" sz="1350" b="0" i="0">
              <a:effectLst/>
              <a:latin typeface="Instrument Sans" pitchFamily="2" charset="0"/>
            </a:endParaRPr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F844B236-324D-B459-2A52-179342BE816B}"/>
              </a:ext>
            </a:extLst>
          </p:cNvPr>
          <p:cNvSpPr/>
          <p:nvPr/>
        </p:nvSpPr>
        <p:spPr>
          <a:xfrm>
            <a:off x="4631561" y="2296689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Factura Electrónica Otros Documentos 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51" name="Rectángulo: esquinas redondeadas 50">
            <a:extLst>
              <a:ext uri="{FF2B5EF4-FFF2-40B4-BE49-F238E27FC236}">
                <a16:creationId xmlns:a16="http://schemas.microsoft.com/office/drawing/2014/main" id="{19351EBE-72A5-680E-17C9-0377AD33EF91}"/>
              </a:ext>
            </a:extLst>
          </p:cNvPr>
          <p:cNvSpPr/>
          <p:nvPr/>
        </p:nvSpPr>
        <p:spPr>
          <a:xfrm>
            <a:off x="7655865" y="2296688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Boleta Electrónica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52" name="Google Shape;239;p23">
            <a:extLst>
              <a:ext uri="{FF2B5EF4-FFF2-40B4-BE49-F238E27FC236}">
                <a16:creationId xmlns:a16="http://schemas.microsoft.com/office/drawing/2014/main" id="{9A72CFD1-F201-17A1-5847-032B5B57F727}"/>
              </a:ext>
            </a:extLst>
          </p:cNvPr>
          <p:cNvSpPr/>
          <p:nvPr/>
        </p:nvSpPr>
        <p:spPr>
          <a:xfrm>
            <a:off x="3288515" y="5535609"/>
            <a:ext cx="2455186" cy="768248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CL" sz="1350">
                <a:latin typeface="Instrument Sans" pitchFamily="2" charset="0"/>
              </a:rPr>
              <a:t>Set Básico</a:t>
            </a:r>
            <a:r>
              <a:rPr lang="en-US" sz="1350">
                <a:latin typeface="Instrument Sans" pitchFamily="2" charset="0"/>
              </a:rPr>
              <a:t>​</a:t>
            </a:r>
          </a:p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CL" sz="1350">
                <a:latin typeface="Instrument Sans" pitchFamily="2" charset="0"/>
              </a:rPr>
              <a:t>Boletas</a:t>
            </a:r>
            <a:endParaRPr lang="en-US" sz="1350">
              <a:latin typeface="Instrument Sans" pitchFamily="2" charset="0"/>
            </a:endParaRPr>
          </a:p>
        </p:txBody>
      </p:sp>
      <p:sp>
        <p:nvSpPr>
          <p:cNvPr id="53" name="Rectángulo: esquinas redondeadas 52">
            <a:extLst>
              <a:ext uri="{FF2B5EF4-FFF2-40B4-BE49-F238E27FC236}">
                <a16:creationId xmlns:a16="http://schemas.microsoft.com/office/drawing/2014/main" id="{EDE68E64-C3C2-6E2E-40BB-6E0A6FC3F424}"/>
              </a:ext>
            </a:extLst>
          </p:cNvPr>
          <p:cNvSpPr/>
          <p:nvPr/>
        </p:nvSpPr>
        <p:spPr>
          <a:xfrm>
            <a:off x="3309303" y="4823285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Documentos Electrónicos Móvil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70" name="Google Shape;238;p23">
            <a:extLst>
              <a:ext uri="{FF2B5EF4-FFF2-40B4-BE49-F238E27FC236}">
                <a16:creationId xmlns:a16="http://schemas.microsoft.com/office/drawing/2014/main" id="{77669516-718B-A5D9-4C3F-69C677C67AC7}"/>
              </a:ext>
            </a:extLst>
          </p:cNvPr>
          <p:cNvSpPr txBox="1"/>
          <p:nvPr/>
        </p:nvSpPr>
        <p:spPr>
          <a:xfrm>
            <a:off x="938833" y="861102"/>
            <a:ext cx="1046673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Facturación Electrónica – Proveedor Industrial</a:t>
            </a:r>
            <a:endParaRPr sz="3600"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2" name="Google Shape;239;p23">
            <a:extLst>
              <a:ext uri="{FF2B5EF4-FFF2-40B4-BE49-F238E27FC236}">
                <a16:creationId xmlns:a16="http://schemas.microsoft.com/office/drawing/2014/main" id="{C84C7270-9FBA-82A2-783A-3FACD39978F8}"/>
              </a:ext>
            </a:extLst>
          </p:cNvPr>
          <p:cNvSpPr/>
          <p:nvPr/>
        </p:nvSpPr>
        <p:spPr>
          <a:xfrm>
            <a:off x="6192654" y="5535609"/>
            <a:ext cx="2272824" cy="895172"/>
          </a:xfrm>
          <a:prstGeom prst="roundRect">
            <a:avLst>
              <a:gd name="adj" fmla="val 16667"/>
            </a:avLst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171450" indent="-171450" algn="just" fontAlgn="base">
              <a:buClr>
                <a:srgbClr val="8DF7EA"/>
              </a:buClr>
              <a:buFont typeface="Wingdings" panose="05000000000000000000" pitchFamily="2" charset="2"/>
              <a:buChar char="§"/>
            </a:pPr>
            <a:r>
              <a:rPr lang="es-CL" sz="1350">
                <a:latin typeface="Instrument Sans" pitchFamily="2" charset="0"/>
              </a:rPr>
              <a:t>Diario, Mayor y Balances</a:t>
            </a:r>
            <a:endParaRPr lang="es-ES" sz="1350">
              <a:latin typeface="Instrument Sans" pitchFamily="2" charset="0"/>
            </a:endParaRPr>
          </a:p>
        </p:txBody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2D3AEE62-D3A2-8042-538E-D6FA7D2F6508}"/>
              </a:ext>
            </a:extLst>
          </p:cNvPr>
          <p:cNvSpPr/>
          <p:nvPr/>
        </p:nvSpPr>
        <p:spPr>
          <a:xfrm>
            <a:off x="6331980" y="4823285"/>
            <a:ext cx="2146555" cy="587189"/>
          </a:xfrm>
          <a:prstGeom prst="roundRect">
            <a:avLst/>
          </a:prstGeom>
          <a:solidFill>
            <a:srgbClr val="014464"/>
          </a:solidFill>
          <a:ln>
            <a:solidFill>
              <a:srgbClr val="8DF7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600">
                <a:solidFill>
                  <a:schemeClr val="tx1"/>
                </a:solidFill>
                <a:latin typeface="Outfit" pitchFamily="2" charset="0"/>
              </a:rPr>
              <a:t>Libros Contables Electrónicos</a:t>
            </a:r>
            <a:endParaRPr lang="es-PE" sz="1600">
              <a:solidFill>
                <a:schemeClr val="tx1"/>
              </a:solidFill>
              <a:latin typeface="Outfit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4C803549-78D5-A559-367B-36317EA3A05E}"/>
              </a:ext>
            </a:extLst>
          </p:cNvPr>
          <p:cNvSpPr txBox="1"/>
          <p:nvPr/>
        </p:nvSpPr>
        <p:spPr>
          <a:xfrm>
            <a:off x="2180126" y="5732496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>
                <a:latin typeface="Outfit" pitchFamily="2" charset="0"/>
              </a:rPr>
              <a:t>Android</a:t>
            </a:r>
            <a:endParaRPr lang="es-PE">
              <a:latin typeface="Outfit" pitchFamily="2" charset="0"/>
            </a:endParaRPr>
          </a:p>
        </p:txBody>
      </p:sp>
      <p:sp>
        <p:nvSpPr>
          <p:cNvPr id="10" name="Google Shape;244;p23">
            <a:extLst>
              <a:ext uri="{FF2B5EF4-FFF2-40B4-BE49-F238E27FC236}">
                <a16:creationId xmlns:a16="http://schemas.microsoft.com/office/drawing/2014/main" id="{7E043BDB-A224-3E57-EB4E-7AB62AABCE3D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SOLUCIONES</a:t>
            </a:r>
            <a:endParaRPr lang="es-419"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</a:endParaRPr>
          </a:p>
        </p:txBody>
      </p:sp>
      <p:cxnSp>
        <p:nvCxnSpPr>
          <p:cNvPr id="9" name="Google Shape;535;p42">
            <a:extLst>
              <a:ext uri="{FF2B5EF4-FFF2-40B4-BE49-F238E27FC236}">
                <a16:creationId xmlns:a16="http://schemas.microsoft.com/office/drawing/2014/main" id="{ECDC3C28-D093-DFAD-1797-90775DE5FA4B}"/>
              </a:ext>
            </a:extLst>
          </p:cNvPr>
          <p:cNvCxnSpPr>
            <a:cxnSpLocks/>
          </p:cNvCxnSpPr>
          <p:nvPr/>
        </p:nvCxnSpPr>
        <p:spPr>
          <a:xfrm>
            <a:off x="5885291" y="5089743"/>
            <a:ext cx="0" cy="130889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133033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6B1768BA-7DE5-4E57-30AE-5213879319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32" name="Google Shape;238;p23">
            <a:extLst>
              <a:ext uri="{FF2B5EF4-FFF2-40B4-BE49-F238E27FC236}">
                <a16:creationId xmlns:a16="http://schemas.microsoft.com/office/drawing/2014/main" id="{7322C065-AEB1-460B-6662-F85BF75EAA5F}"/>
              </a:ext>
            </a:extLst>
          </p:cNvPr>
          <p:cNvSpPr txBox="1"/>
          <p:nvPr/>
        </p:nvSpPr>
        <p:spPr>
          <a:xfrm>
            <a:off x="938833" y="861102"/>
            <a:ext cx="651233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rgbClr val="014464"/>
                </a:solidFill>
                <a:latin typeface="Instrument Sans"/>
              </a:rPr>
              <a:t>Formatos</a:t>
            </a:r>
          </a:p>
        </p:txBody>
      </p:sp>
      <p:sp>
        <p:nvSpPr>
          <p:cNvPr id="33" name="Google Shape;244;p23">
            <a:extLst>
              <a:ext uri="{FF2B5EF4-FFF2-40B4-BE49-F238E27FC236}">
                <a16:creationId xmlns:a16="http://schemas.microsoft.com/office/drawing/2014/main" id="{3CBD1F62-FE1E-951C-B6AC-A15A1FF495F5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/>
                <a:sym typeface="Instrument Sans"/>
              </a:rPr>
              <a:t>MODALIDADES</a:t>
            </a:r>
            <a:endParaRPr lang="es-ES"/>
          </a:p>
        </p:txBody>
      </p:sp>
      <p:sp>
        <p:nvSpPr>
          <p:cNvPr id="34" name="Rectángulo: esquinas redondeadas 33">
            <a:extLst>
              <a:ext uri="{FF2B5EF4-FFF2-40B4-BE49-F238E27FC236}">
                <a16:creationId xmlns:a16="http://schemas.microsoft.com/office/drawing/2014/main" id="{F502BD82-E99A-0099-F163-38420868A02F}"/>
              </a:ext>
            </a:extLst>
          </p:cNvPr>
          <p:cNvSpPr/>
          <p:nvPr/>
        </p:nvSpPr>
        <p:spPr>
          <a:xfrm>
            <a:off x="1360888" y="2871407"/>
            <a:ext cx="2690391" cy="2040075"/>
          </a:xfrm>
          <a:prstGeom prst="roundRect">
            <a:avLst/>
          </a:prstGeom>
          <a:solidFill>
            <a:schemeClr val="bg1"/>
          </a:solidFill>
          <a:ln w="12700">
            <a:noFill/>
            <a:prstDash val="dashDot"/>
          </a:ln>
          <a:effectLst>
            <a:outerShdw blurRad="88900" dist="38100" dir="444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>
              <a:latin typeface="Instrument Sans" pitchFamily="2" charset="0"/>
            </a:endParaRPr>
          </a:p>
        </p:txBody>
      </p:sp>
      <p:sp>
        <p:nvSpPr>
          <p:cNvPr id="35" name="Google Shape;596;p43">
            <a:extLst>
              <a:ext uri="{FF2B5EF4-FFF2-40B4-BE49-F238E27FC236}">
                <a16:creationId xmlns:a16="http://schemas.microsoft.com/office/drawing/2014/main" id="{E05604EF-CA80-08EB-5C42-E26BC545C176}"/>
              </a:ext>
            </a:extLst>
          </p:cNvPr>
          <p:cNvSpPr txBox="1"/>
          <p:nvPr/>
        </p:nvSpPr>
        <p:spPr>
          <a:xfrm>
            <a:off x="1535487" y="3378216"/>
            <a:ext cx="2340333" cy="1309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PE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Factura Electrónica</a:t>
            </a:r>
            <a:endParaRPr lang="es-PE" sz="1350">
              <a:solidFill>
                <a:schemeClr val="dk1"/>
              </a:solidFill>
              <a:latin typeface="Instrument Sans" pitchFamily="2" charset="0"/>
              <a:ea typeface="Tahoma"/>
              <a:cs typeface="Arial"/>
              <a:sym typeface="Arial"/>
            </a:endParaRP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MX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EDI y transacciones electrónicas</a:t>
            </a:r>
            <a:endParaRPr lang="es-MX" sz="1350">
              <a:solidFill>
                <a:schemeClr val="dk1"/>
              </a:solidFill>
              <a:latin typeface="Instrument Sans" pitchFamily="2" charset="0"/>
              <a:ea typeface="Tahoma"/>
              <a:cs typeface="Arial"/>
              <a:sym typeface="Arial"/>
            </a:endParaRP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MX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Analítica y conciliación de documentos electrónicos</a:t>
            </a:r>
            <a:endParaRPr sz="1350" b="0" i="0" u="none" strike="noStrike" cap="none">
              <a:solidFill>
                <a:schemeClr val="dk1"/>
              </a:solidFill>
              <a:latin typeface="Instrument Sans" pitchFamily="2" charset="0"/>
              <a:ea typeface="Arial"/>
              <a:cs typeface="Arial"/>
              <a:sym typeface="Arial"/>
            </a:endParaRPr>
          </a:p>
        </p:txBody>
      </p:sp>
      <p:sp>
        <p:nvSpPr>
          <p:cNvPr id="40" name="Rectángulo: esquinas redondeadas 39">
            <a:extLst>
              <a:ext uri="{FF2B5EF4-FFF2-40B4-BE49-F238E27FC236}">
                <a16:creationId xmlns:a16="http://schemas.microsoft.com/office/drawing/2014/main" id="{783D588E-EAFE-31E0-A295-57293A3D2376}"/>
              </a:ext>
            </a:extLst>
          </p:cNvPr>
          <p:cNvSpPr/>
          <p:nvPr/>
        </p:nvSpPr>
        <p:spPr>
          <a:xfrm>
            <a:off x="4561141" y="2871406"/>
            <a:ext cx="2790635" cy="2040076"/>
          </a:xfrm>
          <a:prstGeom prst="roundRect">
            <a:avLst/>
          </a:prstGeom>
          <a:solidFill>
            <a:schemeClr val="bg1"/>
          </a:solidFill>
          <a:ln w="12700">
            <a:noFill/>
            <a:prstDash val="dashDot"/>
          </a:ln>
          <a:effectLst>
            <a:outerShdw blurRad="88900" dist="38100" dir="444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>
              <a:latin typeface="Instrument Sans" pitchFamily="2" charset="0"/>
            </a:endParaRPr>
          </a:p>
        </p:txBody>
      </p:sp>
      <p:sp>
        <p:nvSpPr>
          <p:cNvPr id="41" name="Google Shape;596;p43">
            <a:extLst>
              <a:ext uri="{FF2B5EF4-FFF2-40B4-BE49-F238E27FC236}">
                <a16:creationId xmlns:a16="http://schemas.microsoft.com/office/drawing/2014/main" id="{2A532C7E-72BA-F60D-23BC-E854A43FB975}"/>
              </a:ext>
            </a:extLst>
          </p:cNvPr>
          <p:cNvSpPr txBox="1"/>
          <p:nvPr/>
        </p:nvSpPr>
        <p:spPr>
          <a:xfrm>
            <a:off x="4870504" y="3550579"/>
            <a:ext cx="2171907" cy="964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Instalación en </a:t>
            </a:r>
            <a:r>
              <a:rPr lang="es-ES" sz="1350" b="0" i="0" u="none" strike="noStrike" cap="none" err="1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DataCenter</a:t>
            </a:r>
            <a:endParaRPr lang="es-ES" sz="1350">
              <a:solidFill>
                <a:schemeClr val="dk1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Almacenaje de DTE</a:t>
            </a: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No necesita inversión en Hardware</a:t>
            </a:r>
          </a:p>
        </p:txBody>
      </p:sp>
      <p:sp>
        <p:nvSpPr>
          <p:cNvPr id="45" name="Rectángulo: esquinas redondeadas 44">
            <a:extLst>
              <a:ext uri="{FF2B5EF4-FFF2-40B4-BE49-F238E27FC236}">
                <a16:creationId xmlns:a16="http://schemas.microsoft.com/office/drawing/2014/main" id="{3EC108B2-F8FE-CBF1-CA50-37B6CE1C17A7}"/>
              </a:ext>
            </a:extLst>
          </p:cNvPr>
          <p:cNvSpPr/>
          <p:nvPr/>
        </p:nvSpPr>
        <p:spPr>
          <a:xfrm>
            <a:off x="7861638" y="2751888"/>
            <a:ext cx="3026663" cy="2159594"/>
          </a:xfrm>
          <a:prstGeom prst="roundRect">
            <a:avLst/>
          </a:prstGeom>
          <a:solidFill>
            <a:schemeClr val="bg1"/>
          </a:solidFill>
          <a:ln w="12700">
            <a:noFill/>
            <a:prstDash val="dashDot"/>
          </a:ln>
          <a:effectLst>
            <a:outerShdw blurRad="88900" dist="38100" dir="4440000" algn="ctr" rotWithShape="0">
              <a:srgbClr val="000000">
                <a:alpha val="34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s-PE">
              <a:latin typeface="Instrument Sans" pitchFamily="2" charset="0"/>
            </a:endParaRPr>
          </a:p>
        </p:txBody>
      </p:sp>
      <p:sp>
        <p:nvSpPr>
          <p:cNvPr id="49" name="Google Shape;596;p43">
            <a:extLst>
              <a:ext uri="{FF2B5EF4-FFF2-40B4-BE49-F238E27FC236}">
                <a16:creationId xmlns:a16="http://schemas.microsoft.com/office/drawing/2014/main" id="{55DE39C2-077B-0FD7-2952-52D2CFC97B5F}"/>
              </a:ext>
            </a:extLst>
          </p:cNvPr>
          <p:cNvSpPr txBox="1"/>
          <p:nvPr/>
        </p:nvSpPr>
        <p:spPr>
          <a:xfrm>
            <a:off x="8088582" y="3510954"/>
            <a:ext cx="2572774" cy="8921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Instalación en </a:t>
            </a:r>
            <a:r>
              <a:rPr lang="es-ES" sz="1350" b="0" i="0" u="none" strike="noStrike" cap="none" err="1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DataCenter</a:t>
            </a:r>
            <a:endParaRPr lang="es-ES" sz="1350">
              <a:solidFill>
                <a:schemeClr val="dk1"/>
              </a:solidFill>
              <a:latin typeface="Instrument Sans" pitchFamily="2" charset="0"/>
              <a:ea typeface="Tahoma"/>
              <a:cs typeface="Tahoma"/>
              <a:sym typeface="Tahoma"/>
            </a:endParaRP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Autonomía de impresión DTE cliente</a:t>
            </a:r>
          </a:p>
          <a:p>
            <a:pPr marL="285750" marR="0" lvl="0" indent="-28575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B5CC"/>
              </a:buClr>
              <a:buSzPts val="1800"/>
              <a:buFont typeface="Wingdings" panose="05000000000000000000" pitchFamily="2" charset="2"/>
              <a:buChar char="§"/>
            </a:pPr>
            <a:r>
              <a:rPr lang="es-ES" sz="1350" b="0" i="0" u="none" strike="noStrike" cap="none">
                <a:solidFill>
                  <a:schemeClr val="dk1"/>
                </a:solidFill>
                <a:latin typeface="Instrument Sans" pitchFamily="2" charset="0"/>
                <a:ea typeface="Tahoma"/>
                <a:cs typeface="Tahoma"/>
                <a:sym typeface="Tahoma"/>
              </a:rPr>
              <a:t>Almacenaje de DTE</a:t>
            </a:r>
          </a:p>
        </p:txBody>
      </p:sp>
      <p:pic>
        <p:nvPicPr>
          <p:cNvPr id="5" name="Imagen 4" descr="Icono&#10;&#10;Descripción generada automáticamente">
            <a:extLst>
              <a:ext uri="{FF2B5EF4-FFF2-40B4-BE49-F238E27FC236}">
                <a16:creationId xmlns:a16="http://schemas.microsoft.com/office/drawing/2014/main" id="{FE018B0B-E792-61E4-8A45-2FC864630F2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2954" y="1865777"/>
            <a:ext cx="1433475" cy="1433475"/>
          </a:xfrm>
          <a:prstGeom prst="rect">
            <a:avLst/>
          </a:prstGeom>
          <a:effectLst>
            <a:outerShdw blurRad="101600" dist="50800" dir="43200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7" name="Imagen 6" descr="Icono&#10;&#10;Descripción generada automáticamente">
            <a:extLst>
              <a:ext uri="{FF2B5EF4-FFF2-40B4-BE49-F238E27FC236}">
                <a16:creationId xmlns:a16="http://schemas.microsoft.com/office/drawing/2014/main" id="{8BCF3169-B149-EB40-81BE-3F2846D2A2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63" y="1865777"/>
            <a:ext cx="1433475" cy="1433475"/>
          </a:xfrm>
          <a:prstGeom prst="rect">
            <a:avLst/>
          </a:prstGeom>
          <a:effectLst>
            <a:outerShdw blurRad="101600" dist="50800" dir="4320000" algn="ctr" rotWithShape="0">
              <a:srgbClr val="000000">
                <a:alpha val="16000"/>
              </a:srgbClr>
            </a:outerShdw>
          </a:effectLst>
        </p:spPr>
      </p:pic>
      <p:pic>
        <p:nvPicPr>
          <p:cNvPr id="9" name="Imagen 8" descr="Icono&#10;&#10;Descripción generada automáticamente">
            <a:extLst>
              <a:ext uri="{FF2B5EF4-FFF2-40B4-BE49-F238E27FC236}">
                <a16:creationId xmlns:a16="http://schemas.microsoft.com/office/drawing/2014/main" id="{67CCA937-2478-C718-586F-44E88E4D82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811" y="1865777"/>
            <a:ext cx="1433475" cy="1433475"/>
          </a:xfrm>
          <a:prstGeom prst="rect">
            <a:avLst/>
          </a:prstGeom>
          <a:effectLst>
            <a:outerShdw blurRad="101600" dist="50800" dir="4320000" algn="ctr" rotWithShape="0">
              <a:srgbClr val="000000">
                <a:alpha val="16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12230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12AC09D0-AFDF-11B7-7E50-5832351DA43D}"/>
              </a:ext>
            </a:extLst>
          </p:cNvPr>
          <p:cNvSpPr/>
          <p:nvPr/>
        </p:nvSpPr>
        <p:spPr>
          <a:xfrm>
            <a:off x="1" y="0"/>
            <a:ext cx="4740832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938833" y="861102"/>
            <a:ext cx="3175968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chemeClr val="accent2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Recepción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RECEPCIÓN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7F58187-0528-4100-A026-1E828670F666}"/>
              </a:ext>
            </a:extLst>
          </p:cNvPr>
          <p:cNvSpPr txBox="1"/>
          <p:nvPr/>
        </p:nvSpPr>
        <p:spPr>
          <a:xfrm>
            <a:off x="588935" y="1631661"/>
            <a:ext cx="3673281" cy="3225883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9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Recepción</a:t>
            </a:r>
            <a:r>
              <a:rPr sz="1300" spc="3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de facturas de</a:t>
            </a:r>
            <a:r>
              <a:rPr sz="1300" spc="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proveedores</a:t>
            </a:r>
            <a:endParaRPr lang="es-MX" sz="1300" spc="-1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299085" indent="-287020" algn="just">
              <a:lnSpc>
                <a:spcPct val="100000"/>
              </a:lnSpc>
              <a:spcBef>
                <a:spcPts val="9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300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720" algn="l"/>
              </a:tabLst>
            </a:pPr>
            <a:r>
              <a:rPr sz="1300" spc="-10">
                <a:solidFill>
                  <a:schemeClr val="bg1"/>
                </a:solidFill>
                <a:latin typeface="Instrument Sans"/>
                <a:cs typeface="Calibri"/>
              </a:rPr>
              <a:t>Control</a:t>
            </a:r>
            <a:r>
              <a:rPr sz="1300" spc="1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automático</a:t>
            </a:r>
            <a:r>
              <a:rPr sz="130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de</a:t>
            </a:r>
            <a:r>
              <a:rPr sz="1300" spc="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verificación</a:t>
            </a:r>
            <a:r>
              <a:rPr sz="130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>
                <a:solidFill>
                  <a:schemeClr val="bg1"/>
                </a:solidFill>
                <a:latin typeface="Instrument Sans"/>
                <a:cs typeface="Calibri"/>
              </a:rPr>
              <a:t>de</a:t>
            </a:r>
            <a:r>
              <a:rPr lang="es-MX" sz="130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facturas</a:t>
            </a:r>
            <a:r>
              <a:rPr sz="1300" spc="-2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(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DBNet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,</a:t>
            </a:r>
            <a:r>
              <a:rPr sz="1300" spc="2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>
                <a:solidFill>
                  <a:schemeClr val="bg1"/>
                </a:solidFill>
                <a:latin typeface="Instrument Sans"/>
                <a:cs typeface="Calibri"/>
              </a:rPr>
              <a:t>ERP</a:t>
            </a:r>
            <a:r>
              <a:rPr sz="1300" spc="1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y</a:t>
            </a:r>
            <a:r>
              <a:rPr sz="1300" spc="-1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SII</a:t>
            </a:r>
            <a:endParaRPr lang="es-ES" sz="1300" spc="-5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299085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720" algn="l"/>
              </a:tabLst>
            </a:pP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"/>
              </a:spcBef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Reglas</a:t>
            </a:r>
            <a:r>
              <a:rPr sz="1300" spc="-3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automáticas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10">
                <a:solidFill>
                  <a:schemeClr val="bg1"/>
                </a:solidFill>
                <a:latin typeface="Instrument Sans"/>
                <a:cs typeface="Calibri"/>
              </a:rPr>
              <a:t>Facturas</a:t>
            </a:r>
            <a:r>
              <a:rPr sz="1300" spc="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no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recibidas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 y</a:t>
            </a:r>
            <a:r>
              <a:rPr sz="1300" spc="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presentes</a:t>
            </a:r>
            <a:r>
              <a:rPr sz="1300" spc="2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en</a:t>
            </a:r>
            <a:r>
              <a:rPr sz="1300" spc="1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SII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Listas</a:t>
            </a:r>
            <a:r>
              <a:rPr sz="1300" spc="-2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blancas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/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negras</a:t>
            </a:r>
            <a:r>
              <a:rPr sz="1300" spc="-2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de</a:t>
            </a:r>
            <a:r>
              <a:rPr sz="130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proveedores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299085" marR="215900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lang="es-MX" sz="1300" spc="-5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marR="215900" indent="-287020" algn="just"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Procesos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robotizados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 para la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aprobación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 y</a:t>
            </a:r>
            <a:r>
              <a:rPr lang="es-ES" sz="1300" spc="-5">
                <a:solidFill>
                  <a:schemeClr val="bg1"/>
                </a:solidFill>
                <a:latin typeface="Instrument Sans"/>
                <a:cs typeface="Calibri"/>
              </a:rPr>
              <a:t> </a:t>
            </a:r>
            <a:r>
              <a:rPr sz="1300" spc="-35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contabilización</a:t>
            </a:r>
            <a:endParaRPr lang="es-ES" sz="1300" spc="-5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299085" marR="215900" indent="-287020" algn="just"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Proveedores</a:t>
            </a:r>
            <a:r>
              <a:rPr sz="1300" spc="4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de</a:t>
            </a:r>
            <a:r>
              <a:rPr sz="1300" spc="-2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negocio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Proveedores</a:t>
            </a:r>
            <a:r>
              <a:rPr sz="1300" spc="3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de</a:t>
            </a:r>
            <a:r>
              <a:rPr sz="1300" spc="-25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/>
                <a:cs typeface="Calibri"/>
              </a:rPr>
              <a:t>servicios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  <a:p>
            <a:pPr marL="756285" lvl="1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300" spc="-10" err="1">
                <a:solidFill>
                  <a:schemeClr val="bg1"/>
                </a:solidFill>
                <a:latin typeface="Instrument Sans"/>
                <a:cs typeface="Calibri"/>
              </a:rPr>
              <a:t>Facturación</a:t>
            </a:r>
            <a:r>
              <a:rPr sz="1300">
                <a:solidFill>
                  <a:schemeClr val="bg1"/>
                </a:solidFill>
                <a:latin typeface="Instrument Sans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/>
                <a:cs typeface="Calibri"/>
              </a:rPr>
              <a:t>Intercompany</a:t>
            </a:r>
            <a:endParaRPr sz="1300">
              <a:solidFill>
                <a:schemeClr val="bg1"/>
              </a:solidFill>
              <a:latin typeface="Instrument Sans"/>
              <a:cs typeface="Calibri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A98E38E-1C8A-BBFD-DFD8-AF195A4CE0A1}"/>
              </a:ext>
            </a:extLst>
          </p:cNvPr>
          <p:cNvSpPr txBox="1"/>
          <p:nvPr/>
        </p:nvSpPr>
        <p:spPr>
          <a:xfrm>
            <a:off x="588935" y="4903926"/>
            <a:ext cx="3673282" cy="1812676"/>
          </a:xfrm>
          <a:prstGeom prst="rect">
            <a:avLst/>
          </a:prstGeom>
        </p:spPr>
        <p:txBody>
          <a:bodyPr vert="horz" wrap="square" lIns="0" tIns="12065" rIns="0" bIns="0" rtlCol="0" anchor="t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95"/>
              </a:spcBef>
              <a:buClr>
                <a:srgbClr val="19EFD6"/>
              </a:buClr>
              <a:buFont typeface="Wingdings"/>
              <a:buChar char="§"/>
              <a:tabLst>
                <a:tab pos="299085" algn="l"/>
                <a:tab pos="2997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Aceptación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/</a:t>
            </a:r>
            <a:r>
              <a:rPr sz="1300" spc="-1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Reclamo</a:t>
            </a:r>
            <a:r>
              <a:rPr sz="1300" spc="1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de</a:t>
            </a:r>
            <a:r>
              <a:rPr sz="130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lang="es-CO" sz="1300" spc="-10">
                <a:solidFill>
                  <a:schemeClr val="bg1"/>
                </a:solidFill>
                <a:latin typeface="Instrument Sans" pitchFamily="2" charset="0"/>
                <a:cs typeface="Calibri"/>
              </a:rPr>
              <a:t>documentos</a:t>
            </a:r>
            <a:r>
              <a:rPr sz="1300" spc="1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ante</a:t>
            </a:r>
            <a:r>
              <a:rPr lang="es-MX" sz="130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el</a:t>
            </a:r>
            <a:r>
              <a:rPr sz="1300" spc="-3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SII.</a:t>
            </a:r>
            <a:endParaRPr lang="es-ES" sz="1300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Clr>
                <a:srgbClr val="19EFD6"/>
              </a:buClr>
              <a:buFont typeface="Wingdings"/>
              <a:buChar char="§"/>
              <a:tabLst>
                <a:tab pos="299085" algn="l"/>
                <a:tab pos="299720" algn="l"/>
              </a:tabLst>
            </a:pPr>
            <a:endParaRPr lang="es-MX" sz="1300" spc="-5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Clr>
                <a:srgbClr val="19EFD6"/>
              </a:buClr>
              <a:buFont typeface="Wingdings"/>
              <a:buChar char="§"/>
              <a:tabLst>
                <a:tab pos="299085" algn="l"/>
                <a:tab pos="2997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Conciliación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 y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cuadratura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 contra SII facturas </a:t>
            </a:r>
            <a:r>
              <a:rPr sz="1300" spc="-35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recibidas</a:t>
            </a:r>
            <a:r>
              <a:rPr sz="1300" spc="-1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y no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recibidas</a:t>
            </a:r>
            <a:r>
              <a:rPr sz="1300" spc="-1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10">
                <a:solidFill>
                  <a:schemeClr val="bg1"/>
                </a:solidFill>
                <a:latin typeface="Instrument Sans" pitchFamily="2" charset="0"/>
                <a:cs typeface="Calibri"/>
              </a:rPr>
              <a:t>(Libro</a:t>
            </a:r>
            <a:r>
              <a:rPr sz="1300" spc="1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de</a:t>
            </a:r>
            <a:r>
              <a:rPr sz="1300" spc="-1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compras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)</a:t>
            </a:r>
            <a:endParaRPr sz="1300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marR="360680" indent="-287020" algn="just">
              <a:lnSpc>
                <a:spcPct val="100000"/>
              </a:lnSpc>
              <a:buClr>
                <a:srgbClr val="19EFD6"/>
              </a:buClr>
              <a:buFont typeface="Wingdings"/>
              <a:buChar char="§"/>
              <a:tabLst>
                <a:tab pos="299085" algn="l"/>
                <a:tab pos="299720" algn="l"/>
              </a:tabLst>
            </a:pPr>
            <a:endParaRPr lang="es-MX" sz="1300" spc="-5">
              <a:solidFill>
                <a:schemeClr val="bg1"/>
              </a:solidFill>
              <a:latin typeface="Instrument Sans" pitchFamily="2" charset="0"/>
              <a:cs typeface="Calibri"/>
            </a:endParaRPr>
          </a:p>
          <a:p>
            <a:pPr marL="299085" marR="360680" indent="-287020" algn="just">
              <a:lnSpc>
                <a:spcPct val="100000"/>
              </a:lnSpc>
              <a:buClr>
                <a:srgbClr val="19EFD6"/>
              </a:buClr>
              <a:buFont typeface="Wingdings"/>
              <a:buChar char="§"/>
              <a:tabLst>
                <a:tab pos="299085" algn="l"/>
                <a:tab pos="299720" algn="l"/>
              </a:tabLst>
            </a:pP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Conciliación</a:t>
            </a:r>
            <a:r>
              <a:rPr sz="1300" spc="-3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contra</a:t>
            </a:r>
            <a:r>
              <a:rPr sz="1300" spc="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el</a:t>
            </a:r>
            <a:r>
              <a:rPr sz="1300" spc="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Registro</a:t>
            </a:r>
            <a:r>
              <a:rPr sz="1300" spc="1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Público </a:t>
            </a:r>
            <a:r>
              <a:rPr sz="130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Electrónico</a:t>
            </a:r>
            <a:r>
              <a:rPr sz="1300" spc="1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de</a:t>
            </a:r>
            <a:r>
              <a:rPr sz="1300" spc="-1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 err="1">
                <a:solidFill>
                  <a:schemeClr val="bg1"/>
                </a:solidFill>
                <a:latin typeface="Instrument Sans" pitchFamily="2" charset="0"/>
                <a:cs typeface="Calibri"/>
              </a:rPr>
              <a:t>Transferencia</a:t>
            </a:r>
            <a:r>
              <a:rPr sz="1300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de</a:t>
            </a:r>
            <a:r>
              <a:rPr sz="1300" spc="-10">
                <a:solidFill>
                  <a:schemeClr val="bg1"/>
                </a:solidFill>
                <a:latin typeface="Instrument Sans" pitchFamily="2" charset="0"/>
                <a:cs typeface="Calibri"/>
              </a:rPr>
              <a:t> Crédito </a:t>
            </a:r>
            <a:r>
              <a:rPr sz="1300" spc="-345">
                <a:solidFill>
                  <a:schemeClr val="bg1"/>
                </a:solidFill>
                <a:latin typeface="Instrument Sans" pitchFamily="2" charset="0"/>
                <a:cs typeface="Calibri"/>
              </a:rPr>
              <a:t> </a:t>
            </a:r>
            <a:r>
              <a:rPr sz="1300" spc="-5">
                <a:solidFill>
                  <a:schemeClr val="bg1"/>
                </a:solidFill>
                <a:latin typeface="Instrument Sans" pitchFamily="2" charset="0"/>
                <a:cs typeface="Calibri"/>
              </a:rPr>
              <a:t>(Factoring).</a:t>
            </a:r>
            <a:endParaRPr sz="1300">
              <a:solidFill>
                <a:schemeClr val="bg1"/>
              </a:solidFill>
              <a:latin typeface="Instrument Sans" pitchFamily="2" charset="0"/>
              <a:cs typeface="Calibri"/>
            </a:endParaRPr>
          </a:p>
        </p:txBody>
      </p:sp>
      <p:sp>
        <p:nvSpPr>
          <p:cNvPr id="5" name="object 6">
            <a:extLst>
              <a:ext uri="{FF2B5EF4-FFF2-40B4-BE49-F238E27FC236}">
                <a16:creationId xmlns:a16="http://schemas.microsoft.com/office/drawing/2014/main" id="{48A9BCA1-7C0E-84DA-9934-618E0EF3DE52}"/>
              </a:ext>
            </a:extLst>
          </p:cNvPr>
          <p:cNvSpPr txBox="1"/>
          <p:nvPr/>
        </p:nvSpPr>
        <p:spPr>
          <a:xfrm>
            <a:off x="5340531" y="5750193"/>
            <a:ext cx="3465337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b="1" spc="-5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Arquitectura</a:t>
            </a:r>
            <a:r>
              <a:rPr sz="1200" b="1" spc="-5">
                <a:solidFill>
                  <a:srgbClr val="014464"/>
                </a:solidFill>
                <a:latin typeface="Instrument Sans" pitchFamily="2" charset="0"/>
                <a:cs typeface="Calibri"/>
              </a:rPr>
              <a:t> de</a:t>
            </a:r>
            <a:r>
              <a:rPr sz="1200" b="1" spc="-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solución</a:t>
            </a:r>
            <a:r>
              <a:rPr sz="1200" b="1" spc="-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>
                <a:solidFill>
                  <a:srgbClr val="014464"/>
                </a:solidFill>
                <a:latin typeface="Instrument Sans" pitchFamily="2" charset="0"/>
                <a:cs typeface="Calibri"/>
              </a:rPr>
              <a:t>Cloud</a:t>
            </a:r>
            <a:endParaRPr sz="1200" b="1">
              <a:solidFill>
                <a:srgbClr val="014464"/>
              </a:solidFill>
              <a:latin typeface="Instrument Sans" pitchFamily="2" charset="0"/>
              <a:cs typeface="Calibri"/>
            </a:endParaRPr>
          </a:p>
          <a:p>
            <a:pPr marL="12700">
              <a:lnSpc>
                <a:spcPct val="100000"/>
              </a:lnSpc>
            </a:pPr>
            <a:r>
              <a:rPr sz="1200" b="1" spc="-5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Integración</a:t>
            </a:r>
            <a:r>
              <a:rPr sz="1200" b="1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>
                <a:solidFill>
                  <a:srgbClr val="014464"/>
                </a:solidFill>
                <a:latin typeface="Instrument Sans" pitchFamily="2" charset="0"/>
                <a:cs typeface="Calibri"/>
              </a:rPr>
              <a:t>WSS/API/JSON,</a:t>
            </a:r>
            <a:r>
              <a:rPr sz="1200" b="1" spc="3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5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según</a:t>
            </a:r>
            <a:r>
              <a:rPr sz="1200" b="1" spc="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5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necesidades</a:t>
            </a:r>
            <a:endParaRPr sz="1200" b="1">
              <a:solidFill>
                <a:srgbClr val="014464"/>
              </a:solidFill>
              <a:latin typeface="Instrument Sans" pitchFamily="2" charset="0"/>
              <a:cs typeface="Calibri"/>
            </a:endParaRPr>
          </a:p>
        </p:txBody>
      </p:sp>
      <p:pic>
        <p:nvPicPr>
          <p:cNvPr id="8" name="Imagen 7" descr="Diagrama&#10;&#10;Descripción generada automáticamente">
            <a:extLst>
              <a:ext uri="{FF2B5EF4-FFF2-40B4-BE49-F238E27FC236}">
                <a16:creationId xmlns:a16="http://schemas.microsoft.com/office/drawing/2014/main" id="{569A15EE-083B-0A9C-0AAE-DE8336C09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531" y="1261191"/>
            <a:ext cx="6063002" cy="375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9136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938833" y="861102"/>
            <a:ext cx="10314334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Recepción Avanzada y Conciliación de Facturas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RECEPCIÓN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41C8434C-A587-9D10-C86A-6D4FD9E1D0BE}"/>
              </a:ext>
            </a:extLst>
          </p:cNvPr>
          <p:cNvSpPr/>
          <p:nvPr/>
        </p:nvSpPr>
        <p:spPr>
          <a:xfrm>
            <a:off x="7355048" y="2488366"/>
            <a:ext cx="3418781" cy="152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Validación de documentos proveedores</a:t>
            </a:r>
          </a:p>
          <a:p>
            <a:pPr marL="285750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Entrega de información consolidada a ERP de cliente</a:t>
            </a:r>
          </a:p>
          <a:p>
            <a:pPr marL="285750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Aceptación o Reclamo ante el SII automatizado por reglas de negocio</a:t>
            </a:r>
          </a:p>
          <a:p>
            <a:pPr marL="285750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Administración de listas de proveedores con exigencias.</a:t>
            </a:r>
            <a:endParaRPr lang="es-ES_tradnl" sz="1200">
              <a:solidFill>
                <a:srgbClr val="014464"/>
              </a:solidFill>
              <a:latin typeface="Instrument Sans" pitchFamily="2" charset="0"/>
              <a:cs typeface="Lato Black"/>
            </a:endParaRPr>
          </a:p>
        </p:txBody>
      </p:sp>
      <p:sp>
        <p:nvSpPr>
          <p:cNvPr id="46" name="Rectángulo: esquinas redondeadas 45">
            <a:extLst>
              <a:ext uri="{FF2B5EF4-FFF2-40B4-BE49-F238E27FC236}">
                <a16:creationId xmlns:a16="http://schemas.microsoft.com/office/drawing/2014/main" id="{4207C811-FFFD-4492-4F28-8D2283F274A7}"/>
              </a:ext>
            </a:extLst>
          </p:cNvPr>
          <p:cNvSpPr/>
          <p:nvPr/>
        </p:nvSpPr>
        <p:spPr>
          <a:xfrm>
            <a:off x="7291841" y="1986793"/>
            <a:ext cx="3618966" cy="443275"/>
          </a:xfrm>
          <a:prstGeom prst="roundRect">
            <a:avLst/>
          </a:prstGeom>
          <a:solidFill>
            <a:srgbClr val="8DF7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sz="1800">
              <a:solidFill>
                <a:srgbClr val="014464"/>
              </a:solidFill>
              <a:latin typeface="+mj-lt"/>
              <a:cs typeface="Lato Black"/>
            </a:endParaRPr>
          </a:p>
          <a:p>
            <a:pPr algn="ctr"/>
            <a:r>
              <a:rPr lang="es-CL" sz="1800">
                <a:solidFill>
                  <a:srgbClr val="014464"/>
                </a:solidFill>
                <a:latin typeface="+mj-lt"/>
                <a:cs typeface="Lato Black"/>
              </a:rPr>
              <a:t>Recepción Avanzada</a:t>
            </a:r>
            <a:endParaRPr lang="bg-BG" sz="1800">
              <a:solidFill>
                <a:srgbClr val="014464"/>
              </a:solidFill>
              <a:latin typeface="+mj-lt"/>
              <a:cs typeface="Lato Black"/>
            </a:endParaRPr>
          </a:p>
          <a:p>
            <a:pPr algn="ctr"/>
            <a:endParaRPr lang="es-PE">
              <a:solidFill>
                <a:srgbClr val="014464"/>
              </a:solidFill>
            </a:endParaRPr>
          </a:p>
        </p:txBody>
      </p:sp>
      <p:sp>
        <p:nvSpPr>
          <p:cNvPr id="47" name="Rectángulo: esquinas redondeadas 46">
            <a:extLst>
              <a:ext uri="{FF2B5EF4-FFF2-40B4-BE49-F238E27FC236}">
                <a16:creationId xmlns:a16="http://schemas.microsoft.com/office/drawing/2014/main" id="{F1272AB9-EB42-23FA-00E3-5A57DA3B6693}"/>
              </a:ext>
            </a:extLst>
          </p:cNvPr>
          <p:cNvSpPr/>
          <p:nvPr/>
        </p:nvSpPr>
        <p:spPr>
          <a:xfrm>
            <a:off x="7291841" y="4048933"/>
            <a:ext cx="3618966" cy="443275"/>
          </a:xfrm>
          <a:prstGeom prst="roundRect">
            <a:avLst/>
          </a:prstGeom>
          <a:solidFill>
            <a:srgbClr val="8DF7E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1800">
                <a:solidFill>
                  <a:srgbClr val="014464"/>
                </a:solidFill>
                <a:latin typeface="+mj-lt"/>
                <a:cs typeface="Lato Black"/>
              </a:rPr>
              <a:t>Conciliación y Control Factura</a:t>
            </a:r>
            <a:endParaRPr lang="es-PE">
              <a:solidFill>
                <a:srgbClr val="014464"/>
              </a:solidFill>
            </a:endParaRP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id="{874C5530-681A-331B-BE4B-617CACF61BC9}"/>
              </a:ext>
            </a:extLst>
          </p:cNvPr>
          <p:cNvSpPr txBox="1"/>
          <p:nvPr/>
        </p:nvSpPr>
        <p:spPr>
          <a:xfrm>
            <a:off x="7355050" y="4588757"/>
            <a:ext cx="34187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1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Conciliar el 100% de los documentos emitidos y recibidos ante el SII</a:t>
            </a:r>
          </a:p>
          <a:p>
            <a:pPr marL="285750" lvl="1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Acciones de Reclamación o Aceptación directamente en nuestros sistemas</a:t>
            </a:r>
          </a:p>
          <a:p>
            <a:pPr marL="285750" lvl="1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Información de Documentos Electrónicos recibidos que han sido cesionados</a:t>
            </a:r>
          </a:p>
          <a:p>
            <a:pPr marL="285750" lvl="1" indent="-285750" algn="just">
              <a:buClr>
                <a:srgbClr val="00B5CC"/>
              </a:buClr>
              <a:buFont typeface="Wingdings" panose="05000000000000000000" pitchFamily="2" charset="2"/>
              <a:buChar char="§"/>
            </a:pPr>
            <a:r>
              <a:rPr lang="es-ES" sz="1200">
                <a:solidFill>
                  <a:srgbClr val="014464"/>
                </a:solidFill>
                <a:latin typeface="Instrument Sans" pitchFamily="2" charset="0"/>
                <a:cs typeface="Lato Light"/>
              </a:rPr>
              <a:t>Reconocer a Proveedores que no envían correctamente las facturas a la plataforma</a:t>
            </a: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id="{F4A2C79D-9456-6E0D-5082-66B1F1D38A04}"/>
              </a:ext>
            </a:extLst>
          </p:cNvPr>
          <p:cNvGrpSpPr/>
          <p:nvPr/>
        </p:nvGrpSpPr>
        <p:grpSpPr>
          <a:xfrm>
            <a:off x="1293468" y="2689169"/>
            <a:ext cx="5107332" cy="2843717"/>
            <a:chOff x="1102968" y="2385012"/>
            <a:chExt cx="5107332" cy="2843717"/>
          </a:xfrm>
        </p:grpSpPr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E5E03F8E-5D36-DFFC-B6CC-BF1B0253152D}"/>
                </a:ext>
              </a:extLst>
            </p:cNvPr>
            <p:cNvSpPr/>
            <p:nvPr/>
          </p:nvSpPr>
          <p:spPr>
            <a:xfrm>
              <a:off x="3836307" y="2385012"/>
              <a:ext cx="2373993" cy="2843717"/>
            </a:xfrm>
            <a:prstGeom prst="roundRect">
              <a:avLst/>
            </a:prstGeom>
            <a:solidFill>
              <a:schemeClr val="bg2"/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3" name="CuadroTexto 2">
              <a:extLst>
                <a:ext uri="{FF2B5EF4-FFF2-40B4-BE49-F238E27FC236}">
                  <a16:creationId xmlns:a16="http://schemas.microsoft.com/office/drawing/2014/main" id="{D1A5F4C7-8705-6A23-480E-27938BA1CA00}"/>
                </a:ext>
              </a:extLst>
            </p:cNvPr>
            <p:cNvSpPr txBox="1"/>
            <p:nvPr/>
          </p:nvSpPr>
          <p:spPr>
            <a:xfrm>
              <a:off x="1102968" y="3058832"/>
              <a:ext cx="1150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rgbClr val="00B5CC"/>
                  </a:solidFill>
                </a:rPr>
                <a:t>Proveedor</a:t>
              </a:r>
              <a:endParaRPr lang="es-PE" sz="1400">
                <a:solidFill>
                  <a:srgbClr val="00B5CC"/>
                </a:solidFill>
              </a:endParaRPr>
            </a:p>
          </p:txBody>
        </p:sp>
        <p:pic>
          <p:nvPicPr>
            <p:cNvPr id="4" name="Imagen 3" descr="Icono&#10;&#10;Descripción generada automáticamente">
              <a:extLst>
                <a:ext uri="{FF2B5EF4-FFF2-40B4-BE49-F238E27FC236}">
                  <a16:creationId xmlns:a16="http://schemas.microsoft.com/office/drawing/2014/main" id="{AA40FECC-D05D-21E6-ADBD-C20FBFD31A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386" y="3358721"/>
              <a:ext cx="757874" cy="794279"/>
            </a:xfrm>
            <a:prstGeom prst="rect">
              <a:avLst/>
            </a:prstGeom>
          </p:spPr>
        </p:pic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id="{81081BB8-F1E3-EC25-5CDE-7B3D9DED8E7F}"/>
                </a:ext>
              </a:extLst>
            </p:cNvPr>
            <p:cNvGrpSpPr/>
            <p:nvPr/>
          </p:nvGrpSpPr>
          <p:grpSpPr>
            <a:xfrm>
              <a:off x="2210673" y="3536725"/>
              <a:ext cx="1418352" cy="526231"/>
              <a:chOff x="3679722" y="2823710"/>
              <a:chExt cx="1418352" cy="526231"/>
            </a:xfrm>
          </p:grpSpPr>
          <p:cxnSp>
            <p:nvCxnSpPr>
              <p:cNvPr id="6" name="Conector recto de flecha 5">
                <a:extLst>
                  <a:ext uri="{FF2B5EF4-FFF2-40B4-BE49-F238E27FC236}">
                    <a16:creationId xmlns:a16="http://schemas.microsoft.com/office/drawing/2014/main" id="{AB8663F7-F62F-1D05-0B12-E7E138D2927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79722" y="3086826"/>
                <a:ext cx="1418352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Elipse 6">
                <a:extLst>
                  <a:ext uri="{FF2B5EF4-FFF2-40B4-BE49-F238E27FC236}">
                    <a16:creationId xmlns:a16="http://schemas.microsoft.com/office/drawing/2014/main" id="{DAE949CB-73EF-22DC-EC62-4CB5A716C47C}"/>
                  </a:ext>
                </a:extLst>
              </p:cNvPr>
              <p:cNvSpPr/>
              <p:nvPr/>
            </p:nvSpPr>
            <p:spPr>
              <a:xfrm>
                <a:off x="4125782" y="2823710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8" name="Imagen 7" descr="Forma, Icono&#10;&#10;Descripción generada automáticamente">
                <a:extLst>
                  <a:ext uri="{FF2B5EF4-FFF2-40B4-BE49-F238E27FC236}">
                    <a16:creationId xmlns:a16="http://schemas.microsoft.com/office/drawing/2014/main" id="{D6574E5E-B813-3E80-6998-2A8F2DF81F4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4449" y="2933125"/>
                <a:ext cx="388896" cy="266801"/>
              </a:xfrm>
              <a:prstGeom prst="rect">
                <a:avLst/>
              </a:prstGeom>
            </p:spPr>
          </p:pic>
        </p:grpSp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DE619099-FBAD-0C36-4878-48FA7A99AD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1628" y="3705706"/>
              <a:ext cx="1241975" cy="1241975"/>
            </a:xfrm>
            <a:prstGeom prst="rect">
              <a:avLst/>
            </a:prstGeom>
          </p:spPr>
        </p:pic>
        <p:pic>
          <p:nvPicPr>
            <p:cNvPr id="12" name="Imagen 11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3F474D03-B7A8-5DE2-534C-5BA528A6482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8" b="30953"/>
            <a:stretch/>
          </p:blipFill>
          <p:spPr>
            <a:xfrm>
              <a:off x="3965874" y="2888494"/>
              <a:ext cx="1959369" cy="6297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3481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16862" y="6606854"/>
            <a:ext cx="918132" cy="552839"/>
          </a:xfrm>
          <a:prstGeom prst="rect">
            <a:avLst/>
          </a:prstGeom>
        </p:spPr>
      </p:pic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938832" y="767301"/>
            <a:ext cx="4404693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40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Características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RECEPCIÓN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84" name="Grupo 83">
            <a:extLst>
              <a:ext uri="{FF2B5EF4-FFF2-40B4-BE49-F238E27FC236}">
                <a16:creationId xmlns:a16="http://schemas.microsoft.com/office/drawing/2014/main" id="{57B80646-723B-A079-1653-8EE9F774BFA3}"/>
              </a:ext>
            </a:extLst>
          </p:cNvPr>
          <p:cNvGrpSpPr/>
          <p:nvPr/>
        </p:nvGrpSpPr>
        <p:grpSpPr>
          <a:xfrm>
            <a:off x="1882513" y="1790402"/>
            <a:ext cx="8595840" cy="4081450"/>
            <a:chOff x="1595225" y="1599902"/>
            <a:chExt cx="8595840" cy="4081450"/>
          </a:xfrm>
        </p:grpSpPr>
        <p:sp>
          <p:nvSpPr>
            <p:cNvPr id="74" name="Rectángulo: esquinas redondeadas 73">
              <a:extLst>
                <a:ext uri="{FF2B5EF4-FFF2-40B4-BE49-F238E27FC236}">
                  <a16:creationId xmlns:a16="http://schemas.microsoft.com/office/drawing/2014/main" id="{8F96F887-30FE-6365-C983-B6462F7D5576}"/>
                </a:ext>
              </a:extLst>
            </p:cNvPr>
            <p:cNvSpPr/>
            <p:nvPr/>
          </p:nvSpPr>
          <p:spPr>
            <a:xfrm>
              <a:off x="1595225" y="2362570"/>
              <a:ext cx="2154643" cy="2398333"/>
            </a:xfrm>
            <a:prstGeom prst="roundRect">
              <a:avLst>
                <a:gd name="adj" fmla="val 6669"/>
              </a:avLst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 sz="1600">
                <a:solidFill>
                  <a:srgbClr val="014464"/>
                </a:solidFill>
              </a:endParaRPr>
            </a:p>
          </p:txBody>
        </p:sp>
        <p:cxnSp>
          <p:nvCxnSpPr>
            <p:cNvPr id="6" name="Conector recto de flecha 5">
              <a:extLst>
                <a:ext uri="{FF2B5EF4-FFF2-40B4-BE49-F238E27FC236}">
                  <a16:creationId xmlns:a16="http://schemas.microsoft.com/office/drawing/2014/main" id="{09040BB7-FD0C-BA22-3A7E-A21BF64E0F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44533" y="3583695"/>
              <a:ext cx="989115" cy="0"/>
            </a:xfrm>
            <a:prstGeom prst="straightConnector1">
              <a:avLst/>
            </a:prstGeom>
            <a:ln>
              <a:solidFill>
                <a:schemeClr val="accent4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6FEE5531-5329-64A4-AE5F-9E940DA2B01F}"/>
                </a:ext>
              </a:extLst>
            </p:cNvPr>
            <p:cNvSpPr/>
            <p:nvPr/>
          </p:nvSpPr>
          <p:spPr>
            <a:xfrm>
              <a:off x="4991986" y="2761968"/>
              <a:ext cx="2154643" cy="443275"/>
            </a:xfrm>
            <a:prstGeom prst="roundRect">
              <a:avLst/>
            </a:prstGeom>
            <a:solidFill>
              <a:srgbClr val="8DF7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600">
                  <a:solidFill>
                    <a:srgbClr val="014464"/>
                  </a:solidFill>
                  <a:latin typeface="+mj-lt"/>
                  <a:cs typeface="Lato Black"/>
                </a:rPr>
                <a:t>Reglas del Negocio</a:t>
              </a:r>
              <a:endParaRPr lang="es-PE" sz="1600">
                <a:solidFill>
                  <a:srgbClr val="014464"/>
                </a:solidFill>
              </a:endParaRPr>
            </a:p>
          </p:txBody>
        </p:sp>
        <p:sp>
          <p:nvSpPr>
            <p:cNvPr id="11" name="Rectángulo: esquinas redondeadas 10">
              <a:extLst>
                <a:ext uri="{FF2B5EF4-FFF2-40B4-BE49-F238E27FC236}">
                  <a16:creationId xmlns:a16="http://schemas.microsoft.com/office/drawing/2014/main" id="{0AA5A767-00E9-B258-81DC-1BD983EC6573}"/>
                </a:ext>
              </a:extLst>
            </p:cNvPr>
            <p:cNvSpPr/>
            <p:nvPr/>
          </p:nvSpPr>
          <p:spPr>
            <a:xfrm>
              <a:off x="4991986" y="3362058"/>
              <a:ext cx="2154643" cy="443275"/>
            </a:xfrm>
            <a:prstGeom prst="roundRect">
              <a:avLst/>
            </a:prstGeom>
            <a:solidFill>
              <a:srgbClr val="8DF7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L" sz="1600">
                  <a:solidFill>
                    <a:srgbClr val="014464"/>
                  </a:solidFill>
                  <a:latin typeface="+mj-lt"/>
                  <a:cs typeface="Lato Black"/>
                </a:rPr>
                <a:t>Validación OC</a:t>
              </a:r>
              <a:endParaRPr lang="es-PE" sz="1600">
                <a:solidFill>
                  <a:srgbClr val="014464"/>
                </a:solidFill>
              </a:endParaRPr>
            </a:p>
          </p:txBody>
        </p:sp>
        <p:sp>
          <p:nvSpPr>
            <p:cNvPr id="12" name="Rectángulo: esquinas redondeadas 11">
              <a:extLst>
                <a:ext uri="{FF2B5EF4-FFF2-40B4-BE49-F238E27FC236}">
                  <a16:creationId xmlns:a16="http://schemas.microsoft.com/office/drawing/2014/main" id="{28A500EF-6044-B13B-5050-C81AE74C938D}"/>
                </a:ext>
              </a:extLst>
            </p:cNvPr>
            <p:cNvSpPr/>
            <p:nvPr/>
          </p:nvSpPr>
          <p:spPr>
            <a:xfrm>
              <a:off x="4991987" y="3962148"/>
              <a:ext cx="2154643" cy="443275"/>
            </a:xfrm>
            <a:prstGeom prst="roundRect">
              <a:avLst/>
            </a:prstGeom>
            <a:solidFill>
              <a:srgbClr val="8DF7EA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 sz="1600">
                <a:solidFill>
                  <a:srgbClr val="014464"/>
                </a:solidFill>
                <a:latin typeface="+mj-lt"/>
                <a:cs typeface="Lato Black"/>
              </a:endParaRPr>
            </a:p>
            <a:p>
              <a:pPr algn="ctr"/>
              <a:r>
                <a:rPr lang="es-ES" sz="1600">
                  <a:solidFill>
                    <a:srgbClr val="014464"/>
                  </a:solidFill>
                  <a:latin typeface="+mj-lt"/>
                  <a:cs typeface="Lato Black"/>
                </a:rPr>
                <a:t>Comprar con ERP</a:t>
              </a:r>
              <a:endParaRPr lang="bg-BG" sz="1600">
                <a:solidFill>
                  <a:srgbClr val="014464"/>
                </a:solidFill>
                <a:latin typeface="+mj-lt"/>
                <a:cs typeface="Lato Black"/>
              </a:endParaRPr>
            </a:p>
            <a:p>
              <a:pPr algn="ctr"/>
              <a:endParaRPr lang="es-PE" sz="1600">
                <a:solidFill>
                  <a:srgbClr val="014464"/>
                </a:solidFill>
              </a:endParaRPr>
            </a:p>
          </p:txBody>
        </p:sp>
        <p:sp>
          <p:nvSpPr>
            <p:cNvPr id="20" name="AutoShape 2" descr="Servicio de Impuestos Internos - Wikipedia, la enciclopedia libre">
              <a:extLst>
                <a:ext uri="{FF2B5EF4-FFF2-40B4-BE49-F238E27FC236}">
                  <a16:creationId xmlns:a16="http://schemas.microsoft.com/office/drawing/2014/main" id="{3EF4D2EC-1EB5-5DAC-13A1-D007E70AABC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629465" y="2760717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s-PE"/>
            </a:p>
          </p:txBody>
        </p:sp>
        <p:pic>
          <p:nvPicPr>
            <p:cNvPr id="24" name="Imagen 23">
              <a:extLst>
                <a:ext uri="{FF2B5EF4-FFF2-40B4-BE49-F238E27FC236}">
                  <a16:creationId xmlns:a16="http://schemas.microsoft.com/office/drawing/2014/main" id="{E01E38D2-7C96-FC74-EB7D-D4EB23523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51800" y="1830735"/>
              <a:ext cx="1339265" cy="492403"/>
            </a:xfrm>
            <a:prstGeom prst="rect">
              <a:avLst/>
            </a:prstGeom>
          </p:spPr>
        </p:pic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29C6E8E8-CE08-B06A-9BB6-484904B33B53}"/>
                </a:ext>
              </a:extLst>
            </p:cNvPr>
            <p:cNvSpPr txBox="1"/>
            <p:nvPr/>
          </p:nvSpPr>
          <p:spPr>
            <a:xfrm>
              <a:off x="8749192" y="4325809"/>
              <a:ext cx="11507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400">
                  <a:solidFill>
                    <a:srgbClr val="00B5CC"/>
                  </a:solidFill>
                </a:rPr>
                <a:t>Proveedor</a:t>
              </a:r>
              <a:endParaRPr lang="es-PE" sz="1400">
                <a:solidFill>
                  <a:srgbClr val="00B5CC"/>
                </a:solidFill>
              </a:endParaRPr>
            </a:p>
          </p:txBody>
        </p:sp>
        <p:sp>
          <p:nvSpPr>
            <p:cNvPr id="30" name="CuadroTexto 29">
              <a:extLst>
                <a:ext uri="{FF2B5EF4-FFF2-40B4-BE49-F238E27FC236}">
                  <a16:creationId xmlns:a16="http://schemas.microsoft.com/office/drawing/2014/main" id="{3E2097AE-E205-2ACA-5E70-8522538F12FC}"/>
                </a:ext>
              </a:extLst>
            </p:cNvPr>
            <p:cNvSpPr txBox="1"/>
            <p:nvPr/>
          </p:nvSpPr>
          <p:spPr>
            <a:xfrm>
              <a:off x="3609032" y="3871467"/>
              <a:ext cx="154160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 sz="1200">
                  <a:latin typeface="Instrument Sans" pitchFamily="2" charset="0"/>
                </a:rPr>
                <a:t>Uso de </a:t>
              </a:r>
              <a:r>
                <a:rPr lang="es-ES" sz="1200" err="1">
                  <a:latin typeface="Instrument Sans" pitchFamily="2" charset="0"/>
                </a:rPr>
                <a:t>Wss</a:t>
              </a:r>
              <a:r>
                <a:rPr lang="es-ES" sz="1200">
                  <a:latin typeface="Instrument Sans" pitchFamily="2" charset="0"/>
                </a:rPr>
                <a:t> aceptación o rechazo</a:t>
              </a:r>
              <a:endParaRPr lang="es-PE" sz="1200">
                <a:latin typeface="Instrument Sans" pitchFamily="2" charset="0"/>
              </a:endParaRPr>
            </a:p>
          </p:txBody>
        </p:sp>
        <p:sp>
          <p:nvSpPr>
            <p:cNvPr id="31" name="CuadroTexto 30">
              <a:extLst>
                <a:ext uri="{FF2B5EF4-FFF2-40B4-BE49-F238E27FC236}">
                  <a16:creationId xmlns:a16="http://schemas.microsoft.com/office/drawing/2014/main" id="{9C20C220-D97E-17DE-D2F8-2646AE3254BB}"/>
                </a:ext>
              </a:extLst>
            </p:cNvPr>
            <p:cNvSpPr txBox="1"/>
            <p:nvPr/>
          </p:nvSpPr>
          <p:spPr>
            <a:xfrm>
              <a:off x="7531318" y="1599902"/>
              <a:ext cx="9782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>
                  <a:latin typeface="Instrument Sans" pitchFamily="2" charset="0"/>
                </a:rPr>
                <a:t>Reclamo o aceptación</a:t>
              </a:r>
              <a:endParaRPr lang="es-PE" sz="1200">
                <a:latin typeface="Instrument Sans" pitchFamily="2" charset="0"/>
              </a:endParaRP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253EA1CA-0A9B-E584-F375-1965BDD1B5BB}"/>
                </a:ext>
              </a:extLst>
            </p:cNvPr>
            <p:cNvSpPr txBox="1"/>
            <p:nvPr/>
          </p:nvSpPr>
          <p:spPr>
            <a:xfrm>
              <a:off x="7522062" y="5219687"/>
              <a:ext cx="14235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>
                  <a:latin typeface="Instrument Sans" pitchFamily="2" charset="0"/>
                </a:rPr>
                <a:t>Revisión de campos exigidos</a:t>
              </a:r>
              <a:endParaRPr lang="es-PE" sz="1200">
                <a:latin typeface="Instrument Sans" pitchFamily="2" charset="0"/>
              </a:endParaRPr>
            </a:p>
          </p:txBody>
        </p:sp>
        <p:cxnSp>
          <p:nvCxnSpPr>
            <p:cNvPr id="8" name="Conector: angular 7">
              <a:extLst>
                <a:ext uri="{FF2B5EF4-FFF2-40B4-BE49-F238E27FC236}">
                  <a16:creationId xmlns:a16="http://schemas.microsoft.com/office/drawing/2014/main" id="{FE524BBA-8BD7-86F5-8FD7-670A377CE8CD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7221588" y="2099224"/>
              <a:ext cx="1527604" cy="891071"/>
            </a:xfrm>
            <a:prstGeom prst="bentConnector3">
              <a:avLst>
                <a:gd name="adj1" fmla="val 73070"/>
              </a:avLst>
            </a:prstGeom>
            <a:ln>
              <a:solidFill>
                <a:schemeClr val="accent4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BE8E7C23-185C-13C0-9577-197FD3212D64}"/>
                </a:ext>
              </a:extLst>
            </p:cNvPr>
            <p:cNvGrpSpPr/>
            <p:nvPr/>
          </p:nvGrpSpPr>
          <p:grpSpPr>
            <a:xfrm>
              <a:off x="7362724" y="2253743"/>
              <a:ext cx="526231" cy="526231"/>
              <a:chOff x="7897325" y="2418088"/>
              <a:chExt cx="526231" cy="526231"/>
            </a:xfrm>
          </p:grpSpPr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id="{9BB44CF8-9C42-1B6A-E36F-D21CAAD29681}"/>
                  </a:ext>
                </a:extLst>
              </p:cNvPr>
              <p:cNvSpPr/>
              <p:nvPr/>
            </p:nvSpPr>
            <p:spPr>
              <a:xfrm>
                <a:off x="7897325" y="2418088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34" name="Imagen 33" descr="Forma, Icono&#10;&#10;Descripción generada automáticamente">
                <a:extLst>
                  <a:ext uri="{FF2B5EF4-FFF2-40B4-BE49-F238E27FC236}">
                    <a16:creationId xmlns:a16="http://schemas.microsoft.com/office/drawing/2014/main" id="{84BDD457-EC1E-3988-16F2-CD9B66C153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992" y="2527503"/>
                <a:ext cx="388896" cy="266801"/>
              </a:xfrm>
              <a:prstGeom prst="rect">
                <a:avLst/>
              </a:prstGeom>
            </p:spPr>
          </p:pic>
        </p:grpSp>
        <p:cxnSp>
          <p:nvCxnSpPr>
            <p:cNvPr id="39" name="Conector: angular 38">
              <a:extLst>
                <a:ext uri="{FF2B5EF4-FFF2-40B4-BE49-F238E27FC236}">
                  <a16:creationId xmlns:a16="http://schemas.microsoft.com/office/drawing/2014/main" id="{523976D2-EA89-2929-EB06-BD34A498015A}"/>
                </a:ext>
              </a:extLst>
            </p:cNvPr>
            <p:cNvCxnSpPr>
              <a:cxnSpLocks/>
            </p:cNvCxnSpPr>
            <p:nvPr/>
          </p:nvCxnSpPr>
          <p:spPr>
            <a:xfrm rot="10800000">
              <a:off x="7221593" y="4188920"/>
              <a:ext cx="1583372" cy="993108"/>
            </a:xfrm>
            <a:prstGeom prst="bentConnector3">
              <a:avLst>
                <a:gd name="adj1" fmla="val 74063"/>
              </a:avLst>
            </a:prstGeom>
            <a:ln>
              <a:solidFill>
                <a:schemeClr val="accent4"/>
              </a:solidFill>
              <a:prstDash val="dash"/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0" name="Grupo 39">
              <a:extLst>
                <a:ext uri="{FF2B5EF4-FFF2-40B4-BE49-F238E27FC236}">
                  <a16:creationId xmlns:a16="http://schemas.microsoft.com/office/drawing/2014/main" id="{7451BD8E-8757-6E20-5013-041516CA71CF}"/>
                </a:ext>
              </a:extLst>
            </p:cNvPr>
            <p:cNvGrpSpPr/>
            <p:nvPr/>
          </p:nvGrpSpPr>
          <p:grpSpPr>
            <a:xfrm>
              <a:off x="7362723" y="4457411"/>
              <a:ext cx="526231" cy="526231"/>
              <a:chOff x="7897325" y="2418088"/>
              <a:chExt cx="526231" cy="526231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11C2DD0E-B097-A37A-82A0-3A7FC2060476}"/>
                  </a:ext>
                </a:extLst>
              </p:cNvPr>
              <p:cNvSpPr/>
              <p:nvPr/>
            </p:nvSpPr>
            <p:spPr>
              <a:xfrm>
                <a:off x="7897325" y="2418088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42" name="Imagen 41" descr="Forma, Icono&#10;&#10;Descripción generada automáticamente">
                <a:extLst>
                  <a:ext uri="{FF2B5EF4-FFF2-40B4-BE49-F238E27FC236}">
                    <a16:creationId xmlns:a16="http://schemas.microsoft.com/office/drawing/2014/main" id="{A02E0424-6DB0-FEFA-15DD-F32F7678829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992" y="2527503"/>
                <a:ext cx="388896" cy="266801"/>
              </a:xfrm>
              <a:prstGeom prst="rect">
                <a:avLst/>
              </a:prstGeom>
            </p:spPr>
          </p:pic>
        </p:grpSp>
        <p:grpSp>
          <p:nvGrpSpPr>
            <p:cNvPr id="47" name="Grupo 46">
              <a:extLst>
                <a:ext uri="{FF2B5EF4-FFF2-40B4-BE49-F238E27FC236}">
                  <a16:creationId xmlns:a16="http://schemas.microsoft.com/office/drawing/2014/main" id="{9D58C7C8-DE69-4574-35C8-1914DB087E09}"/>
                </a:ext>
              </a:extLst>
            </p:cNvPr>
            <p:cNvGrpSpPr/>
            <p:nvPr/>
          </p:nvGrpSpPr>
          <p:grpSpPr>
            <a:xfrm>
              <a:off x="4116722" y="3320579"/>
              <a:ext cx="526231" cy="526231"/>
              <a:chOff x="7897325" y="2418088"/>
              <a:chExt cx="526231" cy="526231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BAFD3065-87CD-A1F8-C356-3887BC5CD32B}"/>
                  </a:ext>
                </a:extLst>
              </p:cNvPr>
              <p:cNvSpPr/>
              <p:nvPr/>
            </p:nvSpPr>
            <p:spPr>
              <a:xfrm>
                <a:off x="7897325" y="2418088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49" name="Imagen 48" descr="Forma, Icono&#10;&#10;Descripción generada automáticamente">
                <a:extLst>
                  <a:ext uri="{FF2B5EF4-FFF2-40B4-BE49-F238E27FC236}">
                    <a16:creationId xmlns:a16="http://schemas.microsoft.com/office/drawing/2014/main" id="{764386C1-420B-4639-079C-5FBFB6ACFD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5992" y="2527503"/>
                <a:ext cx="388896" cy="266801"/>
              </a:xfrm>
              <a:prstGeom prst="rect">
                <a:avLst/>
              </a:prstGeom>
            </p:spPr>
          </p:pic>
        </p:grpSp>
        <p:pic>
          <p:nvPicPr>
            <p:cNvPr id="69" name="Imagen 68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CE147F20-00C4-7963-5FFF-C071CBF279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8" b="30953"/>
            <a:stretch/>
          </p:blipFill>
          <p:spPr>
            <a:xfrm>
              <a:off x="1686978" y="2581538"/>
              <a:ext cx="1843935" cy="592632"/>
            </a:xfrm>
            <a:prstGeom prst="rect">
              <a:avLst/>
            </a:prstGeom>
          </p:spPr>
        </p:pic>
        <p:pic>
          <p:nvPicPr>
            <p:cNvPr id="71" name="Imagen 70">
              <a:extLst>
                <a:ext uri="{FF2B5EF4-FFF2-40B4-BE49-F238E27FC236}">
                  <a16:creationId xmlns:a16="http://schemas.microsoft.com/office/drawing/2014/main" id="{13873FC4-FD59-8D87-0AF3-296E6A7E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5096" y="3259358"/>
              <a:ext cx="1174903" cy="1174903"/>
            </a:xfrm>
            <a:prstGeom prst="rect">
              <a:avLst/>
            </a:prstGeom>
          </p:spPr>
        </p:pic>
        <p:pic>
          <p:nvPicPr>
            <p:cNvPr id="73" name="Imagen 72" descr="Icono&#10;&#10;Descripción generada automáticamente">
              <a:extLst>
                <a:ext uri="{FF2B5EF4-FFF2-40B4-BE49-F238E27FC236}">
                  <a16:creationId xmlns:a16="http://schemas.microsoft.com/office/drawing/2014/main" id="{8C0328E1-D0A7-70AC-3C6A-B59F2E36352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5610" y="4625698"/>
              <a:ext cx="757874" cy="7942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426025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6854"/>
            <a:ext cx="918132" cy="552839"/>
          </a:xfrm>
          <a:prstGeom prst="rect">
            <a:avLst/>
          </a:prstGeom>
        </p:spPr>
      </p:pic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Interfases Ciclo de Recepción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RECEPCIÓN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39" name="Grupo 38">
            <a:extLst>
              <a:ext uri="{FF2B5EF4-FFF2-40B4-BE49-F238E27FC236}">
                <a16:creationId xmlns:a16="http://schemas.microsoft.com/office/drawing/2014/main" id="{FEFB691F-4ADC-E538-2EA6-7EAA697E004D}"/>
              </a:ext>
            </a:extLst>
          </p:cNvPr>
          <p:cNvGrpSpPr/>
          <p:nvPr/>
        </p:nvGrpSpPr>
        <p:grpSpPr>
          <a:xfrm>
            <a:off x="1524351" y="2359779"/>
            <a:ext cx="9014496" cy="3266106"/>
            <a:chOff x="1911809" y="2390775"/>
            <a:chExt cx="8368382" cy="2932813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id="{AD8E8DFA-BE42-E7EA-4C1A-91CDA3B6519C}"/>
                </a:ext>
              </a:extLst>
            </p:cNvPr>
            <p:cNvSpPr/>
            <p:nvPr/>
          </p:nvSpPr>
          <p:spPr>
            <a:xfrm>
              <a:off x="8020507" y="2457103"/>
              <a:ext cx="2259684" cy="2866485"/>
            </a:xfrm>
            <a:prstGeom prst="roundRect">
              <a:avLst>
                <a:gd name="adj" fmla="val 10090"/>
              </a:avLst>
            </a:prstGeom>
            <a:solidFill>
              <a:schemeClr val="accent2">
                <a:lumMod val="40000"/>
                <a:lumOff val="60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A35BA2ED-E8BC-C922-8DDA-2DD674555245}"/>
                </a:ext>
              </a:extLst>
            </p:cNvPr>
            <p:cNvSpPr/>
            <p:nvPr/>
          </p:nvSpPr>
          <p:spPr>
            <a:xfrm>
              <a:off x="8366312" y="2390775"/>
              <a:ext cx="1574091" cy="59263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>
                  <a:solidFill>
                    <a:schemeClr val="bg2"/>
                  </a:solidFill>
                </a:rPr>
                <a:t>Data Center</a:t>
              </a:r>
              <a:endParaRPr lang="es-PE" sz="2000">
                <a:solidFill>
                  <a:schemeClr val="bg2"/>
                </a:solidFill>
              </a:endParaRPr>
            </a:p>
          </p:txBody>
        </p:sp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E739AC62-B50F-B2BE-EDBD-C35D6DACAADA}"/>
                </a:ext>
              </a:extLst>
            </p:cNvPr>
            <p:cNvSpPr/>
            <p:nvPr/>
          </p:nvSpPr>
          <p:spPr>
            <a:xfrm>
              <a:off x="1911809" y="2457103"/>
              <a:ext cx="2259684" cy="2866485"/>
            </a:xfrm>
            <a:prstGeom prst="roundRect">
              <a:avLst>
                <a:gd name="adj" fmla="val 10090"/>
              </a:avLst>
            </a:prstGeom>
            <a:solidFill>
              <a:schemeClr val="bg2">
                <a:lumMod val="90000"/>
              </a:schemeClr>
            </a:solidFill>
            <a:ln w="3175">
              <a:noFill/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PE"/>
            </a:p>
          </p:txBody>
        </p:sp>
        <p:sp>
          <p:nvSpPr>
            <p:cNvPr id="40" name="Rectángulo: esquinas redondeadas 39">
              <a:extLst>
                <a:ext uri="{FF2B5EF4-FFF2-40B4-BE49-F238E27FC236}">
                  <a16:creationId xmlns:a16="http://schemas.microsoft.com/office/drawing/2014/main" id="{5BBE5C22-79E0-07B0-8879-8BD2D6FADB09}"/>
                </a:ext>
              </a:extLst>
            </p:cNvPr>
            <p:cNvSpPr/>
            <p:nvPr/>
          </p:nvSpPr>
          <p:spPr>
            <a:xfrm>
              <a:off x="2257613" y="2393487"/>
              <a:ext cx="1574091" cy="592630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1400" b="1">
                  <a:solidFill>
                    <a:schemeClr val="bg2"/>
                  </a:solidFill>
                </a:rPr>
                <a:t>Dependencias Cliente</a:t>
              </a:r>
              <a:endParaRPr lang="es-PE" sz="2000">
                <a:solidFill>
                  <a:schemeClr val="bg2"/>
                </a:solidFill>
              </a:endParaRPr>
            </a:p>
          </p:txBody>
        </p:sp>
        <p:pic>
          <p:nvPicPr>
            <p:cNvPr id="10" name="Imagen 9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D734F418-909C-E9E6-6A27-63C5C32635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708" b="30953"/>
            <a:stretch/>
          </p:blipFill>
          <p:spPr>
            <a:xfrm>
              <a:off x="8177383" y="3149839"/>
              <a:ext cx="1843935" cy="592632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DFF80F27-0283-3723-476F-AC585A00AF12}"/>
                </a:ext>
              </a:extLst>
            </p:cNvPr>
            <p:cNvSpPr txBox="1"/>
            <p:nvPr/>
          </p:nvSpPr>
          <p:spPr>
            <a:xfrm>
              <a:off x="2440495" y="3149839"/>
              <a:ext cx="125577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chemeClr val="accent4"/>
                  </a:solidFill>
                </a:rPr>
                <a:t>ERP CLIENTE</a:t>
              </a:r>
              <a:endParaRPr lang="es-PE">
                <a:solidFill>
                  <a:schemeClr val="accent4"/>
                </a:solidFill>
              </a:endParaRPr>
            </a:p>
          </p:txBody>
        </p:sp>
        <p:sp>
          <p:nvSpPr>
            <p:cNvPr id="32" name="CuadroTexto 31">
              <a:extLst>
                <a:ext uri="{FF2B5EF4-FFF2-40B4-BE49-F238E27FC236}">
                  <a16:creationId xmlns:a16="http://schemas.microsoft.com/office/drawing/2014/main" id="{AEA2515F-BD91-A932-ED34-FF3D4C769E0C}"/>
                </a:ext>
              </a:extLst>
            </p:cNvPr>
            <p:cNvSpPr txBox="1"/>
            <p:nvPr/>
          </p:nvSpPr>
          <p:spPr>
            <a:xfrm>
              <a:off x="4836728" y="3556934"/>
              <a:ext cx="27920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ES" sz="1200"/>
                <a:t>Consulta PDF (Base64) (WSS)</a:t>
              </a:r>
              <a:endParaRPr lang="es-PE" sz="1200"/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id="{B594E8C6-37E3-5E17-08DE-76F05ACF0984}"/>
                </a:ext>
              </a:extLst>
            </p:cNvPr>
            <p:cNvSpPr txBox="1"/>
            <p:nvPr/>
          </p:nvSpPr>
          <p:spPr>
            <a:xfrm>
              <a:off x="4836728" y="4144850"/>
              <a:ext cx="28903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/>
                <a:t>Respuestas modelo intercambio (SII/Contribuyentes) (WSS)</a:t>
              </a:r>
              <a:endParaRPr lang="es-PE" sz="1200"/>
            </a:p>
          </p:txBody>
        </p:sp>
        <p:sp>
          <p:nvSpPr>
            <p:cNvPr id="36" name="CuadroTexto 35">
              <a:extLst>
                <a:ext uri="{FF2B5EF4-FFF2-40B4-BE49-F238E27FC236}">
                  <a16:creationId xmlns:a16="http://schemas.microsoft.com/office/drawing/2014/main" id="{70CD4D61-F8BE-D971-6956-009B8072DAC4}"/>
                </a:ext>
              </a:extLst>
            </p:cNvPr>
            <p:cNvSpPr txBox="1"/>
            <p:nvPr/>
          </p:nvSpPr>
          <p:spPr>
            <a:xfrm>
              <a:off x="4840398" y="2607014"/>
              <a:ext cx="30781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/>
                <a:t>Descarga DTE (Pendientes/Traspaso/Marcado) (WSS)</a:t>
              </a:r>
              <a:endParaRPr lang="es-PE" sz="1200"/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id="{10DB8C7C-AC1D-D161-C2E6-051DDAC664CA}"/>
                </a:ext>
              </a:extLst>
            </p:cNvPr>
            <p:cNvGrpSpPr/>
            <p:nvPr/>
          </p:nvGrpSpPr>
          <p:grpSpPr>
            <a:xfrm>
              <a:off x="4232708" y="2823710"/>
              <a:ext cx="3582941" cy="526231"/>
              <a:chOff x="4232708" y="2823710"/>
              <a:chExt cx="3582941" cy="526231"/>
            </a:xfrm>
          </p:grpSpPr>
          <p:cxnSp>
            <p:nvCxnSpPr>
              <p:cNvPr id="9" name="Conector recto de flecha 8">
                <a:extLst>
                  <a:ext uri="{FF2B5EF4-FFF2-40B4-BE49-F238E27FC236}">
                    <a16:creationId xmlns:a16="http://schemas.microsoft.com/office/drawing/2014/main" id="{C7744FF4-045F-0B26-394B-35D22DD186E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708" y="3086826"/>
                <a:ext cx="3582941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EBD74F55-30E6-23BC-E1D6-FC3ED58941AE}"/>
                  </a:ext>
                </a:extLst>
              </p:cNvPr>
              <p:cNvSpPr/>
              <p:nvPr/>
            </p:nvSpPr>
            <p:spPr>
              <a:xfrm>
                <a:off x="4329598" y="2823710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13" name="Imagen 12" descr="Forma, Icono&#10;&#10;Descripción generada automáticamente">
                <a:extLst>
                  <a:ext uri="{FF2B5EF4-FFF2-40B4-BE49-F238E27FC236}">
                    <a16:creationId xmlns:a16="http://schemas.microsoft.com/office/drawing/2014/main" id="{B10AF47B-DA9A-FFF5-458D-0B3A85DEC80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8265" y="2933125"/>
                <a:ext cx="388896" cy="266801"/>
              </a:xfrm>
              <a:prstGeom prst="rect">
                <a:avLst/>
              </a:prstGeom>
            </p:spPr>
          </p:pic>
        </p:grpSp>
        <p:grpSp>
          <p:nvGrpSpPr>
            <p:cNvPr id="18" name="Grupo 17">
              <a:extLst>
                <a:ext uri="{FF2B5EF4-FFF2-40B4-BE49-F238E27FC236}">
                  <a16:creationId xmlns:a16="http://schemas.microsoft.com/office/drawing/2014/main" id="{F906922D-D694-CC72-4F78-93170C3DE441}"/>
                </a:ext>
              </a:extLst>
            </p:cNvPr>
            <p:cNvGrpSpPr/>
            <p:nvPr/>
          </p:nvGrpSpPr>
          <p:grpSpPr>
            <a:xfrm>
              <a:off x="4232708" y="3602807"/>
              <a:ext cx="3582941" cy="526231"/>
              <a:chOff x="4232708" y="2823710"/>
              <a:chExt cx="3582941" cy="526231"/>
            </a:xfrm>
          </p:grpSpPr>
          <p:cxnSp>
            <p:nvCxnSpPr>
              <p:cNvPr id="19" name="Conector recto de flecha 18">
                <a:extLst>
                  <a:ext uri="{FF2B5EF4-FFF2-40B4-BE49-F238E27FC236}">
                    <a16:creationId xmlns:a16="http://schemas.microsoft.com/office/drawing/2014/main" id="{B5B26688-A6DC-F39B-3A8B-8FE99AED3A7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708" y="3086826"/>
                <a:ext cx="3582941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id="{6F1CB137-6B67-055B-BA9A-543025C9A72C}"/>
                  </a:ext>
                </a:extLst>
              </p:cNvPr>
              <p:cNvSpPr/>
              <p:nvPr/>
            </p:nvSpPr>
            <p:spPr>
              <a:xfrm>
                <a:off x="4329598" y="2823710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23" name="Imagen 22" descr="Forma, Icono&#10;&#10;Descripción generada automáticamente">
                <a:extLst>
                  <a:ext uri="{FF2B5EF4-FFF2-40B4-BE49-F238E27FC236}">
                    <a16:creationId xmlns:a16="http://schemas.microsoft.com/office/drawing/2014/main" id="{F6D660C5-B06B-0252-5547-CF93BE8A26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8265" y="2933125"/>
                <a:ext cx="388896" cy="266801"/>
              </a:xfrm>
              <a:prstGeom prst="rect">
                <a:avLst/>
              </a:prstGeom>
            </p:spPr>
          </p:pic>
        </p:grpSp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553EB3F0-E296-93E1-9DD9-81CF1F6A851E}"/>
                </a:ext>
              </a:extLst>
            </p:cNvPr>
            <p:cNvGrpSpPr/>
            <p:nvPr/>
          </p:nvGrpSpPr>
          <p:grpSpPr>
            <a:xfrm>
              <a:off x="4232708" y="4362355"/>
              <a:ext cx="3582941" cy="526231"/>
              <a:chOff x="4232708" y="2823710"/>
              <a:chExt cx="3582941" cy="526231"/>
            </a:xfrm>
          </p:grpSpPr>
          <p:cxnSp>
            <p:nvCxnSpPr>
              <p:cNvPr id="30" name="Conector recto de flecha 29">
                <a:extLst>
                  <a:ext uri="{FF2B5EF4-FFF2-40B4-BE49-F238E27FC236}">
                    <a16:creationId xmlns:a16="http://schemas.microsoft.com/office/drawing/2014/main" id="{D26ACE5B-CC23-31EB-ED54-C8E25BAA9A0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232708" y="3086826"/>
                <a:ext cx="3582941" cy="0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D41301B5-54CF-736A-3A22-D330CFB29FCE}"/>
                  </a:ext>
                </a:extLst>
              </p:cNvPr>
              <p:cNvSpPr/>
              <p:nvPr/>
            </p:nvSpPr>
            <p:spPr>
              <a:xfrm>
                <a:off x="4329598" y="2823710"/>
                <a:ext cx="526231" cy="526231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/>
              </a:p>
            </p:txBody>
          </p:sp>
          <p:pic>
            <p:nvPicPr>
              <p:cNvPr id="34" name="Imagen 33" descr="Forma, Icono&#10;&#10;Descripción generada automáticamente">
                <a:extLst>
                  <a:ext uri="{FF2B5EF4-FFF2-40B4-BE49-F238E27FC236}">
                    <a16:creationId xmlns:a16="http://schemas.microsoft.com/office/drawing/2014/main" id="{30A15A8D-BA7B-5F61-8771-E738404CFF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8265" y="2933125"/>
                <a:ext cx="388896" cy="266801"/>
              </a:xfrm>
              <a:prstGeom prst="rect">
                <a:avLst/>
              </a:prstGeom>
            </p:spPr>
          </p:pic>
        </p:grpSp>
        <p:pic>
          <p:nvPicPr>
            <p:cNvPr id="37" name="Imagen 36">
              <a:extLst>
                <a:ext uri="{FF2B5EF4-FFF2-40B4-BE49-F238E27FC236}">
                  <a16:creationId xmlns:a16="http://schemas.microsoft.com/office/drawing/2014/main" id="{3EEC952C-E157-566D-1165-CBAA9B991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5260" y="3908905"/>
              <a:ext cx="1174903" cy="1174903"/>
            </a:xfrm>
            <a:prstGeom prst="rect">
              <a:avLst/>
            </a:prstGeom>
          </p:spPr>
        </p:pic>
        <p:pic>
          <p:nvPicPr>
            <p:cNvPr id="38" name="Imagen 37">
              <a:extLst>
                <a:ext uri="{FF2B5EF4-FFF2-40B4-BE49-F238E27FC236}">
                  <a16:creationId xmlns:a16="http://schemas.microsoft.com/office/drawing/2014/main" id="{E6E3C63C-CE20-38BC-0ACF-9D9B64192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1837" y="3908905"/>
              <a:ext cx="1174903" cy="11749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5562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agen 2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D8CC7242-3F91-F237-BCAC-B5CE58D74B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6854"/>
            <a:ext cx="918132" cy="552839"/>
          </a:xfrm>
          <a:prstGeom prst="rect">
            <a:avLst/>
          </a:prstGeom>
        </p:spPr>
      </p:pic>
      <p:sp>
        <p:nvSpPr>
          <p:cNvPr id="27" name="Google Shape;238;p23">
            <a:extLst>
              <a:ext uri="{FF2B5EF4-FFF2-40B4-BE49-F238E27FC236}">
                <a16:creationId xmlns:a16="http://schemas.microsoft.com/office/drawing/2014/main" id="{03855AA4-5864-6071-539C-349696D6D6FC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Monitor DTE Directo SAP</a:t>
            </a:r>
          </a:p>
        </p:txBody>
      </p:sp>
      <p:sp>
        <p:nvSpPr>
          <p:cNvPr id="28" name="Google Shape;244;p23">
            <a:extLst>
              <a:ext uri="{FF2B5EF4-FFF2-40B4-BE49-F238E27FC236}">
                <a16:creationId xmlns:a16="http://schemas.microsoft.com/office/drawing/2014/main" id="{AD24AB2D-3D48-931F-E627-0DB6B7C4C95B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RECEPCIÓN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B299C22D-F0AD-63D3-7B08-7A2BE4E48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37" y="2029332"/>
            <a:ext cx="10259201" cy="41319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739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7DC561-DA2F-A7FD-B398-7EC33D4F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6E854B5F-26C3-6992-1E27-DA80890CDC20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Emisión</a:t>
            </a: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74988A50-F0D4-4F18-4597-F5D856497AFC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EMISIÓN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B0FB79-0D12-CBB6-33DE-8B39C8407E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6787" y="1325145"/>
            <a:ext cx="10234468" cy="5098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55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7DC561-DA2F-A7FD-B398-7EC33D4F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6E854B5F-26C3-6992-1E27-DA80890CDC20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Emisión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EEC2B9E6-9A38-8CC9-16ED-8FC50DD66A56}"/>
              </a:ext>
            </a:extLst>
          </p:cNvPr>
          <p:cNvSpPr/>
          <p:nvPr/>
        </p:nvSpPr>
        <p:spPr>
          <a:xfrm>
            <a:off x="0" y="0"/>
            <a:ext cx="4912963" cy="6858000"/>
          </a:xfrm>
          <a:prstGeom prst="rect">
            <a:avLst/>
          </a:prstGeom>
          <a:solidFill>
            <a:srgbClr val="0144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chemeClr val="bg1"/>
              </a:solidFill>
            </a:endParaRPr>
          </a:p>
        </p:txBody>
      </p:sp>
      <p:sp>
        <p:nvSpPr>
          <p:cNvPr id="4" name="Google Shape;594;p43">
            <a:extLst>
              <a:ext uri="{FF2B5EF4-FFF2-40B4-BE49-F238E27FC236}">
                <a16:creationId xmlns:a16="http://schemas.microsoft.com/office/drawing/2014/main" id="{08EBA089-91ED-4564-B569-69F3E9D9200D}"/>
              </a:ext>
            </a:extLst>
          </p:cNvPr>
          <p:cNvSpPr txBox="1">
            <a:spLocks/>
          </p:cNvSpPr>
          <p:nvPr/>
        </p:nvSpPr>
        <p:spPr>
          <a:xfrm>
            <a:off x="867901" y="480478"/>
            <a:ext cx="8537017" cy="40239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70000"/>
              </a:lnSpc>
              <a:spcBef>
                <a:spcPts val="0"/>
              </a:spcBef>
              <a:buSzPts val="400"/>
              <a:buFont typeface="Arial" panose="020B0604020202020204" pitchFamily="34" charset="0"/>
              <a:buNone/>
            </a:pPr>
            <a:r>
              <a:rPr lang="es-CL" sz="1500">
                <a:solidFill>
                  <a:srgbClr val="00B5CC"/>
                </a:solidFill>
                <a:latin typeface="+mj-lt"/>
              </a:rPr>
              <a:t>EMISIÓN ELECTRÓNICA</a:t>
            </a:r>
            <a:endParaRPr lang="es-CL">
              <a:solidFill>
                <a:srgbClr val="00B5CC"/>
              </a:solidFill>
              <a:latin typeface="+mj-lt"/>
            </a:endParaRPr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6DD32C10-9958-F6D4-E41B-249DCD975283}"/>
              </a:ext>
            </a:extLst>
          </p:cNvPr>
          <p:cNvSpPr txBox="1"/>
          <p:nvPr/>
        </p:nvSpPr>
        <p:spPr>
          <a:xfrm>
            <a:off x="790411" y="2025094"/>
            <a:ext cx="3623988" cy="26103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9085" indent="-287020" algn="just">
              <a:lnSpc>
                <a:spcPct val="100000"/>
              </a:lnSpc>
              <a:spcBef>
                <a:spcPts val="9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Emite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todo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tipo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 </a:t>
            </a:r>
            <a:r>
              <a:rPr sz="1400" spc="-10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documentos</a:t>
            </a:r>
            <a:endParaRPr lang="es-ES" sz="1400" spc="-1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9085" indent="-287020" algn="just">
              <a:lnSpc>
                <a:spcPct val="100000"/>
              </a:lnSpc>
              <a:spcBef>
                <a:spcPts val="9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Online</a:t>
            </a: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Masivo</a:t>
            </a: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Manual</a:t>
            </a:r>
            <a:endParaRPr lang="es-MX" sz="1400" spc="-5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4380" lvl="1" indent="-28575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756285" algn="l"/>
                <a:tab pos="756920" algn="l"/>
              </a:tabLst>
            </a:pP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Integra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la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facturación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electrónica</a:t>
            </a:r>
            <a:r>
              <a:rPr sz="1400" spc="2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a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todos</a:t>
            </a:r>
            <a:r>
              <a:rPr sz="1400" spc="2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los </a:t>
            </a:r>
            <a:r>
              <a:rPr sz="1400" spc="-10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procesos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34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10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operación</a:t>
            </a:r>
            <a:endParaRPr lang="es-ES" sz="1400" spc="-1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9085" marR="5080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ERP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y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Sistemas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Legacy</a:t>
            </a: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WMS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y</a:t>
            </a:r>
            <a:r>
              <a:rPr sz="1400" spc="-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Sistemas</a:t>
            </a:r>
            <a:r>
              <a:rPr sz="1400" spc="-2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eCommerce</a:t>
            </a: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756285" lvl="1" indent="-287655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q"/>
              <a:tabLst>
                <a:tab pos="756285" algn="l"/>
                <a:tab pos="756920" algn="l"/>
              </a:tabLst>
            </a:pP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POS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y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dispositivos</a:t>
            </a:r>
            <a:r>
              <a:rPr sz="1400" spc="-2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móviles</a:t>
            </a:r>
            <a:endParaRPr lang="es-MX" sz="1400" spc="-5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</p:txBody>
      </p:sp>
      <p:sp>
        <p:nvSpPr>
          <p:cNvPr id="7" name="object 5">
            <a:extLst>
              <a:ext uri="{FF2B5EF4-FFF2-40B4-BE49-F238E27FC236}">
                <a16:creationId xmlns:a16="http://schemas.microsoft.com/office/drawing/2014/main" id="{1F140522-F52C-37C9-B6B3-079D8FD5DF8C}"/>
              </a:ext>
            </a:extLst>
          </p:cNvPr>
          <p:cNvSpPr txBox="1"/>
          <p:nvPr/>
        </p:nvSpPr>
        <p:spPr>
          <a:xfrm>
            <a:off x="5052448" y="5658289"/>
            <a:ext cx="4437882" cy="3815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200" b="1" spc="-15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Arquitectura</a:t>
            </a:r>
            <a:r>
              <a:rPr sz="1200" b="1" spc="1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5">
                <a:solidFill>
                  <a:srgbClr val="014464"/>
                </a:solidFill>
                <a:latin typeface="Instrument Sans" pitchFamily="2" charset="0"/>
                <a:cs typeface="Calibri"/>
              </a:rPr>
              <a:t>Cloud /</a:t>
            </a:r>
            <a:r>
              <a:rPr sz="1200" b="1" spc="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Hibrida</a:t>
            </a:r>
            <a:r>
              <a:rPr sz="1200" b="1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según</a:t>
            </a:r>
            <a:r>
              <a:rPr sz="1200" b="1" spc="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necesidades</a:t>
            </a:r>
            <a:r>
              <a:rPr sz="1200" b="1" spc="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5">
                <a:solidFill>
                  <a:srgbClr val="014464"/>
                </a:solidFill>
                <a:latin typeface="Instrument Sans" pitchFamily="2" charset="0"/>
                <a:cs typeface="Calibri"/>
              </a:rPr>
              <a:t>de</a:t>
            </a:r>
            <a:r>
              <a:rPr sz="1200" b="1" spc="1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operación</a:t>
            </a:r>
            <a:r>
              <a:rPr sz="1200" b="1" spc="-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345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Integración</a:t>
            </a:r>
            <a:r>
              <a:rPr sz="1200" b="1" spc="-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5">
                <a:solidFill>
                  <a:srgbClr val="014464"/>
                </a:solidFill>
                <a:latin typeface="Instrument Sans" pitchFamily="2" charset="0"/>
                <a:cs typeface="Calibri"/>
              </a:rPr>
              <a:t>WSS/API/JSON,</a:t>
            </a:r>
            <a:r>
              <a:rPr sz="1200" b="1" spc="4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según</a:t>
            </a:r>
            <a:r>
              <a:rPr sz="1200" b="1" spc="10">
                <a:solidFill>
                  <a:srgbClr val="014464"/>
                </a:solidFill>
                <a:latin typeface="Instrument Sans" pitchFamily="2" charset="0"/>
                <a:cs typeface="Calibri"/>
              </a:rPr>
              <a:t> </a:t>
            </a:r>
            <a:r>
              <a:rPr sz="1200" b="1" spc="-10" err="1">
                <a:solidFill>
                  <a:srgbClr val="014464"/>
                </a:solidFill>
                <a:latin typeface="Instrument Sans" pitchFamily="2" charset="0"/>
                <a:cs typeface="Calibri"/>
              </a:rPr>
              <a:t>necesidades</a:t>
            </a:r>
            <a:endParaRPr sz="1200" b="1">
              <a:solidFill>
                <a:srgbClr val="014464"/>
              </a:solidFill>
              <a:latin typeface="Instrument Sans" pitchFamily="2" charset="0"/>
              <a:cs typeface="Calibri"/>
            </a:endParaRPr>
          </a:p>
        </p:txBody>
      </p:sp>
      <p:sp>
        <p:nvSpPr>
          <p:cNvPr id="10" name="Marcador de texto 3">
            <a:extLst>
              <a:ext uri="{FF2B5EF4-FFF2-40B4-BE49-F238E27FC236}">
                <a16:creationId xmlns:a16="http://schemas.microsoft.com/office/drawing/2014/main" id="{6302D439-AD30-E7D6-C866-20CF5BD9F3F8}"/>
              </a:ext>
            </a:extLst>
          </p:cNvPr>
          <p:cNvSpPr txBox="1">
            <a:spLocks/>
          </p:cNvSpPr>
          <p:nvPr/>
        </p:nvSpPr>
        <p:spPr>
          <a:xfrm>
            <a:off x="853695" y="781254"/>
            <a:ext cx="7670373" cy="10165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accent1"/>
                </a:solidFill>
                <a:latin typeface="Outfit Light" pitchFamily="2" charset="0"/>
                <a:ea typeface="+mn-ea"/>
                <a:cs typeface="+mn-cs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3600">
                <a:solidFill>
                  <a:schemeClr val="bg1"/>
                </a:solidFill>
                <a:latin typeface="Instrument Sans" panose="020B0604020202020204" charset="0"/>
              </a:rPr>
              <a:t>Modelo de </a:t>
            </a:r>
          </a:p>
          <a:p>
            <a:r>
              <a:rPr lang="es-CL" sz="3600">
                <a:solidFill>
                  <a:schemeClr val="bg1"/>
                </a:solidFill>
                <a:latin typeface="Instrument Sans" panose="020B0604020202020204" charset="0"/>
              </a:rPr>
              <a:t>Operación</a:t>
            </a:r>
          </a:p>
        </p:txBody>
      </p:sp>
      <p:sp>
        <p:nvSpPr>
          <p:cNvPr id="11" name="object 4">
            <a:extLst>
              <a:ext uri="{FF2B5EF4-FFF2-40B4-BE49-F238E27FC236}">
                <a16:creationId xmlns:a16="http://schemas.microsoft.com/office/drawing/2014/main" id="{3F648ACC-F4F9-1FD8-0808-BD99CD11CEC5}"/>
              </a:ext>
            </a:extLst>
          </p:cNvPr>
          <p:cNvSpPr txBox="1"/>
          <p:nvPr/>
        </p:nvSpPr>
        <p:spPr>
          <a:xfrm>
            <a:off x="790411" y="4695255"/>
            <a:ext cx="3623988" cy="152028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7815" indent="-285750" algn="just">
              <a:lnSpc>
                <a:spcPct val="100000"/>
              </a:lnSpc>
              <a:spcBef>
                <a:spcPts val="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Visibilidad</a:t>
            </a:r>
            <a:r>
              <a:rPr sz="1400" spc="-4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100%</a:t>
            </a:r>
            <a:r>
              <a:rPr sz="1400" spc="3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del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10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proceso</a:t>
            </a:r>
            <a:r>
              <a:rPr sz="1400" spc="4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contra</a:t>
            </a:r>
            <a:r>
              <a:rPr sz="1400" spc="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el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SII.</a:t>
            </a:r>
            <a:endParaRPr lang="es-MX" sz="1400" spc="-5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7815" indent="-285750" algn="just">
              <a:lnSpc>
                <a:spcPct val="100000"/>
              </a:lnSpc>
              <a:spcBef>
                <a:spcPts val="5"/>
              </a:spcBef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9085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Administración</a:t>
            </a:r>
            <a:r>
              <a:rPr sz="1400" spc="-2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folios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centralizado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y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distribuido</a:t>
            </a:r>
            <a:endParaRPr lang="es-MX" sz="1400" spc="-5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7815" indent="-28575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  <a:p>
            <a:pPr marL="299085" marR="533400" indent="-287020" algn="just">
              <a:lnSpc>
                <a:spcPct val="100000"/>
              </a:lnSpc>
              <a:buClr>
                <a:srgbClr val="19EFD6"/>
              </a:buClr>
              <a:buFont typeface="Wingdings" panose="05000000000000000000" pitchFamily="2" charset="2"/>
              <a:buChar char="§"/>
              <a:tabLst>
                <a:tab pos="299085" algn="l"/>
                <a:tab pos="299720" algn="l"/>
              </a:tabLst>
            </a:pP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Trazabilidad</a:t>
            </a:r>
            <a:r>
              <a:rPr sz="1400" spc="-5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envío</a:t>
            </a:r>
            <a:r>
              <a:rPr sz="1400" spc="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</a:t>
            </a:r>
            <a:r>
              <a:rPr sz="1400" spc="1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DTE’s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(</a:t>
            </a:r>
            <a:r>
              <a:rPr sz="1400" spc="-5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normativo</a:t>
            </a:r>
            <a:r>
              <a:rPr sz="1400" spc="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5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y</a:t>
            </a:r>
            <a:r>
              <a:rPr sz="140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1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del </a:t>
            </a:r>
            <a:r>
              <a:rPr sz="1400" spc="-350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 </a:t>
            </a:r>
            <a:r>
              <a:rPr sz="1400" spc="-10" err="1">
                <a:solidFill>
                  <a:schemeClr val="bg1"/>
                </a:solidFill>
                <a:latin typeface="Instrument Sans" panose="020B0604020202020204" charset="0"/>
                <a:cs typeface="Calibri"/>
              </a:rPr>
              <a:t>negocio</a:t>
            </a:r>
            <a:endParaRPr sz="1400">
              <a:solidFill>
                <a:schemeClr val="bg1"/>
              </a:solidFill>
              <a:latin typeface="Instrument Sans" panose="020B0604020202020204" charset="0"/>
              <a:cs typeface="Calibri"/>
            </a:endParaRPr>
          </a:p>
        </p:txBody>
      </p:sp>
      <p:pic>
        <p:nvPicPr>
          <p:cNvPr id="12" name="Imagen 3" descr="A diagram of a cloud computing system&#10;&#10;Description automatically generated">
            <a:extLst>
              <a:ext uri="{FF2B5EF4-FFF2-40B4-BE49-F238E27FC236}">
                <a16:creationId xmlns:a16="http://schemas.microsoft.com/office/drawing/2014/main" id="{855188FD-6C69-589A-DE7D-FF731D4A489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4334" y="466787"/>
            <a:ext cx="7038844" cy="49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28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74BDA709-90BE-284F-D4D6-4D1F20CCF70D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Título 4">
            <a:extLst>
              <a:ext uri="{FF2B5EF4-FFF2-40B4-BE49-F238E27FC236}">
                <a16:creationId xmlns:a16="http://schemas.microsoft.com/office/drawing/2014/main" id="{F7B75F9E-D41E-3276-89F5-9789D3D41E3B}"/>
              </a:ext>
            </a:extLst>
          </p:cNvPr>
          <p:cNvSpPr txBox="1">
            <a:spLocks/>
          </p:cNvSpPr>
          <p:nvPr/>
        </p:nvSpPr>
        <p:spPr>
          <a:xfrm>
            <a:off x="838200" y="702696"/>
            <a:ext cx="10515600" cy="1109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>
                <a:solidFill>
                  <a:srgbClr val="95F8EC"/>
                </a:solidFill>
                <a:latin typeface="Outfit" pitchFamily="2" charset="0"/>
              </a:rPr>
              <a:t>Agenda</a:t>
            </a:r>
          </a:p>
        </p:txBody>
      </p:sp>
      <p:sp>
        <p:nvSpPr>
          <p:cNvPr id="8" name="Google Shape;491;p41">
            <a:extLst>
              <a:ext uri="{FF2B5EF4-FFF2-40B4-BE49-F238E27FC236}">
                <a16:creationId xmlns:a16="http://schemas.microsoft.com/office/drawing/2014/main" id="{1A1E4136-7599-331C-7F80-4F86FEAE0672}"/>
              </a:ext>
            </a:extLst>
          </p:cNvPr>
          <p:cNvSpPr txBox="1">
            <a:spLocks/>
          </p:cNvSpPr>
          <p:nvPr/>
        </p:nvSpPr>
        <p:spPr>
          <a:xfrm>
            <a:off x="838200" y="1991073"/>
            <a:ext cx="8697685" cy="4068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+mj-lt"/>
              <a:buAutoNum type="arabicPeriod"/>
            </a:pPr>
            <a:r>
              <a:rPr lang="es-ES" sz="2000">
                <a:effectLst/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INTRODUCCIÓN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¿QUIÉNES SOMOS?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¿QUÉ OFRECEMOS?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CERTIFICACIONES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CLIENTES 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SOLUCIONES</a:t>
            </a:r>
          </a:p>
          <a:p>
            <a:pPr marL="342900" indent="-342900">
              <a:buFont typeface="+mj-lt"/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MODALIDADES</a:t>
            </a: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RECEPCIÓN</a:t>
            </a:r>
            <a:r>
              <a:rPr lang="es-ES" sz="2000">
                <a:effectLst/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 ELECTRÓNICA</a:t>
            </a:r>
            <a:endParaRPr lang="es-ES"/>
          </a:p>
          <a:p>
            <a:pPr marL="342900" indent="-342900">
              <a:buFont typeface="+mj-lt"/>
              <a:buAutoNum type="arabicPeriod"/>
            </a:pPr>
            <a:r>
              <a:rPr lang="es-ES" sz="2000">
                <a:latin typeface="Instrument Sans" pitchFamily="2" charset="0"/>
                <a:ea typeface="Aptos" panose="020B0004020202020204" pitchFamily="34" charset="0"/>
                <a:cs typeface="Aptos" panose="020B0004020202020204" pitchFamily="34" charset="0"/>
              </a:rPr>
              <a:t>EMISIÓN ELECTRÓNICA</a:t>
            </a:r>
            <a:endParaRPr lang="es-ES" sz="200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342900" indent="-342900">
              <a:buAutoNum type="arabicPeriod"/>
            </a:pPr>
            <a:r>
              <a:rPr lang="es-ES" sz="2000">
                <a:latin typeface="Instrument Sans"/>
                <a:ea typeface="Aptos" panose="020B0004020202020204" pitchFamily="34" charset="0"/>
                <a:cs typeface="Aptos" panose="020B0004020202020204" pitchFamily="34" charset="0"/>
              </a:rPr>
              <a:t>SOPORTE - PRODUCCIÓN</a:t>
            </a:r>
            <a:endParaRPr lang="es-ES" sz="200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s-ES" sz="2000">
              <a:effectLst/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0" indent="0">
              <a:buNone/>
            </a:pPr>
            <a:endParaRPr lang="es-ES" sz="2000">
              <a:latin typeface="Instrument Sans" pitchFamily="2" charset="0"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60D41C87-3D28-CC1F-B027-B26362B7AB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96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7DC561-DA2F-A7FD-B398-7EC33D4F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591356"/>
            <a:ext cx="918132" cy="552839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6E854B5F-26C3-6992-1E27-DA80890CDC20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Mail Tracking</a:t>
            </a: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74988A50-F0D4-4F18-4597-F5D856497AFC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EMISIÓN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8F4308A-734F-0299-B732-DEAB3586A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460" y="1986556"/>
            <a:ext cx="8979079" cy="42485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03114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3E7DC561-DA2F-A7FD-B398-7EC33D4FFB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16862" y="6606854"/>
            <a:ext cx="918132" cy="552839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6E854B5F-26C3-6992-1E27-DA80890CDC20}"/>
              </a:ext>
            </a:extLst>
          </p:cNvPr>
          <p:cNvSpPr txBox="1"/>
          <p:nvPr/>
        </p:nvSpPr>
        <p:spPr>
          <a:xfrm>
            <a:off x="938832" y="861102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Formatos Personalizados</a:t>
            </a: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74988A50-F0D4-4F18-4597-F5D856497AFC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EMISIÓN ELECTRÓNICA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80CD0EE2-CF88-28F8-5BAA-AAF52EBCE3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977" y="2250217"/>
            <a:ext cx="2369086" cy="3115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20838C6D-C836-50CC-A109-81377CAA5E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929" y="2250217"/>
            <a:ext cx="2471646" cy="31151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9F570E40-532A-23F1-72F8-A706F4004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5148" y="2263074"/>
            <a:ext cx="2471647" cy="314667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892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3A73314-34E2-F9A1-E3A8-6DC7ADA1B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208244" y="6617032"/>
            <a:ext cx="722760" cy="84870"/>
          </a:xfrm>
          <a:prstGeom prst="rect">
            <a:avLst/>
          </a:prstGeom>
        </p:spPr>
      </p:pic>
      <p:sp>
        <p:nvSpPr>
          <p:cNvPr id="10" name="Google Shape;238;p23">
            <a:extLst>
              <a:ext uri="{FF2B5EF4-FFF2-40B4-BE49-F238E27FC236}">
                <a16:creationId xmlns:a16="http://schemas.microsoft.com/office/drawing/2014/main" id="{EE660EAA-467C-1E13-B14E-A5C5644F79D7}"/>
              </a:ext>
            </a:extLst>
          </p:cNvPr>
          <p:cNvSpPr txBox="1"/>
          <p:nvPr/>
        </p:nvSpPr>
        <p:spPr>
          <a:xfrm>
            <a:off x="938833" y="838060"/>
            <a:ext cx="11111659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Servicio Post Producción</a:t>
            </a:r>
          </a:p>
        </p:txBody>
      </p:sp>
      <p:sp>
        <p:nvSpPr>
          <p:cNvPr id="11" name="Google Shape;244;p23">
            <a:extLst>
              <a:ext uri="{FF2B5EF4-FFF2-40B4-BE49-F238E27FC236}">
                <a16:creationId xmlns:a16="http://schemas.microsoft.com/office/drawing/2014/main" id="{D0786EB9-7E6F-3B7F-8AD6-FF1518069E7A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SOPORTE – PRODUCCIÓN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657F6771-CE9E-9EFB-4A19-BBFC07DC8D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75050143"/>
              </p:ext>
            </p:extLst>
          </p:nvPr>
        </p:nvGraphicFramePr>
        <p:xfrm>
          <a:off x="791895" y="1843841"/>
          <a:ext cx="10573040" cy="4101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152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CuadroTexto 46">
            <a:extLst>
              <a:ext uri="{FF2B5EF4-FFF2-40B4-BE49-F238E27FC236}">
                <a16:creationId xmlns:a16="http://schemas.microsoft.com/office/drawing/2014/main" id="{F61BADD8-EA1D-76E5-AD0E-C2A5A182A536}"/>
              </a:ext>
            </a:extLst>
          </p:cNvPr>
          <p:cNvSpPr txBox="1"/>
          <p:nvPr/>
        </p:nvSpPr>
        <p:spPr>
          <a:xfrm>
            <a:off x="4103693" y="1230478"/>
            <a:ext cx="6444919" cy="3801355"/>
          </a:xfrm>
          <a:prstGeom prst="roundRect">
            <a:avLst>
              <a:gd name="adj" fmla="val 5902"/>
            </a:avLst>
          </a:prstGeom>
          <a:solidFill>
            <a:schemeClr val="accent2">
              <a:lumMod val="20000"/>
              <a:lumOff val="80000"/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CO" sz="1100" b="1">
              <a:solidFill>
                <a:schemeClr val="bg2"/>
              </a:solidFill>
              <a:latin typeface="Instrument Sans" panose="020B0604020202020204" charset="0"/>
            </a:endParaRPr>
          </a:p>
        </p:txBody>
      </p:sp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3A73314-34E2-F9A1-E3A8-6DC7ADA1B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92746" y="6601534"/>
            <a:ext cx="722760" cy="84870"/>
          </a:xfrm>
          <a:prstGeom prst="rect">
            <a:avLst/>
          </a:prstGeom>
        </p:spPr>
      </p:pic>
      <p:sp>
        <p:nvSpPr>
          <p:cNvPr id="10" name="Google Shape;238;p23">
            <a:extLst>
              <a:ext uri="{FF2B5EF4-FFF2-40B4-BE49-F238E27FC236}">
                <a16:creationId xmlns:a16="http://schemas.microsoft.com/office/drawing/2014/main" id="{EE660EAA-467C-1E13-B14E-A5C5644F79D7}"/>
              </a:ext>
            </a:extLst>
          </p:cNvPr>
          <p:cNvSpPr txBox="1"/>
          <p:nvPr/>
        </p:nvSpPr>
        <p:spPr>
          <a:xfrm>
            <a:off x="938833" y="838060"/>
            <a:ext cx="313223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ES" sz="3600" err="1">
                <a:solidFill>
                  <a:srgbClr val="014464"/>
                </a:solidFill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Freshdesk</a:t>
            </a:r>
            <a:endParaRPr lang="es-ES" sz="3600">
              <a:solidFill>
                <a:srgbClr val="014464"/>
              </a:solidFill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1" name="Google Shape;244;p23">
            <a:extLst>
              <a:ext uri="{FF2B5EF4-FFF2-40B4-BE49-F238E27FC236}">
                <a16:creationId xmlns:a16="http://schemas.microsoft.com/office/drawing/2014/main" id="{D0786EB9-7E6F-3B7F-8AD6-FF1518069E7A}"/>
              </a:ext>
            </a:extLst>
          </p:cNvPr>
          <p:cNvSpPr txBox="1"/>
          <p:nvPr/>
        </p:nvSpPr>
        <p:spPr>
          <a:xfrm>
            <a:off x="938833" y="521100"/>
            <a:ext cx="2705997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SOPORTE – PRODUCCIÓN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FDE94DB-364A-E440-2AB4-0DC6D7D6C32B}"/>
              </a:ext>
            </a:extLst>
          </p:cNvPr>
          <p:cNvSpPr txBox="1"/>
          <p:nvPr/>
        </p:nvSpPr>
        <p:spPr>
          <a:xfrm>
            <a:off x="4529931" y="1550321"/>
            <a:ext cx="2635685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000" b="1" err="1">
                <a:latin typeface="Instrument Sans" panose="020B0604020202020204" charset="0"/>
              </a:rPr>
              <a:t>Fresh</a:t>
            </a:r>
            <a:r>
              <a:rPr lang="es-CO" sz="1000" b="1">
                <a:latin typeface="Instrument Sans" panose="020B0604020202020204" charset="0"/>
              </a:rPr>
              <a:t> </a:t>
            </a:r>
            <a:r>
              <a:rPr lang="es-CO" sz="1000" b="1" err="1">
                <a:latin typeface="Instrument Sans" panose="020B0604020202020204" charset="0"/>
              </a:rPr>
              <a:t>Desk</a:t>
            </a:r>
            <a:r>
              <a:rPr lang="es-CO" sz="1000" b="1">
                <a:latin typeface="Instrument Sans" panose="020B0604020202020204" charset="0"/>
              </a:rPr>
              <a:t> </a:t>
            </a:r>
            <a:r>
              <a:rPr lang="es-CO" sz="1000">
                <a:latin typeface="Instrument Sans" panose="020B0604020202020204" charset="0"/>
              </a:rPr>
              <a:t>es la plataforma de atención de clientes seleccionada por ESTELA como herramienta estratégica para el cumplimiento de sus objetivos de satisfacción de clientes.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FAB7AF6-9B87-18FF-2321-6C91151C7724}"/>
              </a:ext>
            </a:extLst>
          </p:cNvPr>
          <p:cNvSpPr txBox="1"/>
          <p:nvPr/>
        </p:nvSpPr>
        <p:spPr>
          <a:xfrm>
            <a:off x="4529932" y="3278000"/>
            <a:ext cx="25165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000">
                <a:latin typeface="Instrument Sans" panose="020B0604020202020204" charset="0"/>
              </a:rPr>
              <a:t>Plataforma ágil de gestión de requerimientos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000">
                <a:latin typeface="Instrument Sans" panose="020B0604020202020204" charset="0"/>
              </a:rPr>
              <a:t>Base de conocimiento de fácil acceso a documentos e información relevante.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s-MX" sz="1000">
                <a:latin typeface="Instrument Sans" panose="020B0604020202020204" charset="0"/>
              </a:rPr>
              <a:t>Visibilidad ampliada del quehacer de nuestro equipo de atención de clientes</a:t>
            </a:r>
            <a:endParaRPr lang="es-CO" sz="1000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F703630-016E-703A-6768-6E478127D347}"/>
              </a:ext>
            </a:extLst>
          </p:cNvPr>
          <p:cNvSpPr txBox="1"/>
          <p:nvPr/>
        </p:nvSpPr>
        <p:spPr>
          <a:xfrm>
            <a:off x="4755840" y="1112167"/>
            <a:ext cx="1009019" cy="289441"/>
          </a:xfrm>
          <a:prstGeom prst="round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s-CO" sz="1100" b="1">
                <a:solidFill>
                  <a:schemeClr val="bg2"/>
                </a:solidFill>
                <a:latin typeface="Instrument Sans" panose="020B0604020202020204" charset="0"/>
              </a:rPr>
              <a:t>Sobre FD</a:t>
            </a:r>
          </a:p>
        </p:txBody>
      </p:sp>
      <p:grpSp>
        <p:nvGrpSpPr>
          <p:cNvPr id="19" name="Grupo 18">
            <a:extLst>
              <a:ext uri="{FF2B5EF4-FFF2-40B4-BE49-F238E27FC236}">
                <a16:creationId xmlns:a16="http://schemas.microsoft.com/office/drawing/2014/main" id="{1CD0C58C-2DF0-9FE8-6AC6-89ABBBCF32BB}"/>
              </a:ext>
            </a:extLst>
          </p:cNvPr>
          <p:cNvGrpSpPr/>
          <p:nvPr/>
        </p:nvGrpSpPr>
        <p:grpSpPr>
          <a:xfrm>
            <a:off x="4339825" y="1005348"/>
            <a:ext cx="492402" cy="492402"/>
            <a:chOff x="7359861" y="369991"/>
            <a:chExt cx="492402" cy="492402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6060E51F-5E57-3B21-97E4-6F947FD44A45}"/>
                </a:ext>
              </a:extLst>
            </p:cNvPr>
            <p:cNvSpPr/>
            <p:nvPr/>
          </p:nvSpPr>
          <p:spPr>
            <a:xfrm>
              <a:off x="7359861" y="369991"/>
              <a:ext cx="492402" cy="492402"/>
            </a:xfrm>
            <a:prstGeom prst="ellips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8" name="Imagen 17" descr="Icono&#10;&#10;Descripción generada automáticamente">
              <a:extLst>
                <a:ext uri="{FF2B5EF4-FFF2-40B4-BE49-F238E27FC236}">
                  <a16:creationId xmlns:a16="http://schemas.microsoft.com/office/drawing/2014/main" id="{8AD16365-C4C6-1E9E-D290-2BE2D0C211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16368" y="427256"/>
              <a:ext cx="377873" cy="377873"/>
            </a:xfrm>
            <a:prstGeom prst="rect">
              <a:avLst/>
            </a:prstGeom>
          </p:spPr>
        </p:pic>
      </p:grp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5F71DAC-3479-6F78-D0DA-3225F0366093}"/>
              </a:ext>
            </a:extLst>
          </p:cNvPr>
          <p:cNvSpPr txBox="1"/>
          <p:nvPr/>
        </p:nvSpPr>
        <p:spPr>
          <a:xfrm>
            <a:off x="4755840" y="2808080"/>
            <a:ext cx="1248854" cy="289441"/>
          </a:xfrm>
          <a:prstGeom prst="round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ctr"/>
            <a:r>
              <a:rPr lang="es-MX" sz="1100" b="1">
                <a:solidFill>
                  <a:schemeClr val="bg2"/>
                </a:solidFill>
                <a:latin typeface="Instrument Sans" panose="020B0604020202020204" charset="0"/>
              </a:rPr>
              <a:t>B</a:t>
            </a:r>
            <a:r>
              <a:rPr lang="es-CO" sz="1100" b="1" err="1">
                <a:solidFill>
                  <a:schemeClr val="bg2"/>
                </a:solidFill>
                <a:latin typeface="Instrument Sans" panose="020B0604020202020204" charset="0"/>
              </a:rPr>
              <a:t>eneficios</a:t>
            </a:r>
            <a:endParaRPr lang="es-CO" sz="1100" b="1">
              <a:solidFill>
                <a:schemeClr val="bg2"/>
              </a:solidFill>
              <a:latin typeface="Instrument Sans" panose="020B0604020202020204" charset="0"/>
            </a:endParaRP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D2B2C6E3-B7B1-E22C-7430-860CDFAC5BF5}"/>
              </a:ext>
            </a:extLst>
          </p:cNvPr>
          <p:cNvGrpSpPr/>
          <p:nvPr/>
        </p:nvGrpSpPr>
        <p:grpSpPr>
          <a:xfrm>
            <a:off x="4339825" y="2701261"/>
            <a:ext cx="492402" cy="492402"/>
            <a:chOff x="7359861" y="369991"/>
            <a:chExt cx="492402" cy="492402"/>
          </a:xfrm>
        </p:grpSpPr>
        <p:sp>
          <p:nvSpPr>
            <p:cNvPr id="22" name="Elipse 21">
              <a:extLst>
                <a:ext uri="{FF2B5EF4-FFF2-40B4-BE49-F238E27FC236}">
                  <a16:creationId xmlns:a16="http://schemas.microsoft.com/office/drawing/2014/main" id="{08BA4367-4802-6FFA-F205-1E6A12472A2F}"/>
                </a:ext>
              </a:extLst>
            </p:cNvPr>
            <p:cNvSpPr/>
            <p:nvPr/>
          </p:nvSpPr>
          <p:spPr>
            <a:xfrm>
              <a:off x="7359861" y="369991"/>
              <a:ext cx="492402" cy="492402"/>
            </a:xfrm>
            <a:prstGeom prst="ellipse">
              <a:avLst/>
            </a:prstGeom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23" name="Imagen 22">
              <a:extLst>
                <a:ext uri="{FF2B5EF4-FFF2-40B4-BE49-F238E27FC236}">
                  <a16:creationId xmlns:a16="http://schemas.microsoft.com/office/drawing/2014/main" id="{4FA884A0-031F-5EDB-22C6-37F46B170CF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47550" y="427256"/>
              <a:ext cx="332927" cy="377873"/>
            </a:xfrm>
            <a:prstGeom prst="rect">
              <a:avLst/>
            </a:prstGeom>
          </p:spPr>
        </p:pic>
      </p:grpSp>
      <p:cxnSp>
        <p:nvCxnSpPr>
          <p:cNvPr id="25" name="Conector recto 24">
            <a:extLst>
              <a:ext uri="{FF2B5EF4-FFF2-40B4-BE49-F238E27FC236}">
                <a16:creationId xmlns:a16="http://schemas.microsoft.com/office/drawing/2014/main" id="{8E67F803-34D1-3845-F595-BDD0B5C799BD}"/>
              </a:ext>
            </a:extLst>
          </p:cNvPr>
          <p:cNvCxnSpPr>
            <a:cxnSpLocks/>
          </p:cNvCxnSpPr>
          <p:nvPr/>
        </p:nvCxnSpPr>
        <p:spPr>
          <a:xfrm>
            <a:off x="4435405" y="1648859"/>
            <a:ext cx="0" cy="702001"/>
          </a:xfrm>
          <a:prstGeom prst="line">
            <a:avLst/>
          </a:prstGeom>
          <a:ln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26">
            <a:extLst>
              <a:ext uri="{FF2B5EF4-FFF2-40B4-BE49-F238E27FC236}">
                <a16:creationId xmlns:a16="http://schemas.microsoft.com/office/drawing/2014/main" id="{474BC8F8-9114-DFEC-EEB9-72ABACC49AED}"/>
              </a:ext>
            </a:extLst>
          </p:cNvPr>
          <p:cNvCxnSpPr>
            <a:cxnSpLocks/>
          </p:cNvCxnSpPr>
          <p:nvPr/>
        </p:nvCxnSpPr>
        <p:spPr>
          <a:xfrm>
            <a:off x="4435405" y="3383273"/>
            <a:ext cx="0" cy="1061031"/>
          </a:xfrm>
          <a:prstGeom prst="line">
            <a:avLst/>
          </a:prstGeom>
          <a:ln>
            <a:head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A5476563-56AF-5B3B-06B1-11E2297AE1E4}"/>
              </a:ext>
            </a:extLst>
          </p:cNvPr>
          <p:cNvSpPr txBox="1"/>
          <p:nvPr/>
        </p:nvSpPr>
        <p:spPr>
          <a:xfrm>
            <a:off x="4435405" y="5931929"/>
            <a:ext cx="10945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Usabilidad</a:t>
            </a:r>
            <a:endParaRPr lang="es-CO" sz="1200" b="1">
              <a:latin typeface="Instrument Sans" panose="020B0604020202020204" charset="0"/>
            </a:endParaRPr>
          </a:p>
        </p:txBody>
      </p:sp>
      <p:sp>
        <p:nvSpPr>
          <p:cNvPr id="41" name="CuadroTexto 40">
            <a:extLst>
              <a:ext uri="{FF2B5EF4-FFF2-40B4-BE49-F238E27FC236}">
                <a16:creationId xmlns:a16="http://schemas.microsoft.com/office/drawing/2014/main" id="{07239543-6B41-7591-7FFF-F0DF0EED14C7}"/>
              </a:ext>
            </a:extLst>
          </p:cNvPr>
          <p:cNvSpPr txBox="1"/>
          <p:nvPr/>
        </p:nvSpPr>
        <p:spPr>
          <a:xfrm>
            <a:off x="6380075" y="5931929"/>
            <a:ext cx="141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Disponibilidad</a:t>
            </a:r>
            <a:endParaRPr lang="es-CO" sz="1200" b="1">
              <a:latin typeface="Instrument Sans" panose="020B0604020202020204" charset="0"/>
            </a:endParaRPr>
          </a:p>
        </p:txBody>
      </p:sp>
      <p:sp>
        <p:nvSpPr>
          <p:cNvPr id="42" name="CuadroTexto 41">
            <a:extLst>
              <a:ext uri="{FF2B5EF4-FFF2-40B4-BE49-F238E27FC236}">
                <a16:creationId xmlns:a16="http://schemas.microsoft.com/office/drawing/2014/main" id="{D3985C86-7F34-BB2C-4E21-2F1046119D4B}"/>
              </a:ext>
            </a:extLst>
          </p:cNvPr>
          <p:cNvSpPr txBox="1"/>
          <p:nvPr/>
        </p:nvSpPr>
        <p:spPr>
          <a:xfrm>
            <a:off x="8617637" y="5931929"/>
            <a:ext cx="1411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200" b="1">
                <a:latin typeface="Instrument Sans" panose="020B0604020202020204" charset="0"/>
              </a:rPr>
              <a:t>Multicanal</a:t>
            </a:r>
            <a:endParaRPr lang="es-CO" sz="1200" b="1">
              <a:latin typeface="Instrument Sans" panose="020B0604020202020204" charset="0"/>
            </a:endParaRPr>
          </a:p>
        </p:txBody>
      </p:sp>
      <p:pic>
        <p:nvPicPr>
          <p:cNvPr id="44" name="Imagen 43" descr="Imagen que contiene reloj, dibujo, luz&#10;&#10;Descripción generada automáticamente">
            <a:extLst>
              <a:ext uri="{FF2B5EF4-FFF2-40B4-BE49-F238E27FC236}">
                <a16:creationId xmlns:a16="http://schemas.microsoft.com/office/drawing/2014/main" id="{33964BC9-22B9-FDAB-27AD-3A41CC9EA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4284" y="6012962"/>
            <a:ext cx="646648" cy="114932"/>
          </a:xfrm>
          <a:prstGeom prst="rect">
            <a:avLst/>
          </a:prstGeom>
        </p:spPr>
      </p:pic>
      <p:pic>
        <p:nvPicPr>
          <p:cNvPr id="45" name="Imagen 44" descr="Imagen que contiene reloj, dibujo, luz&#10;&#10;Descripción generada automáticamente">
            <a:extLst>
              <a:ext uri="{FF2B5EF4-FFF2-40B4-BE49-F238E27FC236}">
                <a16:creationId xmlns:a16="http://schemas.microsoft.com/office/drawing/2014/main" id="{26429496-65B1-AC18-8899-DE21E79E24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845" y="6012962"/>
            <a:ext cx="646648" cy="114932"/>
          </a:xfrm>
          <a:prstGeom prst="rect">
            <a:avLst/>
          </a:prstGeom>
        </p:spPr>
      </p:pic>
      <p:pic>
        <p:nvPicPr>
          <p:cNvPr id="46" name="Imagen 45" descr="Imagen que contiene reloj, dibujo, luz&#10;&#10;Descripción generada automáticamente">
            <a:extLst>
              <a:ext uri="{FF2B5EF4-FFF2-40B4-BE49-F238E27FC236}">
                <a16:creationId xmlns:a16="http://schemas.microsoft.com/office/drawing/2014/main" id="{8C1B18A4-D92B-1861-24AD-FC7F40D04F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868" y="6012962"/>
            <a:ext cx="646648" cy="114932"/>
          </a:xfrm>
          <a:prstGeom prst="rect">
            <a:avLst/>
          </a:prstGeom>
        </p:spPr>
      </p:pic>
      <p:sp>
        <p:nvSpPr>
          <p:cNvPr id="57" name="CuadroTexto 56">
            <a:extLst>
              <a:ext uri="{FF2B5EF4-FFF2-40B4-BE49-F238E27FC236}">
                <a16:creationId xmlns:a16="http://schemas.microsoft.com/office/drawing/2014/main" id="{86E6A9B1-E2A4-E9A3-645A-FA0B2233AD78}"/>
              </a:ext>
            </a:extLst>
          </p:cNvPr>
          <p:cNvSpPr txBox="1"/>
          <p:nvPr/>
        </p:nvSpPr>
        <p:spPr>
          <a:xfrm>
            <a:off x="4435405" y="5056151"/>
            <a:ext cx="2635696" cy="731470"/>
          </a:xfrm>
          <a:prstGeom prst="roundRect">
            <a:avLst>
              <a:gd name="adj" fmla="val 18998"/>
            </a:avLst>
          </a:prstGeom>
          <a:solidFill>
            <a:schemeClr val="accent2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CO" sz="1100" b="1">
              <a:solidFill>
                <a:schemeClr val="bg2"/>
              </a:solidFill>
              <a:latin typeface="Instrument Sans" panose="020B0604020202020204" charset="0"/>
            </a:endParaRPr>
          </a:p>
        </p:txBody>
      </p:sp>
      <p:cxnSp>
        <p:nvCxnSpPr>
          <p:cNvPr id="63" name="Conector recto 62">
            <a:extLst>
              <a:ext uri="{FF2B5EF4-FFF2-40B4-BE49-F238E27FC236}">
                <a16:creationId xmlns:a16="http://schemas.microsoft.com/office/drawing/2014/main" id="{6CC63345-3602-C492-9B16-2C7B990A89D6}"/>
              </a:ext>
            </a:extLst>
          </p:cNvPr>
          <p:cNvCxnSpPr>
            <a:cxnSpLocks/>
          </p:cNvCxnSpPr>
          <p:nvPr/>
        </p:nvCxnSpPr>
        <p:spPr>
          <a:xfrm>
            <a:off x="4650138" y="2564903"/>
            <a:ext cx="3228975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CuadroTexto 57">
            <a:extLst>
              <a:ext uri="{FF2B5EF4-FFF2-40B4-BE49-F238E27FC236}">
                <a16:creationId xmlns:a16="http://schemas.microsoft.com/office/drawing/2014/main" id="{FD87E813-86A0-CAF7-9A8A-EF65616F92E0}"/>
              </a:ext>
            </a:extLst>
          </p:cNvPr>
          <p:cNvSpPr txBox="1"/>
          <p:nvPr/>
        </p:nvSpPr>
        <p:spPr>
          <a:xfrm>
            <a:off x="7503390" y="5056151"/>
            <a:ext cx="2688466" cy="731470"/>
          </a:xfrm>
          <a:prstGeom prst="roundRect">
            <a:avLst>
              <a:gd name="adj" fmla="val 18998"/>
            </a:avLst>
          </a:prstGeom>
          <a:solidFill>
            <a:schemeClr val="accent2">
              <a:alpha val="62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CO" sz="1100" b="1">
              <a:solidFill>
                <a:schemeClr val="bg2"/>
              </a:solidFill>
              <a:latin typeface="Instrument Sans" panose="020B0604020202020204" charset="0"/>
            </a:endParaRPr>
          </a:p>
        </p:txBody>
      </p:sp>
      <p:grpSp>
        <p:nvGrpSpPr>
          <p:cNvPr id="61" name="Grupo 60">
            <a:extLst>
              <a:ext uri="{FF2B5EF4-FFF2-40B4-BE49-F238E27FC236}">
                <a16:creationId xmlns:a16="http://schemas.microsoft.com/office/drawing/2014/main" id="{A8A5553E-90CC-3BA4-C075-3374D86BADE1}"/>
              </a:ext>
            </a:extLst>
          </p:cNvPr>
          <p:cNvGrpSpPr/>
          <p:nvPr/>
        </p:nvGrpSpPr>
        <p:grpSpPr>
          <a:xfrm>
            <a:off x="7566017" y="2469653"/>
            <a:ext cx="2463025" cy="2463025"/>
            <a:chOff x="6071566" y="2490058"/>
            <a:chExt cx="2463025" cy="2463025"/>
          </a:xfrm>
        </p:grpSpPr>
        <p:sp>
          <p:nvSpPr>
            <p:cNvPr id="48" name="Elipse 47">
              <a:extLst>
                <a:ext uri="{FF2B5EF4-FFF2-40B4-BE49-F238E27FC236}">
                  <a16:creationId xmlns:a16="http://schemas.microsoft.com/office/drawing/2014/main" id="{6DFDCF69-21E3-3BD6-7574-87D481F8DDAC}"/>
                </a:ext>
              </a:extLst>
            </p:cNvPr>
            <p:cNvSpPr/>
            <p:nvPr/>
          </p:nvSpPr>
          <p:spPr>
            <a:xfrm>
              <a:off x="6071566" y="2490058"/>
              <a:ext cx="2463025" cy="2463025"/>
            </a:xfrm>
            <a:prstGeom prst="ellipse">
              <a:avLst/>
            </a:prstGeom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54" name="Elipse 53">
              <a:extLst>
                <a:ext uri="{FF2B5EF4-FFF2-40B4-BE49-F238E27FC236}">
                  <a16:creationId xmlns:a16="http://schemas.microsoft.com/office/drawing/2014/main" id="{B6A65E33-CBD5-5B1F-3F31-D789582E69EF}"/>
                </a:ext>
              </a:extLst>
            </p:cNvPr>
            <p:cNvSpPr/>
            <p:nvPr/>
          </p:nvSpPr>
          <p:spPr>
            <a:xfrm>
              <a:off x="6283161" y="2704327"/>
              <a:ext cx="2034485" cy="2034485"/>
            </a:xfrm>
            <a:prstGeom prst="ellipse">
              <a:avLst/>
            </a:prstGeom>
            <a:solidFill>
              <a:schemeClr val="bg1">
                <a:alpha val="32000"/>
              </a:schemeClr>
            </a:solidFill>
            <a:ln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A3B7A4B8-0298-6F8C-4A73-52691023603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609871" y="3783184"/>
              <a:ext cx="1381061" cy="391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86347821-0839-67B8-BED5-299CDC2B343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65682" y="3284616"/>
              <a:ext cx="1469441" cy="417535"/>
            </a:xfrm>
            <a:prstGeom prst="rect">
              <a:avLst/>
            </a:prstGeom>
          </p:spPr>
        </p:pic>
      </p:grpSp>
      <p:pic>
        <p:nvPicPr>
          <p:cNvPr id="50" name="Imagen 49" descr="Icono&#10;&#10;Descripción generada automáticamente">
            <a:extLst>
              <a:ext uri="{FF2B5EF4-FFF2-40B4-BE49-F238E27FC236}">
                <a16:creationId xmlns:a16="http://schemas.microsoft.com/office/drawing/2014/main" id="{A7326119-8A19-1D25-60DD-2DF3198F55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521" y="5112868"/>
            <a:ext cx="436193" cy="571656"/>
          </a:xfrm>
          <a:prstGeom prst="rect">
            <a:avLst/>
          </a:prstGeom>
        </p:spPr>
      </p:pic>
      <p:pic>
        <p:nvPicPr>
          <p:cNvPr id="52" name="Imagen 51" descr="Icono&#10;&#10;Descripción generada automáticamente">
            <a:extLst>
              <a:ext uri="{FF2B5EF4-FFF2-40B4-BE49-F238E27FC236}">
                <a16:creationId xmlns:a16="http://schemas.microsoft.com/office/drawing/2014/main" id="{9D30539C-8799-28B0-B6B3-0CE3D6E8BA6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693" y="5177058"/>
            <a:ext cx="514307" cy="514307"/>
          </a:xfrm>
          <a:prstGeom prst="rect">
            <a:avLst/>
          </a:prstGeom>
        </p:spPr>
      </p:pic>
      <p:sp>
        <p:nvSpPr>
          <p:cNvPr id="53" name="CuadroTexto 52">
            <a:extLst>
              <a:ext uri="{FF2B5EF4-FFF2-40B4-BE49-F238E27FC236}">
                <a16:creationId xmlns:a16="http://schemas.microsoft.com/office/drawing/2014/main" id="{FCFEF451-F88A-2D38-4E8C-EE934208ED12}"/>
              </a:ext>
            </a:extLst>
          </p:cNvPr>
          <p:cNvSpPr txBox="1"/>
          <p:nvPr/>
        </p:nvSpPr>
        <p:spPr>
          <a:xfrm>
            <a:off x="5357352" y="5466224"/>
            <a:ext cx="14784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>
                <a:latin typeface="Instrument Sans" panose="020B0604020202020204" charset="0"/>
              </a:rPr>
              <a:t>CLIENTE ESTELA</a:t>
            </a:r>
            <a:endParaRPr lang="es-CO" sz="1100">
              <a:latin typeface="Instrument Sans" panose="020B0604020202020204" charset="0"/>
            </a:endParaRPr>
          </a:p>
        </p:txBody>
      </p:sp>
      <p:sp>
        <p:nvSpPr>
          <p:cNvPr id="55" name="CuadroTexto 54">
            <a:extLst>
              <a:ext uri="{FF2B5EF4-FFF2-40B4-BE49-F238E27FC236}">
                <a16:creationId xmlns:a16="http://schemas.microsoft.com/office/drawing/2014/main" id="{1A5CCE9B-A639-2F47-A982-5EA9E571862C}"/>
              </a:ext>
            </a:extLst>
          </p:cNvPr>
          <p:cNvSpPr txBox="1"/>
          <p:nvPr/>
        </p:nvSpPr>
        <p:spPr>
          <a:xfrm>
            <a:off x="8603905" y="5471793"/>
            <a:ext cx="8479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MX" sz="1100">
                <a:latin typeface="Instrument Sans" panose="020B0604020202020204" charset="0"/>
              </a:rPr>
              <a:t>ASESOR</a:t>
            </a:r>
            <a:endParaRPr lang="es-CO" sz="1100">
              <a:latin typeface="Instrument Sans" panose="020B060402020202020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AF06A85D-018B-327B-C2D6-04EEC080E1B2}"/>
              </a:ext>
            </a:extLst>
          </p:cNvPr>
          <p:cNvSpPr txBox="1"/>
          <p:nvPr/>
        </p:nvSpPr>
        <p:spPr>
          <a:xfrm>
            <a:off x="7403204" y="1550321"/>
            <a:ext cx="278865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1000">
                <a:latin typeface="Instrument Sans" panose="020B0604020202020204" charset="0"/>
              </a:rPr>
              <a:t>Sus múltiples funcionalidades relacionadas a favorecer la experiencia del cliente nos permiten propiciar comunicación permanente bajo estándares de servicio de alto nivel.</a:t>
            </a:r>
          </a:p>
        </p:txBody>
      </p:sp>
      <p:cxnSp>
        <p:nvCxnSpPr>
          <p:cNvPr id="18435" name="Conector recto 18434">
            <a:extLst>
              <a:ext uri="{FF2B5EF4-FFF2-40B4-BE49-F238E27FC236}">
                <a16:creationId xmlns:a16="http://schemas.microsoft.com/office/drawing/2014/main" id="{B4473197-FDA2-1B13-23EC-43514DCC1C74}"/>
              </a:ext>
            </a:extLst>
          </p:cNvPr>
          <p:cNvCxnSpPr>
            <a:cxnSpLocks/>
          </p:cNvCxnSpPr>
          <p:nvPr/>
        </p:nvCxnSpPr>
        <p:spPr>
          <a:xfrm>
            <a:off x="9669813" y="2564903"/>
            <a:ext cx="456677" cy="0"/>
          </a:xfrm>
          <a:prstGeom prst="line">
            <a:avLst/>
          </a:prstGeom>
          <a:ln w="1270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1771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a 16">
            <a:extLst>
              <a:ext uri="{FF2B5EF4-FFF2-40B4-BE49-F238E27FC236}">
                <a16:creationId xmlns:a16="http://schemas.microsoft.com/office/drawing/2014/main" id="{3AC8F664-EB86-60CB-6F9F-DCF6499183E6}"/>
              </a:ext>
            </a:extLst>
          </p:cNvPr>
          <p:cNvGraphicFramePr>
            <a:graphicFrameLocks noGrp="1"/>
          </p:cNvGraphicFramePr>
          <p:nvPr/>
        </p:nvGraphicFramePr>
        <p:xfrm>
          <a:off x="1923511" y="2045776"/>
          <a:ext cx="8878808" cy="1832187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4439404">
                  <a:extLst>
                    <a:ext uri="{9D8B030D-6E8A-4147-A177-3AD203B41FA5}">
                      <a16:colId xmlns:a16="http://schemas.microsoft.com/office/drawing/2014/main" val="2957677400"/>
                    </a:ext>
                  </a:extLst>
                </a:gridCol>
                <a:gridCol w="4439404">
                  <a:extLst>
                    <a:ext uri="{9D8B030D-6E8A-4147-A177-3AD203B41FA5}">
                      <a16:colId xmlns:a16="http://schemas.microsoft.com/office/drawing/2014/main" val="2670792729"/>
                    </a:ext>
                  </a:extLst>
                </a:gridCol>
              </a:tblGrid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NOMBRE ASESOR COMERCIAL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b="0" err="1">
                          <a:latin typeface="Instrument Sans" pitchFamily="2" charset="0"/>
                        </a:rPr>
                        <a:t>Xxxxxxx</a:t>
                      </a:r>
                      <a:endParaRPr lang="es-PE" b="0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32934143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EMAIL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29372091"/>
                  </a:ext>
                </a:extLst>
              </a:tr>
              <a:tr h="610729">
                <a:tc>
                  <a:txBody>
                    <a:bodyPr/>
                    <a:lstStyle/>
                    <a:p>
                      <a:r>
                        <a:rPr lang="es-ES" b="1">
                          <a:solidFill>
                            <a:srgbClr val="00B5CC"/>
                          </a:solidFill>
                          <a:latin typeface="Outfit" pitchFamily="2" charset="0"/>
                        </a:rPr>
                        <a:t>CONTACTO</a:t>
                      </a:r>
                      <a:endParaRPr lang="es-PE" b="1">
                        <a:solidFill>
                          <a:srgbClr val="00B5CC"/>
                        </a:solidFill>
                        <a:latin typeface="Outfit" pitchFamily="2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s-ES" err="1">
                          <a:latin typeface="Instrument Sans" pitchFamily="2" charset="0"/>
                        </a:rPr>
                        <a:t>Xxxxxxx</a:t>
                      </a:r>
                      <a:endParaRPr lang="es-PE">
                        <a:latin typeface="Instrument Sans" pitchFamily="2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50204292"/>
                  </a:ext>
                </a:extLst>
              </a:tr>
            </a:tbl>
          </a:graphicData>
        </a:graphic>
      </p:graphicFrame>
      <p:sp>
        <p:nvSpPr>
          <p:cNvPr id="18" name="Marcador de texto 6">
            <a:extLst>
              <a:ext uri="{FF2B5EF4-FFF2-40B4-BE49-F238E27FC236}">
                <a16:creationId xmlns:a16="http://schemas.microsoft.com/office/drawing/2014/main" id="{D84AFFC8-4628-7C61-54BB-2C94DEB4890A}"/>
              </a:ext>
            </a:extLst>
          </p:cNvPr>
          <p:cNvSpPr txBox="1">
            <a:spLocks/>
          </p:cNvSpPr>
          <p:nvPr/>
        </p:nvSpPr>
        <p:spPr>
          <a:xfrm>
            <a:off x="4478924" y="4210387"/>
            <a:ext cx="4040654" cy="563092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s-ES" sz="2400">
                <a:solidFill>
                  <a:srgbClr val="00B5CC"/>
                </a:solidFill>
                <a:latin typeface="Outfit" pitchFamily="2" charset="0"/>
              </a:rPr>
              <a:t>www.estela.com</a:t>
            </a:r>
          </a:p>
        </p:txBody>
      </p:sp>
      <p:pic>
        <p:nvPicPr>
          <p:cNvPr id="3" name="Imagen 2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F5D7E8B7-B35E-5AEB-013A-566ECA87F19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09" t="57903" r="8129" b="35211"/>
          <a:stretch/>
        </p:blipFill>
        <p:spPr>
          <a:xfrm>
            <a:off x="11192746" y="6601534"/>
            <a:ext cx="722760" cy="84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263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4892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Hombre parado con un traje de color negro&#10;&#10;Descripción generada automáticamente">
            <a:extLst>
              <a:ext uri="{FF2B5EF4-FFF2-40B4-BE49-F238E27FC236}">
                <a16:creationId xmlns:a16="http://schemas.microsoft.com/office/drawing/2014/main" id="{2824BFBF-3320-ECA3-9B95-0FDE3341BF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Imagen 20" descr="Texto&#10;&#10;Descripción generada automáticamente">
            <a:extLst>
              <a:ext uri="{FF2B5EF4-FFF2-40B4-BE49-F238E27FC236}">
                <a16:creationId xmlns:a16="http://schemas.microsoft.com/office/drawing/2014/main" id="{3DDBF950-4682-980A-B928-FBCDDE6EA8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4" name="Google Shape;238;p23">
            <a:extLst>
              <a:ext uri="{FF2B5EF4-FFF2-40B4-BE49-F238E27FC236}">
                <a16:creationId xmlns:a16="http://schemas.microsoft.com/office/drawing/2014/main" id="{68D5E74D-E5FB-F953-43A2-5976D5CC5AF3}"/>
              </a:ext>
            </a:extLst>
          </p:cNvPr>
          <p:cNvSpPr txBox="1"/>
          <p:nvPr/>
        </p:nvSpPr>
        <p:spPr>
          <a:xfrm>
            <a:off x="786434" y="582351"/>
            <a:ext cx="5947742" cy="13541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chemeClr val="bg1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Soluciones Documentos Electrónicos</a:t>
            </a:r>
            <a:endParaRPr lang="es-ES" sz="3600">
              <a:solidFill>
                <a:schemeClr val="bg1"/>
              </a:solidFill>
              <a:latin typeface="Instrument Sans"/>
              <a:ea typeface="Instrument Sans Medium"/>
              <a:cs typeface="Instrument Sans Medium"/>
            </a:endParaRPr>
          </a:p>
        </p:txBody>
      </p:sp>
      <p:sp>
        <p:nvSpPr>
          <p:cNvPr id="5" name="Google Shape;244;p23">
            <a:extLst>
              <a:ext uri="{FF2B5EF4-FFF2-40B4-BE49-F238E27FC236}">
                <a16:creationId xmlns:a16="http://schemas.microsoft.com/office/drawing/2014/main" id="{0E67ACD4-C3A0-B8FB-931E-FFE3EECE84A0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INTRODUCCIÓN 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2CB46BBB-CED7-E98B-94EA-4D9023AA7918}"/>
              </a:ext>
            </a:extLst>
          </p:cNvPr>
          <p:cNvGrpSpPr/>
          <p:nvPr/>
        </p:nvGrpSpPr>
        <p:grpSpPr>
          <a:xfrm>
            <a:off x="978022" y="1824482"/>
            <a:ext cx="4646673" cy="744778"/>
            <a:chOff x="786433" y="2171362"/>
            <a:chExt cx="4646673" cy="744778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C93D7EAB-7C8A-CC06-C8BB-3EFD13D78EED}"/>
                </a:ext>
              </a:extLst>
            </p:cNvPr>
            <p:cNvSpPr/>
            <p:nvPr/>
          </p:nvSpPr>
          <p:spPr>
            <a:xfrm>
              <a:off x="1330867" y="2393536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Registro Compra y Venta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D4623AC5-9F43-D676-10D4-F6DDB18C10A4}"/>
                </a:ext>
              </a:extLst>
            </p:cNvPr>
            <p:cNvGrpSpPr/>
            <p:nvPr/>
          </p:nvGrpSpPr>
          <p:grpSpPr>
            <a:xfrm>
              <a:off x="786433" y="2171362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9" name="Elipse 8">
                <a:extLst>
                  <a:ext uri="{FF2B5EF4-FFF2-40B4-BE49-F238E27FC236}">
                    <a16:creationId xmlns:a16="http://schemas.microsoft.com/office/drawing/2014/main" id="{AD357D12-5DC7-6E2C-D66D-0341C2770422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1" name="Elipse 10">
                <a:extLst>
                  <a:ext uri="{FF2B5EF4-FFF2-40B4-BE49-F238E27FC236}">
                    <a16:creationId xmlns:a16="http://schemas.microsoft.com/office/drawing/2014/main" id="{66CF501C-A75C-E35A-8D3D-F6F2C79A46B1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id="{BD8525EC-680C-E15C-0E0F-5855A5C04F16}"/>
              </a:ext>
            </a:extLst>
          </p:cNvPr>
          <p:cNvGrpSpPr/>
          <p:nvPr/>
        </p:nvGrpSpPr>
        <p:grpSpPr>
          <a:xfrm>
            <a:off x="978022" y="2633320"/>
            <a:ext cx="4646673" cy="744778"/>
            <a:chOff x="786433" y="3166176"/>
            <a:chExt cx="4646673" cy="744778"/>
          </a:xfrm>
        </p:grpSpPr>
        <p:sp>
          <p:nvSpPr>
            <p:cNvPr id="13" name="Rectángulo: esquinas redondeadas 12">
              <a:extLst>
                <a:ext uri="{FF2B5EF4-FFF2-40B4-BE49-F238E27FC236}">
                  <a16:creationId xmlns:a16="http://schemas.microsoft.com/office/drawing/2014/main" id="{929ECDA9-E777-71D0-D11C-403901511D3A}"/>
                </a:ext>
              </a:extLst>
            </p:cNvPr>
            <p:cNvSpPr/>
            <p:nvPr/>
          </p:nvSpPr>
          <p:spPr>
            <a:xfrm>
              <a:off x="1330867" y="3388350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Conciliación y Control DTE 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14" name="Grupo 13">
              <a:extLst>
                <a:ext uri="{FF2B5EF4-FFF2-40B4-BE49-F238E27FC236}">
                  <a16:creationId xmlns:a16="http://schemas.microsoft.com/office/drawing/2014/main" id="{437CAA21-E6BC-1F9C-E28C-B22CBEDC8B04}"/>
                </a:ext>
              </a:extLst>
            </p:cNvPr>
            <p:cNvGrpSpPr/>
            <p:nvPr/>
          </p:nvGrpSpPr>
          <p:grpSpPr>
            <a:xfrm>
              <a:off x="786433" y="3166176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15" name="Elipse 14">
                <a:extLst>
                  <a:ext uri="{FF2B5EF4-FFF2-40B4-BE49-F238E27FC236}">
                    <a16:creationId xmlns:a16="http://schemas.microsoft.com/office/drawing/2014/main" id="{A42B44A2-A20D-3C53-3D07-975FBAB9468E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grpFill/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014464"/>
                  </a:solidFill>
                  <a:effectLst/>
                  <a:uLnTx/>
                  <a:uFillTx/>
                  <a:latin typeface="Instrument Sans" pitchFamily="2" charset="0"/>
                </a:endParaRP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4CF99A2F-BB03-59BE-DB21-F181E43B8F90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014464"/>
                  </a:solidFill>
                  <a:effectLst/>
                  <a:uLnTx/>
                  <a:uFillTx/>
                  <a:latin typeface="Instrument Sans" pitchFamily="2" charset="0"/>
                </a:endParaRPr>
              </a:p>
            </p:txBody>
          </p:sp>
        </p:grp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2574875F-1570-539B-34EF-4A067ECCB77C}"/>
              </a:ext>
            </a:extLst>
          </p:cNvPr>
          <p:cNvGrpSpPr/>
          <p:nvPr/>
        </p:nvGrpSpPr>
        <p:grpSpPr>
          <a:xfrm>
            <a:off x="979710" y="3428302"/>
            <a:ext cx="4646673" cy="744778"/>
            <a:chOff x="771496" y="3558206"/>
            <a:chExt cx="4646673" cy="744778"/>
          </a:xfrm>
          <a:solidFill>
            <a:schemeClr val="bg1"/>
          </a:solidFill>
        </p:grpSpPr>
        <p:sp>
          <p:nvSpPr>
            <p:cNvPr id="22" name="Rectángulo: esquinas redondeadas 21">
              <a:extLst>
                <a:ext uri="{FF2B5EF4-FFF2-40B4-BE49-F238E27FC236}">
                  <a16:creationId xmlns:a16="http://schemas.microsoft.com/office/drawing/2014/main" id="{B0D7313C-6E0B-9B98-1347-C9511C9562CB}"/>
                </a:ext>
              </a:extLst>
            </p:cNvPr>
            <p:cNvSpPr/>
            <p:nvPr/>
          </p:nvSpPr>
          <p:spPr>
            <a:xfrm>
              <a:off x="1315930" y="3780380"/>
              <a:ext cx="4102239" cy="443275"/>
            </a:xfrm>
            <a:prstGeom prst="roundRect">
              <a:avLst/>
            </a:prstGeom>
            <a:grpFill/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Recepción Avanzada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23" name="Grupo 22">
              <a:extLst>
                <a:ext uri="{FF2B5EF4-FFF2-40B4-BE49-F238E27FC236}">
                  <a16:creationId xmlns:a16="http://schemas.microsoft.com/office/drawing/2014/main" id="{AA3F756D-0460-A7E1-1752-9D18551E106D}"/>
                </a:ext>
              </a:extLst>
            </p:cNvPr>
            <p:cNvGrpSpPr/>
            <p:nvPr/>
          </p:nvGrpSpPr>
          <p:grpSpPr>
            <a:xfrm>
              <a:off x="771496" y="3558206"/>
              <a:ext cx="777575" cy="744778"/>
              <a:chOff x="15631" y="1177851"/>
              <a:chExt cx="881138" cy="881138"/>
            </a:xfrm>
            <a:grpFill/>
          </p:grpSpPr>
          <p:sp>
            <p:nvSpPr>
              <p:cNvPr id="24" name="Elipse 23">
                <a:extLst>
                  <a:ext uri="{FF2B5EF4-FFF2-40B4-BE49-F238E27FC236}">
                    <a16:creationId xmlns:a16="http://schemas.microsoft.com/office/drawing/2014/main" id="{AD86A1AD-A80C-EB13-C992-862ACB3FF612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B4AC1FBA-ED87-8652-FBC6-6CDCD675E48D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grpFill/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8EBE0F5E-479F-A6BE-2C75-4A19A7C5D25B}"/>
              </a:ext>
            </a:extLst>
          </p:cNvPr>
          <p:cNvGrpSpPr/>
          <p:nvPr/>
        </p:nvGrpSpPr>
        <p:grpSpPr>
          <a:xfrm>
            <a:off x="979710" y="4239972"/>
            <a:ext cx="4646673" cy="744778"/>
            <a:chOff x="771496" y="4354378"/>
            <a:chExt cx="4646673" cy="744778"/>
          </a:xfrm>
        </p:grpSpPr>
        <p:sp>
          <p:nvSpPr>
            <p:cNvPr id="27" name="Rectángulo: esquinas redondeadas 26">
              <a:extLst>
                <a:ext uri="{FF2B5EF4-FFF2-40B4-BE49-F238E27FC236}">
                  <a16:creationId xmlns:a16="http://schemas.microsoft.com/office/drawing/2014/main" id="{9B467E89-0AB4-0BFB-46F3-4E959631C5EF}"/>
                </a:ext>
              </a:extLst>
            </p:cNvPr>
            <p:cNvSpPr/>
            <p:nvPr/>
          </p:nvSpPr>
          <p:spPr>
            <a:xfrm>
              <a:off x="1315930" y="4576552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Portal Clientes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28" name="Grupo 27">
              <a:extLst>
                <a:ext uri="{FF2B5EF4-FFF2-40B4-BE49-F238E27FC236}">
                  <a16:creationId xmlns:a16="http://schemas.microsoft.com/office/drawing/2014/main" id="{0BD09A23-9428-9C3F-C4C2-330870A0DA11}"/>
                </a:ext>
              </a:extLst>
            </p:cNvPr>
            <p:cNvGrpSpPr/>
            <p:nvPr/>
          </p:nvGrpSpPr>
          <p:grpSpPr>
            <a:xfrm>
              <a:off x="771496" y="4354378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id="{C118B46B-2AF5-4BED-C8BF-ECB1C3D7875A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grpFill/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Elipse 29">
                <a:extLst>
                  <a:ext uri="{FF2B5EF4-FFF2-40B4-BE49-F238E27FC236}">
                    <a16:creationId xmlns:a16="http://schemas.microsoft.com/office/drawing/2014/main" id="{9BBE3A0B-5E35-E6CC-F98B-64FC9A16B25F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6" name="Grupo 45">
            <a:extLst>
              <a:ext uri="{FF2B5EF4-FFF2-40B4-BE49-F238E27FC236}">
                <a16:creationId xmlns:a16="http://schemas.microsoft.com/office/drawing/2014/main" id="{E9A04EAC-C6FD-4BE4-7208-1BA8E36BFD8E}"/>
              </a:ext>
            </a:extLst>
          </p:cNvPr>
          <p:cNvGrpSpPr/>
          <p:nvPr/>
        </p:nvGrpSpPr>
        <p:grpSpPr>
          <a:xfrm>
            <a:off x="994432" y="5048357"/>
            <a:ext cx="4646673" cy="744778"/>
            <a:chOff x="771847" y="5162763"/>
            <a:chExt cx="4646673" cy="744778"/>
          </a:xfrm>
          <a:solidFill>
            <a:schemeClr val="bg1"/>
          </a:solidFill>
        </p:grpSpPr>
        <p:sp>
          <p:nvSpPr>
            <p:cNvPr id="32" name="Rectángulo: esquinas redondeadas 31">
              <a:extLst>
                <a:ext uri="{FF2B5EF4-FFF2-40B4-BE49-F238E27FC236}">
                  <a16:creationId xmlns:a16="http://schemas.microsoft.com/office/drawing/2014/main" id="{94BEA145-26AE-9480-1EDB-39846E792D24}"/>
                </a:ext>
              </a:extLst>
            </p:cNvPr>
            <p:cNvSpPr/>
            <p:nvPr/>
          </p:nvSpPr>
          <p:spPr>
            <a:xfrm>
              <a:off x="1316281" y="5384937"/>
              <a:ext cx="4102239" cy="443275"/>
            </a:xfrm>
            <a:prstGeom prst="roundRect">
              <a:avLst/>
            </a:prstGeom>
            <a:grpFill/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Portal Proveedores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C118BC3B-B6CE-9F7B-16A3-90A0BF0332ED}"/>
                </a:ext>
              </a:extLst>
            </p:cNvPr>
            <p:cNvGrpSpPr/>
            <p:nvPr/>
          </p:nvGrpSpPr>
          <p:grpSpPr>
            <a:xfrm>
              <a:off x="771847" y="5162763"/>
              <a:ext cx="777575" cy="744778"/>
              <a:chOff x="15631" y="1177851"/>
              <a:chExt cx="881138" cy="881138"/>
            </a:xfrm>
            <a:grpFill/>
          </p:grpSpPr>
          <p:sp>
            <p:nvSpPr>
              <p:cNvPr id="34" name="Elipse 33">
                <a:extLst>
                  <a:ext uri="{FF2B5EF4-FFF2-40B4-BE49-F238E27FC236}">
                    <a16:creationId xmlns:a16="http://schemas.microsoft.com/office/drawing/2014/main" id="{09D66B3E-6D53-A1C8-9535-057D22F68ECD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solidFill>
                <a:srgbClr val="95F8EC"/>
              </a:solidFill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Elipse 34">
                <a:extLst>
                  <a:ext uri="{FF2B5EF4-FFF2-40B4-BE49-F238E27FC236}">
                    <a16:creationId xmlns:a16="http://schemas.microsoft.com/office/drawing/2014/main" id="{1A1B24C4-47BC-A1CC-17BC-0DDFF955744C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grpFill/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grpSp>
        <p:nvGrpSpPr>
          <p:cNvPr id="47" name="Grupo 46">
            <a:extLst>
              <a:ext uri="{FF2B5EF4-FFF2-40B4-BE49-F238E27FC236}">
                <a16:creationId xmlns:a16="http://schemas.microsoft.com/office/drawing/2014/main" id="{A619AF59-E00B-1F91-88C8-73465DD714F0}"/>
              </a:ext>
            </a:extLst>
          </p:cNvPr>
          <p:cNvGrpSpPr/>
          <p:nvPr/>
        </p:nvGrpSpPr>
        <p:grpSpPr>
          <a:xfrm>
            <a:off x="978583" y="5874623"/>
            <a:ext cx="4646673" cy="744778"/>
            <a:chOff x="771496" y="5989029"/>
            <a:chExt cx="4646673" cy="744778"/>
          </a:xfrm>
        </p:grpSpPr>
        <p:sp>
          <p:nvSpPr>
            <p:cNvPr id="37" name="Rectángulo: esquinas redondeadas 36">
              <a:extLst>
                <a:ext uri="{FF2B5EF4-FFF2-40B4-BE49-F238E27FC236}">
                  <a16:creationId xmlns:a16="http://schemas.microsoft.com/office/drawing/2014/main" id="{498DF0E8-6438-63C3-E95D-87EDD3B0447F}"/>
                </a:ext>
              </a:extLst>
            </p:cNvPr>
            <p:cNvSpPr/>
            <p:nvPr/>
          </p:nvSpPr>
          <p:spPr>
            <a:xfrm>
              <a:off x="1315930" y="6211203"/>
              <a:ext cx="4102239" cy="443275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95F8E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>
                  <a:solidFill>
                    <a:srgbClr val="014464"/>
                  </a:solidFill>
                  <a:latin typeface="Instrument Sans" pitchFamily="2" charset="0"/>
                </a:rPr>
                <a:t>Libros Contables Electrónicos</a:t>
              </a:r>
              <a:endParaRPr lang="es-PE">
                <a:solidFill>
                  <a:srgbClr val="014464"/>
                </a:solidFill>
                <a:latin typeface="Instrument Sans" pitchFamily="2" charset="0"/>
              </a:endParaRPr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62668F5A-8E63-354A-CE5C-77F5D36F448E}"/>
                </a:ext>
              </a:extLst>
            </p:cNvPr>
            <p:cNvGrpSpPr/>
            <p:nvPr/>
          </p:nvGrpSpPr>
          <p:grpSpPr>
            <a:xfrm>
              <a:off x="771496" y="5989029"/>
              <a:ext cx="777575" cy="744778"/>
              <a:chOff x="15631" y="1177851"/>
              <a:chExt cx="881138" cy="881138"/>
            </a:xfrm>
            <a:solidFill>
              <a:srgbClr val="95F8EC"/>
            </a:solidFill>
          </p:grpSpPr>
          <p:sp>
            <p:nvSpPr>
              <p:cNvPr id="39" name="Elipse 38">
                <a:extLst>
                  <a:ext uri="{FF2B5EF4-FFF2-40B4-BE49-F238E27FC236}">
                    <a16:creationId xmlns:a16="http://schemas.microsoft.com/office/drawing/2014/main" id="{5F95B6D4-E18C-3BD2-E316-46122DDD572E}"/>
                  </a:ext>
                </a:extLst>
              </p:cNvPr>
              <p:cNvSpPr/>
              <p:nvPr/>
            </p:nvSpPr>
            <p:spPr>
              <a:xfrm>
                <a:off x="15631" y="1177851"/>
                <a:ext cx="881138" cy="881138"/>
              </a:xfrm>
              <a:prstGeom prst="ellipse">
                <a:avLst/>
              </a:prstGeom>
              <a:grpFill/>
              <a:ln w="19050" cap="flat" cmpd="sng" algn="ctr">
                <a:noFill/>
                <a:prstDash val="solid"/>
                <a:miter lim="800000"/>
              </a:ln>
              <a:effectLst>
                <a:outerShdw blurRad="50800" dist="50800" dir="7560000" algn="ctr" rotWithShape="0">
                  <a:srgbClr val="01263D">
                    <a:alpha val="22000"/>
                  </a:srgb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8ED28340-6B85-0EBE-045A-BDFA7008F6D6}"/>
                  </a:ext>
                </a:extLst>
              </p:cNvPr>
              <p:cNvSpPr/>
              <p:nvPr/>
            </p:nvSpPr>
            <p:spPr>
              <a:xfrm>
                <a:off x="104477" y="1266122"/>
                <a:ext cx="699013" cy="699013"/>
              </a:xfrm>
              <a:prstGeom prst="ellipse">
                <a:avLst/>
              </a:prstGeom>
              <a:solidFill>
                <a:schemeClr val="bg1"/>
              </a:solidFill>
              <a:ln w="28575" cap="flat" cmpd="sng" algn="ctr">
                <a:solidFill>
                  <a:srgbClr val="054B7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37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s-CO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</p:grpSp>
      <p:pic>
        <p:nvPicPr>
          <p:cNvPr id="48" name="Picture 18">
            <a:extLst>
              <a:ext uri="{FF2B5EF4-FFF2-40B4-BE49-F238E27FC236}">
                <a16:creationId xmlns:a16="http://schemas.microsoft.com/office/drawing/2014/main" id="{CBEC296D-2FC9-6416-614D-3568C5B589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269" y="1980814"/>
            <a:ext cx="367825" cy="41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37">
            <a:extLst>
              <a:ext uri="{FF2B5EF4-FFF2-40B4-BE49-F238E27FC236}">
                <a16:creationId xmlns:a16="http://schemas.microsoft.com/office/drawing/2014/main" id="{7F4594ED-93FB-CADB-EDD4-89CD01081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571" y="2802818"/>
            <a:ext cx="363383" cy="38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7A562C89-9BBA-EB6F-DEF4-FB70F6FB8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522" y="3626045"/>
            <a:ext cx="449926" cy="37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2">
            <a:extLst>
              <a:ext uri="{FF2B5EF4-FFF2-40B4-BE49-F238E27FC236}">
                <a16:creationId xmlns:a16="http://schemas.microsoft.com/office/drawing/2014/main" id="{F987E955-65CB-5F03-2424-A281EFBC4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083" y="4388106"/>
            <a:ext cx="473541" cy="42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30">
            <a:extLst>
              <a:ext uri="{FF2B5EF4-FFF2-40B4-BE49-F238E27FC236}">
                <a16:creationId xmlns:a16="http://schemas.microsoft.com/office/drawing/2014/main" id="{4434180E-B103-09F2-4BCA-ABEC807B8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579" y="5257840"/>
            <a:ext cx="465865" cy="313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Gráfico 54" descr="Libro cerrado contorno">
            <a:extLst>
              <a:ext uri="{FF2B5EF4-FFF2-40B4-BE49-F238E27FC236}">
                <a16:creationId xmlns:a16="http://schemas.microsoft.com/office/drawing/2014/main" id="{90DFE3AF-8065-CD68-9457-F1A94DE7E9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50327" y="6018523"/>
            <a:ext cx="419720" cy="419720"/>
          </a:xfrm>
          <a:prstGeom prst="rect">
            <a:avLst/>
          </a:prstGeom>
        </p:spPr>
      </p:pic>
      <p:pic>
        <p:nvPicPr>
          <p:cNvPr id="57" name="Gráfico 56" descr="Escudo con relleno sólido">
            <a:extLst>
              <a:ext uri="{FF2B5EF4-FFF2-40B4-BE49-F238E27FC236}">
                <a16:creationId xmlns:a16="http://schemas.microsoft.com/office/drawing/2014/main" id="{613E1756-DA33-6D22-6A32-A3723C549E7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59282" y="6206916"/>
            <a:ext cx="214223" cy="214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43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c89c61cbac_0_751"/>
          <p:cNvSpPr/>
          <p:nvPr/>
        </p:nvSpPr>
        <p:spPr>
          <a:xfrm>
            <a:off x="0" y="3585824"/>
            <a:ext cx="12192000" cy="32721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7" name="Google Shape;457;g2c89c61cbac_0_751"/>
          <p:cNvCxnSpPr/>
          <p:nvPr/>
        </p:nvCxnSpPr>
        <p:spPr>
          <a:xfrm>
            <a:off x="0" y="3585825"/>
            <a:ext cx="12192000" cy="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8" name="Google Shape;458;g2c89c61cbac_0_751"/>
          <p:cNvCxnSpPr/>
          <p:nvPr/>
        </p:nvCxnSpPr>
        <p:spPr>
          <a:xfrm>
            <a:off x="3315265" y="1059962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9" name="Google Shape;459;g2c89c61cbac_0_751"/>
          <p:cNvCxnSpPr/>
          <p:nvPr/>
        </p:nvCxnSpPr>
        <p:spPr>
          <a:xfrm>
            <a:off x="6089436" y="1035468"/>
            <a:ext cx="0" cy="22782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0" name="Google Shape;460;g2c89c61cbac_0_751"/>
          <p:cNvCxnSpPr/>
          <p:nvPr/>
        </p:nvCxnSpPr>
        <p:spPr>
          <a:xfrm>
            <a:off x="8865392" y="1010861"/>
            <a:ext cx="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1" name="Google Shape;461;g2c89c61cbac_0_751"/>
          <p:cNvCxnSpPr/>
          <p:nvPr/>
        </p:nvCxnSpPr>
        <p:spPr>
          <a:xfrm>
            <a:off x="2584970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2" name="Google Shape;462;g2c89c61cbac_0_751"/>
          <p:cNvCxnSpPr/>
          <p:nvPr/>
        </p:nvCxnSpPr>
        <p:spPr>
          <a:xfrm>
            <a:off x="4847521" y="3859137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3" name="Google Shape;463;g2c89c61cbac_0_751"/>
          <p:cNvCxnSpPr/>
          <p:nvPr/>
        </p:nvCxnSpPr>
        <p:spPr>
          <a:xfrm>
            <a:off x="7050318" y="3876724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4" name="Google Shape;464;g2c89c61cbac_0_751"/>
          <p:cNvCxnSpPr/>
          <p:nvPr/>
        </p:nvCxnSpPr>
        <p:spPr>
          <a:xfrm>
            <a:off x="9243297" y="3881069"/>
            <a:ext cx="17400" cy="2302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5" name="Google Shape;465;g2c89c61cbac_0_751"/>
          <p:cNvSpPr txBox="1"/>
          <p:nvPr/>
        </p:nvSpPr>
        <p:spPr>
          <a:xfrm>
            <a:off x="633942" y="2855649"/>
            <a:ext cx="2246100" cy="37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¡Y pronto más!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66" name="Google Shape;466;g2c89c61cbac_0_751"/>
          <p:cNvSpPr txBox="1"/>
          <p:nvPr/>
        </p:nvSpPr>
        <p:spPr>
          <a:xfrm>
            <a:off x="643565" y="2278767"/>
            <a:ext cx="2246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8 </a:t>
            </a:r>
            <a:r>
              <a:rPr lang="es-ES" sz="20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PIONEROS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 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67" name="Google Shape;467;g2c89c61cbac_0_7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13741" y="1308481"/>
            <a:ext cx="686502" cy="9329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2c89c61cbac_0_7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1814" y="1316189"/>
            <a:ext cx="691200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2c89c61cbac_0_75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81270" y="3967425"/>
            <a:ext cx="980987" cy="70070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2c89c61cbac_0_75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701890" y="4042984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2c89c61cbac_0_75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08388" y="4039632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2c89c61cbac_0_75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370068" y="1354532"/>
            <a:ext cx="705306" cy="7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g2c89c61cbac_0_751"/>
          <p:cNvSpPr txBox="1"/>
          <p:nvPr/>
        </p:nvSpPr>
        <p:spPr>
          <a:xfrm>
            <a:off x="3436211" y="2259194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600" b="1">
                <a:solidFill>
                  <a:schemeClr val="accent5"/>
                </a:solidFill>
                <a:latin typeface="Tahoma"/>
                <a:ea typeface="Tahoma"/>
                <a:cs typeface="Tahoma"/>
              </a:rPr>
              <a:t>ECOSISTEMA DE COMPLIANCE</a:t>
            </a:r>
          </a:p>
        </p:txBody>
      </p:sp>
      <p:sp>
        <p:nvSpPr>
          <p:cNvPr id="474" name="Google Shape;474;g2c89c61cbac_0_751"/>
          <p:cNvSpPr txBox="1"/>
          <p:nvPr/>
        </p:nvSpPr>
        <p:spPr>
          <a:xfrm>
            <a:off x="3289428" y="2868148"/>
            <a:ext cx="2998500" cy="5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s-ES"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FACTURA ELECTRÓNICA / EDI / BOVEDA FISCAL</a:t>
            </a:r>
            <a:endParaRPr lang="en-US">
              <a:solidFill>
                <a:schemeClr val="lt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5" name="Google Shape;475;g2c89c61cbac_0_751"/>
          <p:cNvSpPr txBox="1"/>
          <p:nvPr/>
        </p:nvSpPr>
        <p:spPr>
          <a:xfrm>
            <a:off x="677545" y="4794431"/>
            <a:ext cx="13323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32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11K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6" name="Google Shape;476;g2c89c61cbac_0_751"/>
          <p:cNvSpPr txBox="1"/>
          <p:nvPr/>
        </p:nvSpPr>
        <p:spPr>
          <a:xfrm>
            <a:off x="6100180" y="2173785"/>
            <a:ext cx="25851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</a:t>
            </a:r>
            <a:r>
              <a:rPr lang="es-ES" sz="24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1,470 M</a:t>
            </a: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4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7" name="Google Shape;477;g2c89c61cbac_0_751"/>
          <p:cNvSpPr txBox="1"/>
          <p:nvPr/>
        </p:nvSpPr>
        <p:spPr>
          <a:xfrm>
            <a:off x="3076372" y="4850856"/>
            <a:ext cx="1148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10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8" name="Google Shape;478;g2c89c61cbac_0_751"/>
          <p:cNvSpPr txBox="1"/>
          <p:nvPr/>
        </p:nvSpPr>
        <p:spPr>
          <a:xfrm>
            <a:off x="9375204" y="2193880"/>
            <a:ext cx="16155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chemeClr val="accent5"/>
                </a:solidFill>
                <a:latin typeface="Tahoma"/>
                <a:ea typeface="Tahoma"/>
                <a:cs typeface="Tahoma"/>
                <a:sym typeface="Tahoma"/>
              </a:rPr>
              <a:t>+1.5k</a:t>
            </a: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chemeClr val="accent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79" name="Google Shape;479;g2c89c61cbac_0_751"/>
          <p:cNvSpPr txBox="1"/>
          <p:nvPr/>
        </p:nvSpPr>
        <p:spPr>
          <a:xfrm>
            <a:off x="7204414" y="4893895"/>
            <a:ext cx="1634100" cy="4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8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+9</a:t>
            </a: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28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0" name="Google Shape;480;g2c89c61cbac_0_751"/>
          <p:cNvSpPr txBox="1"/>
          <p:nvPr/>
        </p:nvSpPr>
        <p:spPr>
          <a:xfrm>
            <a:off x="6320894" y="2860155"/>
            <a:ext cx="2364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Documentos electrónicos anuales 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grpSp>
        <p:nvGrpSpPr>
          <p:cNvPr id="481" name="Google Shape;481;g2c89c61cbac_0_751"/>
          <p:cNvGrpSpPr/>
          <p:nvPr/>
        </p:nvGrpSpPr>
        <p:grpSpPr>
          <a:xfrm>
            <a:off x="4978870" y="4025064"/>
            <a:ext cx="2003100" cy="1983287"/>
            <a:chOff x="-323750" y="519687"/>
            <a:chExt cx="2003100" cy="1983287"/>
          </a:xfrm>
        </p:grpSpPr>
        <p:pic>
          <p:nvPicPr>
            <p:cNvPr id="482" name="Google Shape;482;g2c89c61cbac_0_75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00027" y="519687"/>
              <a:ext cx="748535" cy="71859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3" name="Google Shape;483;g2c89c61cbac_0_751"/>
            <p:cNvSpPr txBox="1"/>
            <p:nvPr/>
          </p:nvSpPr>
          <p:spPr>
            <a:xfrm>
              <a:off x="227116" y="1368296"/>
              <a:ext cx="12630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2800" b="1">
                  <a:solidFill>
                    <a:srgbClr val="18BBD6"/>
                  </a:solidFill>
                  <a:latin typeface="Tahoma"/>
                  <a:ea typeface="Tahoma"/>
                  <a:cs typeface="Tahoma"/>
                  <a:sym typeface="Tahoma"/>
                </a:rPr>
                <a:t>+700</a:t>
              </a:r>
              <a:endParaRPr lang="en-US"/>
            </a:p>
            <a:p>
              <a:pPr marL="0" marR="0" lvl="0" indent="0" algn="just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None/>
              </a:pPr>
              <a:endParaRPr sz="2800" b="1" i="0" u="none" strike="noStrike" cap="none">
                <a:solidFill>
                  <a:srgbClr val="49FEF4"/>
                </a:solidFill>
                <a:latin typeface="Tahoma"/>
                <a:ea typeface="Tahoma"/>
                <a:cs typeface="Tahoma"/>
                <a:sym typeface="Tahoma"/>
              </a:endParaRPr>
            </a:p>
          </p:txBody>
        </p:sp>
        <p:sp>
          <p:nvSpPr>
            <p:cNvPr id="484" name="Google Shape;484;g2c89c61cbac_0_751"/>
            <p:cNvSpPr txBox="1"/>
            <p:nvPr/>
          </p:nvSpPr>
          <p:spPr>
            <a:xfrm>
              <a:off x="-323750" y="1941074"/>
              <a:ext cx="2003100" cy="561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600" err="1">
                  <a:solidFill>
                    <a:schemeClr val="lt1"/>
                  </a:solidFill>
                  <a:latin typeface="Tahoma"/>
                  <a:ea typeface="Tahoma"/>
                  <a:cs typeface="Tahoma"/>
                  <a:sym typeface="Tahoma"/>
                </a:rPr>
                <a:t>Estelars</a:t>
              </a:r>
              <a:endParaRPr lang="en-US" err="1"/>
            </a:p>
          </p:txBody>
        </p:sp>
      </p:grpSp>
      <p:sp>
        <p:nvSpPr>
          <p:cNvPr id="485" name="Google Shape;485;g2c89c61cbac_0_751"/>
          <p:cNvSpPr txBox="1"/>
          <p:nvPr/>
        </p:nvSpPr>
        <p:spPr>
          <a:xfrm>
            <a:off x="295069" y="5349908"/>
            <a:ext cx="21534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Clientes corporativos en la región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6" name="Google Shape;486;g2c89c61cbac_0_751"/>
          <p:cNvSpPr txBox="1"/>
          <p:nvPr/>
        </p:nvSpPr>
        <p:spPr>
          <a:xfrm>
            <a:off x="9161487" y="2831747"/>
            <a:ext cx="21627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Implementaciones corporativas anuales</a:t>
            </a: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7" name="Google Shape;487;g2c89c61cbac_0_751"/>
          <p:cNvSpPr txBox="1"/>
          <p:nvPr/>
        </p:nvSpPr>
        <p:spPr>
          <a:xfrm>
            <a:off x="2878259" y="5416170"/>
            <a:ext cx="1573179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Aliados estratégicos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88" name="Google Shape;488;g2c89c61cbac_0_751"/>
          <p:cNvSpPr txBox="1"/>
          <p:nvPr/>
        </p:nvSpPr>
        <p:spPr>
          <a:xfrm>
            <a:off x="7433164" y="5496851"/>
            <a:ext cx="11766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6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Países</a:t>
            </a:r>
            <a:endParaRPr sz="1600" b="0" i="0" u="none" strike="noStrike" cap="none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89" name="Google Shape;489;g2c89c61cbac_0_75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26684" y="3864709"/>
            <a:ext cx="828402" cy="936455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g2c89c61cbac_0_751"/>
          <p:cNvSpPr txBox="1"/>
          <p:nvPr/>
        </p:nvSpPr>
        <p:spPr>
          <a:xfrm>
            <a:off x="9375204" y="4914509"/>
            <a:ext cx="2555100" cy="4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es-ES" sz="2000" b="1" i="0" u="none" strike="noStrike" cap="none">
                <a:solidFill>
                  <a:srgbClr val="18BBD6"/>
                </a:solidFill>
                <a:latin typeface="Tahoma"/>
                <a:ea typeface="Tahoma"/>
                <a:cs typeface="Tahoma"/>
                <a:sym typeface="Tahoma"/>
              </a:rPr>
              <a:t>AUTORIZADOS</a:t>
            </a:r>
            <a:endParaRPr sz="2000" b="1" i="0" u="none" strike="noStrike" cap="none">
              <a:solidFill>
                <a:srgbClr val="18BBD6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1" name="Google Shape;491;g2c89c61cbac_0_751"/>
          <p:cNvSpPr txBox="1"/>
          <p:nvPr/>
        </p:nvSpPr>
        <p:spPr>
          <a:xfrm>
            <a:off x="9534828" y="5398250"/>
            <a:ext cx="2280300" cy="46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600"/>
              <a:buFont typeface="Arial"/>
              <a:buNone/>
            </a:pPr>
            <a:r>
              <a:rPr lang="es-ES" sz="1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PAC MX/ PAC PANAMÁ/ PAC RD/ PT COL / CHILE/ OSE &amp; PSE/ PSE CR/</a:t>
            </a:r>
            <a:endParaRPr sz="1400" b="0" i="0" u="none" strike="noStrike" cap="none">
              <a:solidFill>
                <a:schemeClr val="accen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92" name="Google Shape;492;g2c89c61cbac_0_751"/>
          <p:cNvSpPr txBox="1"/>
          <p:nvPr/>
        </p:nvSpPr>
        <p:spPr>
          <a:xfrm>
            <a:off x="380698" y="565043"/>
            <a:ext cx="9035100" cy="68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sz="3600" i="0" u="none" strike="noStrike" cap="none">
                <a:solidFill>
                  <a:schemeClr val="lt1"/>
                </a:solidFill>
                <a:latin typeface="Instrument Sans" panose="020B0604020202020204" charset="0"/>
                <a:ea typeface="Tahoma"/>
                <a:cs typeface="Tahoma"/>
                <a:sym typeface="Tahoma"/>
              </a:rPr>
              <a:t>Somos Estela</a:t>
            </a:r>
            <a:endParaRPr lang="es-ES" sz="3600" i="0" u="none" strike="noStrike" cap="none">
              <a:solidFill>
                <a:srgbClr val="000000"/>
              </a:solidFill>
              <a:latin typeface="Instrument Sans" panose="020B0604020202020204" charset="0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2c89c61cbac_0_751"/>
          <p:cNvSpPr txBox="1"/>
          <p:nvPr/>
        </p:nvSpPr>
        <p:spPr>
          <a:xfrm>
            <a:off x="380698" y="303019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chemeClr val="accent2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0000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  <p:pic>
        <p:nvPicPr>
          <p:cNvPr id="494" name="Google Shape;494;g2c89c61cbac_0_751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848360" y="1296338"/>
            <a:ext cx="765101" cy="76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BEF105AA-1725-E440-48ED-A9DC5D66EB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98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Mapa&#10;&#10;Descripción generada automáticamente">
            <a:extLst>
              <a:ext uri="{FF2B5EF4-FFF2-40B4-BE49-F238E27FC236}">
                <a16:creationId xmlns:a16="http://schemas.microsoft.com/office/drawing/2014/main" id="{FE784F4D-F531-38E6-BB72-DD57AA00F2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19" y="264991"/>
            <a:ext cx="3649336" cy="6473330"/>
          </a:xfrm>
          <a:prstGeom prst="rect">
            <a:avLst/>
          </a:prstGeom>
        </p:spPr>
      </p:pic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BF69AFEB-10BA-B63A-A7B4-4593C77981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68277" y="6269382"/>
            <a:ext cx="1624724" cy="460982"/>
          </a:xfrm>
        </p:spPr>
        <p:txBody>
          <a:bodyPr/>
          <a:lstStyle/>
          <a:p>
            <a:endParaRPr lang="es-PE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1E1FA20D-F39C-C904-B31B-95CAD21BBE9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03800" y="917508"/>
            <a:ext cx="5986368" cy="741362"/>
          </a:xfrm>
        </p:spPr>
        <p:txBody>
          <a:bodyPr>
            <a:noAutofit/>
          </a:bodyPr>
          <a:lstStyle/>
          <a:p>
            <a:r>
              <a:rPr lang="es-CL" sz="3600">
                <a:latin typeface="Instrument Sans" panose="020B0604020202020204" charset="0"/>
              </a:rPr>
              <a:t>Proveedor Regional con Atención Local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1B7ED33F-D38A-B22A-88E3-4956C7DFE575}"/>
              </a:ext>
            </a:extLst>
          </p:cNvPr>
          <p:cNvCxnSpPr>
            <a:cxnSpLocks/>
            <a:endCxn id="29" idx="1"/>
          </p:cNvCxnSpPr>
          <p:nvPr/>
        </p:nvCxnSpPr>
        <p:spPr>
          <a:xfrm flipV="1">
            <a:off x="7814930" y="4008651"/>
            <a:ext cx="1875939" cy="1510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DE7D4F48-7CC6-CC58-8D73-1E39F9BF799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6615971" y="4120998"/>
            <a:ext cx="130528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30E53EA-9D15-7F8A-4EB7-DFE07EABC0B1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6615971" y="4701077"/>
            <a:ext cx="1379712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Conector recto 32">
            <a:extLst>
              <a:ext uri="{FF2B5EF4-FFF2-40B4-BE49-F238E27FC236}">
                <a16:creationId xmlns:a16="http://schemas.microsoft.com/office/drawing/2014/main" id="{AF808DA2-E57B-4C13-E4EC-6389CDC77E9B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8339875" y="5577839"/>
            <a:ext cx="999043" cy="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Google Shape;491;p41">
            <a:extLst>
              <a:ext uri="{FF2B5EF4-FFF2-40B4-BE49-F238E27FC236}">
                <a16:creationId xmlns:a16="http://schemas.microsoft.com/office/drawing/2014/main" id="{C9751A67-080D-0A4F-0CE5-45E7A6C2AEB9}"/>
              </a:ext>
            </a:extLst>
          </p:cNvPr>
          <p:cNvSpPr txBox="1">
            <a:spLocks/>
          </p:cNvSpPr>
          <p:nvPr/>
        </p:nvSpPr>
        <p:spPr>
          <a:xfrm>
            <a:off x="5539034" y="2884081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México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10" name="Marcador de texto 6">
            <a:extLst>
              <a:ext uri="{FF2B5EF4-FFF2-40B4-BE49-F238E27FC236}">
                <a16:creationId xmlns:a16="http://schemas.microsoft.com/office/drawing/2014/main" id="{B602CA32-FF97-0BB7-4DAB-C9D5DD67ACC1}"/>
              </a:ext>
            </a:extLst>
          </p:cNvPr>
          <p:cNvSpPr txBox="1">
            <a:spLocks/>
          </p:cNvSpPr>
          <p:nvPr/>
        </p:nvSpPr>
        <p:spPr>
          <a:xfrm>
            <a:off x="403799" y="390981"/>
            <a:ext cx="2953385" cy="353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i="0" kern="1200">
                <a:solidFill>
                  <a:schemeClr val="tx1"/>
                </a:solidFill>
                <a:latin typeface="Instrument Sans Medium" pitchFamily="2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3429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500">
                <a:solidFill>
                  <a:srgbClr val="00B5CC"/>
                </a:solidFill>
                <a:latin typeface="Outfit" pitchFamily="2" charset="0"/>
                <a:ea typeface="Verdana" panose="020B0604030504040204" pitchFamily="34" charset="0"/>
              </a:rPr>
              <a:t>¿QUIÉNES SOMOS?</a:t>
            </a:r>
          </a:p>
          <a:p>
            <a:endParaRPr lang="es-CL" sz="1500">
              <a:solidFill>
                <a:srgbClr val="00B5CC"/>
              </a:solidFill>
              <a:latin typeface="Outfit" pitchFamily="2" charset="0"/>
            </a:endParaRPr>
          </a:p>
        </p:txBody>
      </p:sp>
      <p:sp>
        <p:nvSpPr>
          <p:cNvPr id="4" name="Google Shape;491;p41">
            <a:extLst>
              <a:ext uri="{FF2B5EF4-FFF2-40B4-BE49-F238E27FC236}">
                <a16:creationId xmlns:a16="http://schemas.microsoft.com/office/drawing/2014/main" id="{B49250DF-DFF3-E7CD-0189-4EBAD4DE7144}"/>
              </a:ext>
            </a:extLst>
          </p:cNvPr>
          <p:cNvSpPr txBox="1">
            <a:spLocks/>
          </p:cNvSpPr>
          <p:nvPr/>
        </p:nvSpPr>
        <p:spPr>
          <a:xfrm>
            <a:off x="5537106" y="3999363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Panamá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9" name="Google Shape;491;p41">
            <a:extLst>
              <a:ext uri="{FF2B5EF4-FFF2-40B4-BE49-F238E27FC236}">
                <a16:creationId xmlns:a16="http://schemas.microsoft.com/office/drawing/2014/main" id="{E0CC9EE6-0AA4-12F9-B4DB-26FC9FF4178C}"/>
              </a:ext>
            </a:extLst>
          </p:cNvPr>
          <p:cNvSpPr txBox="1">
            <a:spLocks/>
          </p:cNvSpPr>
          <p:nvPr/>
        </p:nvSpPr>
        <p:spPr>
          <a:xfrm>
            <a:off x="5539359" y="3510567"/>
            <a:ext cx="1166749" cy="244361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El Salvador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6" name="Google Shape;491;p41">
            <a:extLst>
              <a:ext uri="{FF2B5EF4-FFF2-40B4-BE49-F238E27FC236}">
                <a16:creationId xmlns:a16="http://schemas.microsoft.com/office/drawing/2014/main" id="{FCF98CDE-1369-F3DB-7DE0-95DE871642F1}"/>
              </a:ext>
            </a:extLst>
          </p:cNvPr>
          <p:cNvSpPr txBox="1">
            <a:spLocks/>
          </p:cNvSpPr>
          <p:nvPr/>
        </p:nvSpPr>
        <p:spPr>
          <a:xfrm>
            <a:off x="5537106" y="4579442"/>
            <a:ext cx="1078865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Perú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8" name="Google Shape;491;p41">
            <a:extLst>
              <a:ext uri="{FF2B5EF4-FFF2-40B4-BE49-F238E27FC236}">
                <a16:creationId xmlns:a16="http://schemas.microsoft.com/office/drawing/2014/main" id="{D2EF1D67-E245-029A-F9D7-48D1A73756DC}"/>
              </a:ext>
            </a:extLst>
          </p:cNvPr>
          <p:cNvSpPr txBox="1">
            <a:spLocks/>
          </p:cNvSpPr>
          <p:nvPr/>
        </p:nvSpPr>
        <p:spPr>
          <a:xfrm>
            <a:off x="8646044" y="3318893"/>
            <a:ext cx="215593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República Dominicana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29" name="Google Shape;491;p41">
            <a:extLst>
              <a:ext uri="{FF2B5EF4-FFF2-40B4-BE49-F238E27FC236}">
                <a16:creationId xmlns:a16="http://schemas.microsoft.com/office/drawing/2014/main" id="{2FD80777-D587-41FE-48FE-C9FCD91CFBD0}"/>
              </a:ext>
            </a:extLst>
          </p:cNvPr>
          <p:cNvSpPr txBox="1">
            <a:spLocks/>
          </p:cNvSpPr>
          <p:nvPr/>
        </p:nvSpPr>
        <p:spPr>
          <a:xfrm>
            <a:off x="9690869" y="3887016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Costa Rica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0" name="Google Shape;491;p41">
            <a:extLst>
              <a:ext uri="{FF2B5EF4-FFF2-40B4-BE49-F238E27FC236}">
                <a16:creationId xmlns:a16="http://schemas.microsoft.com/office/drawing/2014/main" id="{2D3DC06E-E8E9-1089-CE15-42009C76F731}"/>
              </a:ext>
            </a:extLst>
          </p:cNvPr>
          <p:cNvSpPr txBox="1">
            <a:spLocks/>
          </p:cNvSpPr>
          <p:nvPr/>
        </p:nvSpPr>
        <p:spPr>
          <a:xfrm>
            <a:off x="9690869" y="452092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Colombia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31" name="Google Shape;491;p41">
            <a:extLst>
              <a:ext uri="{FF2B5EF4-FFF2-40B4-BE49-F238E27FC236}">
                <a16:creationId xmlns:a16="http://schemas.microsoft.com/office/drawing/2014/main" id="{F0184971-FACB-B2BA-F8BE-BF364DC07C3C}"/>
              </a:ext>
            </a:extLst>
          </p:cNvPr>
          <p:cNvSpPr txBox="1">
            <a:spLocks/>
          </p:cNvSpPr>
          <p:nvPr/>
        </p:nvSpPr>
        <p:spPr>
          <a:xfrm>
            <a:off x="9338918" y="5456204"/>
            <a:ext cx="1117352" cy="243270"/>
          </a:xfrm>
          <a:prstGeom prst="round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0" rIns="91425" bIns="720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Clr>
                <a:schemeClr val="lt1"/>
              </a:buClr>
              <a:buSzPts val="2000"/>
              <a:buFont typeface="Arial" panose="020B0604020202020204" pitchFamily="34" charset="0"/>
              <a:buNone/>
            </a:pPr>
            <a:r>
              <a:rPr lang="es-ES" sz="1400">
                <a:solidFill>
                  <a:schemeClr val="accent3"/>
                </a:solidFill>
                <a:latin typeface="Instrument Sans" panose="020B0604020202020204" charset="0"/>
                <a:ea typeface="Verdana" panose="020B0604030504040204" pitchFamily="34" charset="0"/>
                <a:cs typeface="+mj-cs"/>
              </a:rPr>
              <a:t>Chile</a:t>
            </a:r>
            <a:endParaRPr lang="es-ES" sz="1400">
              <a:latin typeface="Instrument Sans" panose="020B0604020202020204" charset="0"/>
              <a:ea typeface="Verdana" panose="020B0604030504040204" pitchFamily="34" charset="0"/>
              <a:cs typeface="Tahoma"/>
              <a:sym typeface="Tahoma"/>
            </a:endParaRPr>
          </a:p>
        </p:txBody>
      </p:sp>
      <p:sp>
        <p:nvSpPr>
          <p:cNvPr id="44" name="Forma libre: forma 43">
            <a:extLst>
              <a:ext uri="{FF2B5EF4-FFF2-40B4-BE49-F238E27FC236}">
                <a16:creationId xmlns:a16="http://schemas.microsoft.com/office/drawing/2014/main" id="{1F321536-9CFD-6F96-26BE-A3E5413C992B}"/>
              </a:ext>
            </a:extLst>
          </p:cNvPr>
          <p:cNvSpPr/>
          <p:nvPr/>
        </p:nvSpPr>
        <p:spPr>
          <a:xfrm>
            <a:off x="8452883" y="3562164"/>
            <a:ext cx="749165" cy="180496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175928CC-BF40-BD19-295F-9F6C48738218}"/>
              </a:ext>
            </a:extLst>
          </p:cNvPr>
          <p:cNvSpPr/>
          <p:nvPr/>
        </p:nvSpPr>
        <p:spPr>
          <a:xfrm flipV="1">
            <a:off x="8248188" y="4312566"/>
            <a:ext cx="2042175" cy="20307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id="{C5877C3A-CFFD-4294-787C-D949FCA75608}"/>
              </a:ext>
            </a:extLst>
          </p:cNvPr>
          <p:cNvSpPr/>
          <p:nvPr/>
        </p:nvSpPr>
        <p:spPr>
          <a:xfrm flipH="1">
            <a:off x="6037181" y="3127351"/>
            <a:ext cx="1166750" cy="263413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id="{594349E5-16C0-9D63-11F0-7D1E6781C7BE}"/>
              </a:ext>
            </a:extLst>
          </p:cNvPr>
          <p:cNvSpPr/>
          <p:nvPr/>
        </p:nvSpPr>
        <p:spPr>
          <a:xfrm flipH="1">
            <a:off x="6103087" y="3773980"/>
            <a:ext cx="1488559" cy="123907"/>
          </a:xfrm>
          <a:custGeom>
            <a:avLst/>
            <a:gdLst>
              <a:gd name="connsiteX0" fmla="*/ 0 w 1446028"/>
              <a:gd name="connsiteY0" fmla="*/ 233916 h 233916"/>
              <a:gd name="connsiteX1" fmla="*/ 1446028 w 1446028"/>
              <a:gd name="connsiteY1" fmla="*/ 233916 h 233916"/>
              <a:gd name="connsiteX2" fmla="*/ 1446028 w 1446028"/>
              <a:gd name="connsiteY2" fmla="*/ 0 h 233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6028" h="233916">
                <a:moveTo>
                  <a:pt x="0" y="233916"/>
                </a:moveTo>
                <a:lnTo>
                  <a:pt x="1446028" y="233916"/>
                </a:lnTo>
                <a:lnTo>
                  <a:pt x="1446028" y="0"/>
                </a:ln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5" name="CuadroTexto 64">
            <a:extLst>
              <a:ext uri="{FF2B5EF4-FFF2-40B4-BE49-F238E27FC236}">
                <a16:creationId xmlns:a16="http://schemas.microsoft.com/office/drawing/2014/main" id="{A0AC36A6-53DF-F8B3-F9FA-E2A9247D025A}"/>
              </a:ext>
            </a:extLst>
          </p:cNvPr>
          <p:cNvSpPr txBox="1"/>
          <p:nvPr/>
        </p:nvSpPr>
        <p:spPr>
          <a:xfrm>
            <a:off x="2567348" y="2378807"/>
            <a:ext cx="1383341" cy="366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Confianza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565E8AB1-53AE-3D78-AE65-FBCE7B155DD9}"/>
              </a:ext>
            </a:extLst>
          </p:cNvPr>
          <p:cNvSpPr txBox="1"/>
          <p:nvPr/>
        </p:nvSpPr>
        <p:spPr>
          <a:xfrm>
            <a:off x="2572902" y="2675089"/>
            <a:ext cx="229715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Pioneros en el proyecto de FE</a:t>
            </a:r>
            <a:endParaRPr lang="es-CO" sz="1400" dirty="0">
              <a:latin typeface="Instrument Sans" panose="020B0604020202020204" charset="0"/>
            </a:endParaRPr>
          </a:p>
        </p:txBody>
      </p:sp>
      <p:sp>
        <p:nvSpPr>
          <p:cNvPr id="68" name="CuadroTexto 67">
            <a:extLst>
              <a:ext uri="{FF2B5EF4-FFF2-40B4-BE49-F238E27FC236}">
                <a16:creationId xmlns:a16="http://schemas.microsoft.com/office/drawing/2014/main" id="{64F108D2-538B-9982-7682-E032520C2002}"/>
              </a:ext>
            </a:extLst>
          </p:cNvPr>
          <p:cNvSpPr txBox="1"/>
          <p:nvPr/>
        </p:nvSpPr>
        <p:spPr>
          <a:xfrm>
            <a:off x="2567348" y="3380103"/>
            <a:ext cx="14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Experiencia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9FC5231A-7747-E6A7-90C0-8DD7CC06E821}"/>
              </a:ext>
            </a:extLst>
          </p:cNvPr>
          <p:cNvSpPr txBox="1"/>
          <p:nvPr/>
        </p:nvSpPr>
        <p:spPr>
          <a:xfrm>
            <a:off x="2572902" y="3677353"/>
            <a:ext cx="22981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>
                <a:latin typeface="Instrument Sans" panose="020B0604020202020204" charset="0"/>
              </a:rPr>
              <a:t>Más de 2,000 grandes clientes satisfechos</a:t>
            </a:r>
            <a:endParaRPr lang="es-CO" sz="1400">
              <a:latin typeface="Instrument Sans" panose="020B0604020202020204" charset="0"/>
            </a:endParaRPr>
          </a:p>
        </p:txBody>
      </p:sp>
      <p:sp>
        <p:nvSpPr>
          <p:cNvPr id="79" name="CuadroTexto 78">
            <a:extLst>
              <a:ext uri="{FF2B5EF4-FFF2-40B4-BE49-F238E27FC236}">
                <a16:creationId xmlns:a16="http://schemas.microsoft.com/office/drawing/2014/main" id="{95E5A3B7-6EC2-3687-9B58-8CB942AD74C5}"/>
              </a:ext>
            </a:extLst>
          </p:cNvPr>
          <p:cNvSpPr txBox="1"/>
          <p:nvPr/>
        </p:nvSpPr>
        <p:spPr>
          <a:xfrm>
            <a:off x="2564330" y="4415253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Funcionalidad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0" name="CuadroTexto 79">
            <a:extLst>
              <a:ext uri="{FF2B5EF4-FFF2-40B4-BE49-F238E27FC236}">
                <a16:creationId xmlns:a16="http://schemas.microsoft.com/office/drawing/2014/main" id="{45933C8B-5400-8D75-E3D4-E2FEF1B729E9}"/>
              </a:ext>
            </a:extLst>
          </p:cNvPr>
          <p:cNvSpPr txBox="1"/>
          <p:nvPr/>
        </p:nvSpPr>
        <p:spPr>
          <a:xfrm>
            <a:off x="2569883" y="4711536"/>
            <a:ext cx="2308808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es-MX" sz="1400" dirty="0">
                <a:latin typeface="Instrument Sans"/>
              </a:rPr>
              <a:t>Solución en todos los modelos operacionales</a:t>
            </a:r>
            <a:endParaRPr lang="es-CO" sz="1400" dirty="0">
              <a:latin typeface="Instrument Sans"/>
            </a:endParaRPr>
          </a:p>
        </p:txBody>
      </p:sp>
      <p:sp>
        <p:nvSpPr>
          <p:cNvPr id="81" name="CuadroTexto 80">
            <a:extLst>
              <a:ext uri="{FF2B5EF4-FFF2-40B4-BE49-F238E27FC236}">
                <a16:creationId xmlns:a16="http://schemas.microsoft.com/office/drawing/2014/main" id="{3F160B4B-F53C-D6DE-84E2-B8DE0214069D}"/>
              </a:ext>
            </a:extLst>
          </p:cNvPr>
          <p:cNvSpPr txBox="1"/>
          <p:nvPr/>
        </p:nvSpPr>
        <p:spPr>
          <a:xfrm>
            <a:off x="2564330" y="5457969"/>
            <a:ext cx="1818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b="1">
                <a:latin typeface="Instrument Sans" panose="020B0604020202020204" charset="0"/>
              </a:rPr>
              <a:t>Soporte</a:t>
            </a:r>
            <a:endParaRPr lang="es-CO" b="1">
              <a:latin typeface="Instrument Sans" panose="020B0604020202020204" charset="0"/>
            </a:endParaRPr>
          </a:p>
        </p:txBody>
      </p:sp>
      <p:sp>
        <p:nvSpPr>
          <p:cNvPr id="82" name="CuadroTexto 81">
            <a:extLst>
              <a:ext uri="{FF2B5EF4-FFF2-40B4-BE49-F238E27FC236}">
                <a16:creationId xmlns:a16="http://schemas.microsoft.com/office/drawing/2014/main" id="{BEFFDB95-4904-240B-8BAC-350232A9F930}"/>
              </a:ext>
            </a:extLst>
          </p:cNvPr>
          <p:cNvSpPr txBox="1"/>
          <p:nvPr/>
        </p:nvSpPr>
        <p:spPr>
          <a:xfrm>
            <a:off x="2569883" y="5754251"/>
            <a:ext cx="2348187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s-MX" sz="1400" dirty="0">
                <a:latin typeface="Instrument Sans"/>
              </a:rPr>
              <a:t>Equipo local especializado </a:t>
            </a:r>
          </a:p>
        </p:txBody>
      </p:sp>
      <p:sp>
        <p:nvSpPr>
          <p:cNvPr id="86" name="Rectángulo: esquinas redondeadas 85">
            <a:extLst>
              <a:ext uri="{FF2B5EF4-FFF2-40B4-BE49-F238E27FC236}">
                <a16:creationId xmlns:a16="http://schemas.microsoft.com/office/drawing/2014/main" id="{CD53E004-E93F-99E6-D561-5E6A27943F9B}"/>
              </a:ext>
            </a:extLst>
          </p:cNvPr>
          <p:cNvSpPr/>
          <p:nvPr/>
        </p:nvSpPr>
        <p:spPr>
          <a:xfrm>
            <a:off x="340962" y="2416838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8" name="Rectángulo: esquinas redondeadas 87">
            <a:extLst>
              <a:ext uri="{FF2B5EF4-FFF2-40B4-BE49-F238E27FC236}">
                <a16:creationId xmlns:a16="http://schemas.microsoft.com/office/drawing/2014/main" id="{735F21B3-7733-18B8-CB3F-C5B35DD19BE9}"/>
              </a:ext>
            </a:extLst>
          </p:cNvPr>
          <p:cNvSpPr/>
          <p:nvPr/>
        </p:nvSpPr>
        <p:spPr>
          <a:xfrm>
            <a:off x="340962" y="342323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9" name="Rectángulo: esquinas redondeadas 88">
            <a:extLst>
              <a:ext uri="{FF2B5EF4-FFF2-40B4-BE49-F238E27FC236}">
                <a16:creationId xmlns:a16="http://schemas.microsoft.com/office/drawing/2014/main" id="{17D2E585-2770-9726-5EB2-9F0F60D4B1AB}"/>
              </a:ext>
            </a:extLst>
          </p:cNvPr>
          <p:cNvSpPr/>
          <p:nvPr/>
        </p:nvSpPr>
        <p:spPr>
          <a:xfrm>
            <a:off x="340962" y="4415254"/>
            <a:ext cx="1293935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0" name="Rectángulo: esquinas redondeadas 89">
            <a:extLst>
              <a:ext uri="{FF2B5EF4-FFF2-40B4-BE49-F238E27FC236}">
                <a16:creationId xmlns:a16="http://schemas.microsoft.com/office/drawing/2014/main" id="{2B2FD8DA-D7A0-D0D7-8A8C-DF7651C639B3}"/>
              </a:ext>
            </a:extLst>
          </p:cNvPr>
          <p:cNvSpPr/>
          <p:nvPr/>
        </p:nvSpPr>
        <p:spPr>
          <a:xfrm>
            <a:off x="340962" y="5407853"/>
            <a:ext cx="1315634" cy="741362"/>
          </a:xfrm>
          <a:prstGeom prst="roundRect">
            <a:avLst>
              <a:gd name="adj" fmla="val 48889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1" name="CuadroTexto 90">
            <a:extLst>
              <a:ext uri="{FF2B5EF4-FFF2-40B4-BE49-F238E27FC236}">
                <a16:creationId xmlns:a16="http://schemas.microsoft.com/office/drawing/2014/main" id="{21DE8E4E-EBD7-C865-61BA-06D94F27C125}"/>
              </a:ext>
            </a:extLst>
          </p:cNvPr>
          <p:cNvSpPr txBox="1"/>
          <p:nvPr/>
        </p:nvSpPr>
        <p:spPr>
          <a:xfrm>
            <a:off x="877755" y="2325854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1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2" name="CuadroTexto 91">
            <a:extLst>
              <a:ext uri="{FF2B5EF4-FFF2-40B4-BE49-F238E27FC236}">
                <a16:creationId xmlns:a16="http://schemas.microsoft.com/office/drawing/2014/main" id="{794A88E5-223B-8601-A233-A6DBE8F92683}"/>
              </a:ext>
            </a:extLst>
          </p:cNvPr>
          <p:cNvSpPr txBox="1"/>
          <p:nvPr/>
        </p:nvSpPr>
        <p:spPr>
          <a:xfrm>
            <a:off x="877755" y="3330901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2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3" name="CuadroTexto 92">
            <a:extLst>
              <a:ext uri="{FF2B5EF4-FFF2-40B4-BE49-F238E27FC236}">
                <a16:creationId xmlns:a16="http://schemas.microsoft.com/office/drawing/2014/main" id="{0675C598-7736-4B28-6A44-B68979D09751}"/>
              </a:ext>
            </a:extLst>
          </p:cNvPr>
          <p:cNvSpPr txBox="1"/>
          <p:nvPr/>
        </p:nvSpPr>
        <p:spPr>
          <a:xfrm>
            <a:off x="877755" y="4317888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3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sp>
        <p:nvSpPr>
          <p:cNvPr id="94" name="CuadroTexto 93">
            <a:extLst>
              <a:ext uri="{FF2B5EF4-FFF2-40B4-BE49-F238E27FC236}">
                <a16:creationId xmlns:a16="http://schemas.microsoft.com/office/drawing/2014/main" id="{6D9828DD-8256-B5DA-296E-C3D2FA93E77F}"/>
              </a:ext>
            </a:extLst>
          </p:cNvPr>
          <p:cNvSpPr txBox="1"/>
          <p:nvPr/>
        </p:nvSpPr>
        <p:spPr>
          <a:xfrm>
            <a:off x="867144" y="5316707"/>
            <a:ext cx="56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5400" b="1">
                <a:latin typeface="Outfit" pitchFamily="2" charset="0"/>
                <a:cs typeface="Arial" panose="020B0604020202020204" pitchFamily="34" charset="0"/>
              </a:rPr>
              <a:t>4</a:t>
            </a:r>
            <a:endParaRPr lang="es-CO" sz="5400" b="1">
              <a:latin typeface="Outfit" pitchFamily="2" charset="0"/>
              <a:cs typeface="Arial" panose="020B0604020202020204" pitchFamily="34" charset="0"/>
            </a:endParaRPr>
          </a:p>
        </p:txBody>
      </p:sp>
      <p:pic>
        <p:nvPicPr>
          <p:cNvPr id="96" name="Imagen 95" descr="Icono&#10;&#10;Descripción generada automáticamente">
            <a:extLst>
              <a:ext uri="{FF2B5EF4-FFF2-40B4-BE49-F238E27FC236}">
                <a16:creationId xmlns:a16="http://schemas.microsoft.com/office/drawing/2014/main" id="{43A0D479-A4D9-DA20-F32D-C377894B9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913" y="2290693"/>
            <a:ext cx="836006" cy="836006"/>
          </a:xfrm>
          <a:prstGeom prst="rect">
            <a:avLst/>
          </a:prstGeom>
        </p:spPr>
      </p:pic>
      <p:pic>
        <p:nvPicPr>
          <p:cNvPr id="97" name="Imagen 96">
            <a:extLst>
              <a:ext uri="{FF2B5EF4-FFF2-40B4-BE49-F238E27FC236}">
                <a16:creationId xmlns:a16="http://schemas.microsoft.com/office/drawing/2014/main" id="{398EF015-E13E-7323-5E2B-68A13FE295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2366" y="3351348"/>
            <a:ext cx="771999" cy="771999"/>
          </a:xfrm>
          <a:prstGeom prst="rect">
            <a:avLst/>
          </a:prstGeom>
        </p:spPr>
      </p:pic>
      <p:pic>
        <p:nvPicPr>
          <p:cNvPr id="5" name="Imagen 4" descr="Imagen que contiene animal, luz, alimentos&#10;&#10;Descripción generada automáticamente">
            <a:extLst>
              <a:ext uri="{FF2B5EF4-FFF2-40B4-BE49-F238E27FC236}">
                <a16:creationId xmlns:a16="http://schemas.microsoft.com/office/drawing/2014/main" id="{C190F27F-5F8C-8BFD-4E42-272F957763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8660" y="4480614"/>
            <a:ext cx="809625" cy="65722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475B16E-3252-49EA-2228-7D257BC83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8248" y="5481818"/>
            <a:ext cx="842334" cy="509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3325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g2c89c61cbac_0_1502" descr="Icono&#10;&#10;Descripción generada automá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462414" y="4388862"/>
            <a:ext cx="1095195" cy="1095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7" name="Google Shape;647;g2c89c61cbac_0_1502" descr="Icono&#10;&#10;Descripción generada automá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90269" y="2044585"/>
            <a:ext cx="1305560" cy="1305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8" name="Google Shape;648;g2c89c61cbac_0_1502" descr="Icono&#10;&#10;Descripción generada automá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44229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9" name="Google Shape;649;g2c89c61cbac_0_1502" descr="Dibujo de una persona&#10;&#10;Descripción generada automáticamente con confianza baj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8881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g2c89c61cbac_0_1502" descr="Icono&#10;&#10;Descripción generada automá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9808798" y="4212559"/>
            <a:ext cx="1447800" cy="14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g2c89c61cbac_0_1502" descr="Icono&#10;&#10;Descripción generada automáticamente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630444" y="4337639"/>
            <a:ext cx="1197641" cy="1197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2" name="Google Shape;652;g2c89c61cbac_0_1502" descr="Icono&#10;&#10;Descripción generada automá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951038" y="2115705"/>
            <a:ext cx="1163320" cy="116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g2c89c61cbac_0_1502" descr="Logotipo, Icono&#10;&#10;Descripción generada automá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90857" y="1958958"/>
            <a:ext cx="1476814" cy="14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g2c89c61cbac_0_1502" descr="Icono&#10;&#10;Descripción generada automáticamente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428352" y="2115706"/>
            <a:ext cx="1163319" cy="1163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5" name="Google Shape;655;g2c89c61cbac_0_1502" descr="Icono&#10;&#10;Descripción generada automáticamente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3238758" y="4439634"/>
            <a:ext cx="1023566" cy="993651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2c89c61cbac_0_1502"/>
          <p:cNvSpPr txBox="1">
            <a:spLocks noGrp="1"/>
          </p:cNvSpPr>
          <p:nvPr>
            <p:ph type="body" idx="4294967295"/>
          </p:nvPr>
        </p:nvSpPr>
        <p:spPr>
          <a:xfrm>
            <a:off x="509845" y="715984"/>
            <a:ext cx="5457825" cy="48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</a:pPr>
            <a:r>
              <a:rPr lang="es-ES" sz="3600">
                <a:latin typeface="Instrument Sans" panose="020B0604020202020204" charset="0"/>
              </a:rPr>
              <a:t>Principales Sectores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17EA01C-D3CF-51DD-E972-32F4D8D359E5}"/>
              </a:ext>
            </a:extLst>
          </p:cNvPr>
          <p:cNvSpPr txBox="1"/>
          <p:nvPr/>
        </p:nvSpPr>
        <p:spPr>
          <a:xfrm>
            <a:off x="666750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Manufactura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7A867469-E93B-4D74-973B-C515B1CDD5DB}"/>
              </a:ext>
            </a:extLst>
          </p:cNvPr>
          <p:cNvSpPr txBox="1"/>
          <p:nvPr/>
        </p:nvSpPr>
        <p:spPr>
          <a:xfrm>
            <a:off x="287424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Retail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D7EB4B2-DD77-A411-09DC-5A7F7676072A}"/>
              </a:ext>
            </a:extLst>
          </p:cNvPr>
          <p:cNvSpPr txBox="1"/>
          <p:nvPr/>
        </p:nvSpPr>
        <p:spPr>
          <a:xfrm>
            <a:off x="5133712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Servicios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60645DF-91D1-DBED-C8DF-97DC9B756E94}"/>
              </a:ext>
            </a:extLst>
          </p:cNvPr>
          <p:cNvSpPr txBox="1"/>
          <p:nvPr/>
        </p:nvSpPr>
        <p:spPr>
          <a:xfrm>
            <a:off x="7352965" y="1728210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Automotriz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3B360E4B-5695-0DC1-1F7F-6F40889D4AEF}"/>
              </a:ext>
            </a:extLst>
          </p:cNvPr>
          <p:cNvSpPr txBox="1"/>
          <p:nvPr/>
        </p:nvSpPr>
        <p:spPr>
          <a:xfrm>
            <a:off x="9455687" y="1728210"/>
            <a:ext cx="2154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Alimentos y Bebidas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E30C751-FE0F-E4E0-1CC0-906124667F9A}"/>
              </a:ext>
            </a:extLst>
          </p:cNvPr>
          <p:cNvSpPr txBox="1"/>
          <p:nvPr/>
        </p:nvSpPr>
        <p:spPr>
          <a:xfrm>
            <a:off x="666750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Logístico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24BC3FB-48F1-2E5B-CF8A-3BBC5F98E328}"/>
              </a:ext>
            </a:extLst>
          </p:cNvPr>
          <p:cNvSpPr txBox="1"/>
          <p:nvPr/>
        </p:nvSpPr>
        <p:spPr>
          <a:xfrm>
            <a:off x="2790822" y="3796942"/>
            <a:ext cx="19194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Entretenimiento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820E09C-604B-763E-C286-E88FA7F0D54F}"/>
              </a:ext>
            </a:extLst>
          </p:cNvPr>
          <p:cNvSpPr txBox="1"/>
          <p:nvPr/>
        </p:nvSpPr>
        <p:spPr>
          <a:xfrm>
            <a:off x="5133712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Financiero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77251BED-0936-D793-FD2F-A525B6C440D8}"/>
              </a:ext>
            </a:extLst>
          </p:cNvPr>
          <p:cNvSpPr txBox="1"/>
          <p:nvPr/>
        </p:nvSpPr>
        <p:spPr>
          <a:xfrm>
            <a:off x="7352965" y="3796942"/>
            <a:ext cx="1752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 err="1">
                <a:latin typeface="Instrument Sans" panose="020B0604020202020204" charset="0"/>
              </a:rPr>
              <a:t>Telcom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C63D1FC0-B226-B4E1-926F-0012AD121961}"/>
              </a:ext>
            </a:extLst>
          </p:cNvPr>
          <p:cNvSpPr txBox="1"/>
          <p:nvPr/>
        </p:nvSpPr>
        <p:spPr>
          <a:xfrm>
            <a:off x="9615072" y="3796942"/>
            <a:ext cx="18352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600" b="1">
                <a:latin typeface="Instrument Sans" panose="020B0604020202020204" charset="0"/>
              </a:rPr>
              <a:t>Tecnología</a:t>
            </a:r>
            <a:endParaRPr lang="es-CO" sz="1600" b="1">
              <a:latin typeface="Instrument Sans" panose="020B0604020202020204" charset="0"/>
            </a:endParaRPr>
          </a:p>
        </p:txBody>
      </p:sp>
      <p:sp>
        <p:nvSpPr>
          <p:cNvPr id="14" name="Google Shape;493;g2c89c61cbac_0_751">
            <a:extLst>
              <a:ext uri="{FF2B5EF4-FFF2-40B4-BE49-F238E27FC236}">
                <a16:creationId xmlns:a16="http://schemas.microsoft.com/office/drawing/2014/main" id="{0B17AE21-888E-D4B4-836B-C4DD20DFB8D0}"/>
              </a:ext>
            </a:extLst>
          </p:cNvPr>
          <p:cNvSpPr txBox="1"/>
          <p:nvPr/>
        </p:nvSpPr>
        <p:spPr>
          <a:xfrm>
            <a:off x="509845" y="386903"/>
            <a:ext cx="6097800" cy="25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00"/>
              <a:buFont typeface="Arial"/>
              <a:buNone/>
            </a:pPr>
            <a:r>
              <a:rPr lang="es-ES" sz="1500" i="0" u="none" strike="noStrike" cap="none">
                <a:solidFill>
                  <a:srgbClr val="00B5CC"/>
                </a:solidFill>
                <a:latin typeface="Outfit" pitchFamily="2" charset="0"/>
                <a:ea typeface="Tahoma"/>
                <a:cs typeface="Tahoma"/>
                <a:sym typeface="Tahoma"/>
              </a:rPr>
              <a:t>¿QUIÉNES SOMOS?</a:t>
            </a:r>
            <a:endParaRPr sz="1500" i="0" u="none" strike="noStrike" cap="none">
              <a:solidFill>
                <a:srgbClr val="00B5CC"/>
              </a:solidFill>
              <a:latin typeface="Outfit" pitchFamily="2" charset="0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>
            <a:extLst>
              <a:ext uri="{FF2B5EF4-FFF2-40B4-BE49-F238E27FC236}">
                <a16:creationId xmlns:a16="http://schemas.microsoft.com/office/drawing/2014/main" id="{AA87CCE0-271A-99F0-06CB-D69BF75197A9}"/>
              </a:ext>
            </a:extLst>
          </p:cNvPr>
          <p:cNvSpPr/>
          <p:nvPr/>
        </p:nvSpPr>
        <p:spPr>
          <a:xfrm>
            <a:off x="10473267" y="6163733"/>
            <a:ext cx="1583266" cy="584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83F746CA-B7EB-41B6-7C88-3B6F73831F98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-3519376" y="850794"/>
            <a:ext cx="10515600" cy="273501"/>
          </a:xfrm>
        </p:spPr>
        <p:txBody>
          <a:bodyPr>
            <a:normAutofit fontScale="92500" lnSpcReduction="20000"/>
          </a:bodyPr>
          <a:lstStyle/>
          <a:p>
            <a:r>
              <a:rPr lang="es-CL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¿QUIÉNES SOMOS?</a:t>
            </a:r>
          </a:p>
          <a:p>
            <a:endParaRPr lang="es-CL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13" name="Google Shape;535;p42">
            <a:extLst>
              <a:ext uri="{FF2B5EF4-FFF2-40B4-BE49-F238E27FC236}">
                <a16:creationId xmlns:a16="http://schemas.microsoft.com/office/drawing/2014/main" id="{C73B7B78-5D5F-55FC-39BF-3A1EB140B691}"/>
              </a:ext>
            </a:extLst>
          </p:cNvPr>
          <p:cNvCxnSpPr>
            <a:cxnSpLocks/>
          </p:cNvCxnSpPr>
          <p:nvPr/>
        </p:nvCxnSpPr>
        <p:spPr>
          <a:xfrm>
            <a:off x="3265223" y="1860216"/>
            <a:ext cx="13003" cy="1732851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6" name="Google Shape;538;p42">
            <a:extLst>
              <a:ext uri="{FF2B5EF4-FFF2-40B4-BE49-F238E27FC236}">
                <a16:creationId xmlns:a16="http://schemas.microsoft.com/office/drawing/2014/main" id="{332F7B1E-3EB2-CA46-6CC8-1293C63D31F1}"/>
              </a:ext>
            </a:extLst>
          </p:cNvPr>
          <p:cNvCxnSpPr>
            <a:cxnSpLocks/>
          </p:cNvCxnSpPr>
          <p:nvPr/>
        </p:nvCxnSpPr>
        <p:spPr>
          <a:xfrm>
            <a:off x="4677484" y="3888234"/>
            <a:ext cx="14505" cy="193312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" name="Google Shape;539;p42">
            <a:extLst>
              <a:ext uri="{FF2B5EF4-FFF2-40B4-BE49-F238E27FC236}">
                <a16:creationId xmlns:a16="http://schemas.microsoft.com/office/drawing/2014/main" id="{A2BDBCDD-4B84-3A07-8AA6-239D20CFB3F8}"/>
              </a:ext>
            </a:extLst>
          </p:cNvPr>
          <p:cNvCxnSpPr>
            <a:cxnSpLocks/>
          </p:cNvCxnSpPr>
          <p:nvPr/>
        </p:nvCxnSpPr>
        <p:spPr>
          <a:xfrm>
            <a:off x="7626813" y="3893058"/>
            <a:ext cx="14433" cy="1923474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" name="Google Shape;543;p42">
            <a:extLst>
              <a:ext uri="{FF2B5EF4-FFF2-40B4-BE49-F238E27FC236}">
                <a16:creationId xmlns:a16="http://schemas.microsoft.com/office/drawing/2014/main" id="{FFDF008D-44B6-23CA-39D1-B32D596D3FC8}"/>
              </a:ext>
            </a:extLst>
          </p:cNvPr>
          <p:cNvSpPr txBox="1"/>
          <p:nvPr/>
        </p:nvSpPr>
        <p:spPr>
          <a:xfrm>
            <a:off x="643565" y="2881102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Cumplimiento con estándares mundiales de seguridad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pic>
        <p:nvPicPr>
          <p:cNvPr id="25" name="Google Shape;547;p42">
            <a:extLst>
              <a:ext uri="{FF2B5EF4-FFF2-40B4-BE49-F238E27FC236}">
                <a16:creationId xmlns:a16="http://schemas.microsoft.com/office/drawing/2014/main" id="{7CFEC52F-4ED7-EDC1-9377-8E85DCDE4217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59126" y="2099111"/>
            <a:ext cx="781277" cy="72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572;p42" descr="Icono&#10;&#10;Descripción generada automáticamente">
            <a:extLst>
              <a:ext uri="{FF2B5EF4-FFF2-40B4-BE49-F238E27FC236}">
                <a16:creationId xmlns:a16="http://schemas.microsoft.com/office/drawing/2014/main" id="{998FC0E9-FF6E-296C-90F3-3C77E943B6B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0219" y="2029263"/>
            <a:ext cx="765101" cy="7651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7" name="Google Shape;535;p42">
            <a:extLst>
              <a:ext uri="{FF2B5EF4-FFF2-40B4-BE49-F238E27FC236}">
                <a16:creationId xmlns:a16="http://schemas.microsoft.com/office/drawing/2014/main" id="{EAC498DE-8046-7DF6-C718-73692E95EDF8}"/>
              </a:ext>
            </a:extLst>
          </p:cNvPr>
          <p:cNvCxnSpPr>
            <a:cxnSpLocks/>
          </p:cNvCxnSpPr>
          <p:nvPr/>
        </p:nvCxnSpPr>
        <p:spPr>
          <a:xfrm>
            <a:off x="8983224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535;p42">
            <a:extLst>
              <a:ext uri="{FF2B5EF4-FFF2-40B4-BE49-F238E27FC236}">
                <a16:creationId xmlns:a16="http://schemas.microsoft.com/office/drawing/2014/main" id="{538A2A0A-0777-04BD-05B2-A05503B90AF5}"/>
              </a:ext>
            </a:extLst>
          </p:cNvPr>
          <p:cNvCxnSpPr>
            <a:cxnSpLocks/>
          </p:cNvCxnSpPr>
          <p:nvPr/>
        </p:nvCxnSpPr>
        <p:spPr>
          <a:xfrm>
            <a:off x="6163542" y="1856605"/>
            <a:ext cx="13057" cy="1740072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C64963CD-A856-73DA-D957-92FEC3C2A4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3190" y="6300756"/>
            <a:ext cx="1216040" cy="348964"/>
          </a:xfrm>
          <a:prstGeom prst="rect">
            <a:avLst/>
          </a:prstGeom>
        </p:spPr>
      </p:pic>
      <p:sp>
        <p:nvSpPr>
          <p:cNvPr id="8" name="Google Shape;238;p23">
            <a:extLst>
              <a:ext uri="{FF2B5EF4-FFF2-40B4-BE49-F238E27FC236}">
                <a16:creationId xmlns:a16="http://schemas.microsoft.com/office/drawing/2014/main" id="{98C9935D-DC97-4312-2A98-3490515C889A}"/>
              </a:ext>
            </a:extLst>
          </p:cNvPr>
          <p:cNvSpPr txBox="1"/>
          <p:nvPr/>
        </p:nvSpPr>
        <p:spPr>
          <a:xfrm>
            <a:off x="786433" y="725071"/>
            <a:ext cx="7458665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419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Instrument Sans" pitchFamily="2" charset="0"/>
                <a:ea typeface="Instrument Sans Medium"/>
                <a:cs typeface="Instrument Sans Medium"/>
                <a:sym typeface="Instrument Sans Medium"/>
              </a:rPr>
              <a:t>Nuestro Diferencial</a:t>
            </a:r>
            <a:endParaRPr kumimoji="0" sz="3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Instrument Sans" pitchFamily="2" charset="0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9" name="Google Shape;244;p23">
            <a:extLst>
              <a:ext uri="{FF2B5EF4-FFF2-40B4-BE49-F238E27FC236}">
                <a16:creationId xmlns:a16="http://schemas.microsoft.com/office/drawing/2014/main" id="{102AE747-25C8-7098-B64F-B5D544074BF9}"/>
              </a:ext>
            </a:extLst>
          </p:cNvPr>
          <p:cNvSpPr txBox="1"/>
          <p:nvPr/>
        </p:nvSpPr>
        <p:spPr>
          <a:xfrm>
            <a:off x="786433" y="3687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¿QUÉ OFRECEMOS?</a:t>
            </a:r>
            <a:endParaRPr kumimoji="0" sz="1500" b="0" i="0" u="none" strike="noStrike" kern="1200" cap="none" spc="0" normalizeH="0" baseline="0" noProof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sp>
        <p:nvSpPr>
          <p:cNvPr id="15" name="Google Shape;543;p42">
            <a:extLst>
              <a:ext uri="{FF2B5EF4-FFF2-40B4-BE49-F238E27FC236}">
                <a16:creationId xmlns:a16="http://schemas.microsoft.com/office/drawing/2014/main" id="{34F8CB69-A56E-2345-595B-7A30B76AA693}"/>
              </a:ext>
            </a:extLst>
          </p:cNvPr>
          <p:cNvSpPr txBox="1"/>
          <p:nvPr/>
        </p:nvSpPr>
        <p:spPr>
          <a:xfrm>
            <a:off x="3596007" y="2910980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Gestión de tecnología acorde a su necesidad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36" name="Google Shape;543;p42">
            <a:extLst>
              <a:ext uri="{FF2B5EF4-FFF2-40B4-BE49-F238E27FC236}">
                <a16:creationId xmlns:a16="http://schemas.microsoft.com/office/drawing/2014/main" id="{E73073B2-70D1-3726-31EC-CC574ABCC3C5}"/>
              </a:ext>
            </a:extLst>
          </p:cNvPr>
          <p:cNvSpPr txBox="1"/>
          <p:nvPr/>
        </p:nvSpPr>
        <p:spPr>
          <a:xfrm>
            <a:off x="6481323" y="287119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Disponibilidad de servicios para la gestión de sus CPE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48" name="Google Shape;543;p42">
            <a:extLst>
              <a:ext uri="{FF2B5EF4-FFF2-40B4-BE49-F238E27FC236}">
                <a16:creationId xmlns:a16="http://schemas.microsoft.com/office/drawing/2014/main" id="{13D16DCF-A530-CC5F-F188-7615A6698075}"/>
              </a:ext>
            </a:extLst>
          </p:cNvPr>
          <p:cNvSpPr txBox="1"/>
          <p:nvPr/>
        </p:nvSpPr>
        <p:spPr>
          <a:xfrm>
            <a:off x="9252112" y="2910979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Dedique su tiempo a la gestión de su negocio</a:t>
            </a:r>
          </a:p>
        </p:txBody>
      </p:sp>
      <p:grpSp>
        <p:nvGrpSpPr>
          <p:cNvPr id="87" name="Grupo 86">
            <a:extLst>
              <a:ext uri="{FF2B5EF4-FFF2-40B4-BE49-F238E27FC236}">
                <a16:creationId xmlns:a16="http://schemas.microsoft.com/office/drawing/2014/main" id="{98A1150D-B058-BE46-2901-8D9619E755D0}"/>
              </a:ext>
            </a:extLst>
          </p:cNvPr>
          <p:cNvGrpSpPr/>
          <p:nvPr/>
        </p:nvGrpSpPr>
        <p:grpSpPr>
          <a:xfrm>
            <a:off x="7203733" y="1893547"/>
            <a:ext cx="846159" cy="1163760"/>
            <a:chOff x="6602017" y="585190"/>
            <a:chExt cx="914400" cy="1229444"/>
          </a:xfrm>
        </p:grpSpPr>
        <p:pic>
          <p:nvPicPr>
            <p:cNvPr id="52" name="Gráfico 51" descr="Mano abierta contorno">
              <a:extLst>
                <a:ext uri="{FF2B5EF4-FFF2-40B4-BE49-F238E27FC236}">
                  <a16:creationId xmlns:a16="http://schemas.microsoft.com/office/drawing/2014/main" id="{14A8E923-925D-2F71-0FAE-FD6BEC099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602017" y="900234"/>
              <a:ext cx="914400" cy="914400"/>
            </a:xfrm>
            <a:prstGeom prst="rect">
              <a:avLst/>
            </a:prstGeom>
          </p:spPr>
        </p:pic>
        <p:pic>
          <p:nvPicPr>
            <p:cNvPr id="54" name="Gráfico 53" descr="Engranajes contorno">
              <a:extLst>
                <a:ext uri="{FF2B5EF4-FFF2-40B4-BE49-F238E27FC236}">
                  <a16:creationId xmlns:a16="http://schemas.microsoft.com/office/drawing/2014/main" id="{23DC22CE-EB05-B198-3667-5B4D9CD4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858140" y="585190"/>
              <a:ext cx="610196" cy="610196"/>
            </a:xfrm>
            <a:prstGeom prst="rect">
              <a:avLst/>
            </a:prstGeom>
          </p:spPr>
        </p:pic>
      </p:grpSp>
      <p:grpSp>
        <p:nvGrpSpPr>
          <p:cNvPr id="68" name="Grupo 67">
            <a:extLst>
              <a:ext uri="{FF2B5EF4-FFF2-40B4-BE49-F238E27FC236}">
                <a16:creationId xmlns:a16="http://schemas.microsoft.com/office/drawing/2014/main" id="{912C8789-2A99-5A31-E6A0-51F248476698}"/>
              </a:ext>
            </a:extLst>
          </p:cNvPr>
          <p:cNvGrpSpPr/>
          <p:nvPr/>
        </p:nvGrpSpPr>
        <p:grpSpPr>
          <a:xfrm>
            <a:off x="9888906" y="1874185"/>
            <a:ext cx="1168721" cy="1075255"/>
            <a:chOff x="9779974" y="1357434"/>
            <a:chExt cx="914400" cy="914400"/>
          </a:xfrm>
        </p:grpSpPr>
        <p:pic>
          <p:nvPicPr>
            <p:cNvPr id="56" name="Gráfico 55" descr="Cronómetro contorno">
              <a:extLst>
                <a:ext uri="{FF2B5EF4-FFF2-40B4-BE49-F238E27FC236}">
                  <a16:creationId xmlns:a16="http://schemas.microsoft.com/office/drawing/2014/main" id="{9A5E320D-4C9A-0792-F04F-AF1BA7E9630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779974" y="1357434"/>
              <a:ext cx="914400" cy="914400"/>
            </a:xfrm>
            <a:prstGeom prst="rect">
              <a:avLst/>
            </a:prstGeom>
          </p:spPr>
        </p:pic>
        <p:sp>
          <p:nvSpPr>
            <p:cNvPr id="57" name="CuadroTexto 56">
              <a:extLst>
                <a:ext uri="{FF2B5EF4-FFF2-40B4-BE49-F238E27FC236}">
                  <a16:creationId xmlns:a16="http://schemas.microsoft.com/office/drawing/2014/main" id="{F1434D8B-7639-8112-AB6D-345F4C3FD1A9}"/>
                </a:ext>
              </a:extLst>
            </p:cNvPr>
            <p:cNvSpPr txBox="1"/>
            <p:nvPr/>
          </p:nvSpPr>
          <p:spPr>
            <a:xfrm>
              <a:off x="9989638" y="1684066"/>
              <a:ext cx="4950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">
                  <a:solidFill>
                    <a:srgbClr val="00B5CC"/>
                  </a:solidFill>
                </a:rPr>
                <a:t>24</a:t>
              </a:r>
              <a:endParaRPr lang="es-PE">
                <a:solidFill>
                  <a:srgbClr val="00B5CC"/>
                </a:solidFill>
              </a:endParaRPr>
            </a:p>
          </p:txBody>
        </p:sp>
      </p:grpSp>
      <p:grpSp>
        <p:nvGrpSpPr>
          <p:cNvPr id="66" name="Grupo 65">
            <a:extLst>
              <a:ext uri="{FF2B5EF4-FFF2-40B4-BE49-F238E27FC236}">
                <a16:creationId xmlns:a16="http://schemas.microsoft.com/office/drawing/2014/main" id="{49477F66-E108-F61C-8AE0-98D2A8A4DC33}"/>
              </a:ext>
            </a:extLst>
          </p:cNvPr>
          <p:cNvGrpSpPr/>
          <p:nvPr/>
        </p:nvGrpSpPr>
        <p:grpSpPr>
          <a:xfrm>
            <a:off x="2798708" y="4188887"/>
            <a:ext cx="914400" cy="914400"/>
            <a:chOff x="793291" y="3829898"/>
            <a:chExt cx="914400" cy="914400"/>
          </a:xfrm>
        </p:grpSpPr>
        <p:pic>
          <p:nvPicPr>
            <p:cNvPr id="59" name="Gráfico 58" descr="Diana contorno">
              <a:extLst>
                <a:ext uri="{FF2B5EF4-FFF2-40B4-BE49-F238E27FC236}">
                  <a16:creationId xmlns:a16="http://schemas.microsoft.com/office/drawing/2014/main" id="{18D5056A-24E1-BEA9-7096-5FD2EFB98B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793291" y="3829898"/>
              <a:ext cx="914400" cy="914400"/>
            </a:xfrm>
            <a:prstGeom prst="rect">
              <a:avLst/>
            </a:prstGeom>
          </p:spPr>
        </p:pic>
        <p:pic>
          <p:nvPicPr>
            <p:cNvPr id="60" name="Google Shape;701;g2c89c61cbac_0_1967">
              <a:extLst>
                <a:ext uri="{FF2B5EF4-FFF2-40B4-BE49-F238E27FC236}">
                  <a16:creationId xmlns:a16="http://schemas.microsoft.com/office/drawing/2014/main" id="{D9EE5805-018F-BAB5-D5FB-BB0672CBAA9C}"/>
                </a:ext>
              </a:extLst>
            </p:cNvPr>
            <p:cNvPicPr preferRelativeResize="0"/>
            <p:nvPr/>
          </p:nvPicPr>
          <p:blipFill rotWithShape="1">
            <a:blip r:embed="rId13">
              <a:alphaModFix/>
            </a:blip>
            <a:srcRect l="62378" b="59738"/>
            <a:stretch/>
          </p:blipFill>
          <p:spPr>
            <a:xfrm>
              <a:off x="1394036" y="3915664"/>
              <a:ext cx="236614" cy="252686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62" name="Conector recto 61">
              <a:extLst>
                <a:ext uri="{FF2B5EF4-FFF2-40B4-BE49-F238E27FC236}">
                  <a16:creationId xmlns:a16="http://schemas.microsoft.com/office/drawing/2014/main" id="{D08B7893-414A-987F-02C5-A96C27130E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20615" y="3963580"/>
              <a:ext cx="349281" cy="359338"/>
            </a:xfrm>
            <a:prstGeom prst="line">
              <a:avLst/>
            </a:prstGeom>
            <a:ln w="28575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upo 85">
            <a:extLst>
              <a:ext uri="{FF2B5EF4-FFF2-40B4-BE49-F238E27FC236}">
                <a16:creationId xmlns:a16="http://schemas.microsoft.com/office/drawing/2014/main" id="{14AC811B-8988-FCCB-114B-6222987EF0D3}"/>
              </a:ext>
            </a:extLst>
          </p:cNvPr>
          <p:cNvGrpSpPr/>
          <p:nvPr/>
        </p:nvGrpSpPr>
        <p:grpSpPr>
          <a:xfrm>
            <a:off x="5706342" y="4200175"/>
            <a:ext cx="914400" cy="914400"/>
            <a:chOff x="3141423" y="3982945"/>
            <a:chExt cx="914400" cy="914400"/>
          </a:xfrm>
        </p:grpSpPr>
        <p:pic>
          <p:nvPicPr>
            <p:cNvPr id="71" name="Gráfico 70" descr="Gráfico de barras con tendencia alcista contorno">
              <a:extLst>
                <a:ext uri="{FF2B5EF4-FFF2-40B4-BE49-F238E27FC236}">
                  <a16:creationId xmlns:a16="http://schemas.microsoft.com/office/drawing/2014/main" id="{279C2B87-6F99-A4AD-50C1-AFCE1F628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141423" y="3982945"/>
              <a:ext cx="914400" cy="914400"/>
            </a:xfrm>
            <a:prstGeom prst="rect">
              <a:avLst/>
            </a:prstGeom>
          </p:spPr>
        </p:pic>
        <p:pic>
          <p:nvPicPr>
            <p:cNvPr id="85" name="Gráfico 84" descr="Flecha derecha con relleno sólido">
              <a:extLst>
                <a:ext uri="{FF2B5EF4-FFF2-40B4-BE49-F238E27FC236}">
                  <a16:creationId xmlns:a16="http://schemas.microsoft.com/office/drawing/2014/main" id="{87DEDA82-B1B6-E303-4BDC-49562E3AA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 rot="18923223">
              <a:off x="3262527" y="4005597"/>
              <a:ext cx="470558" cy="545285"/>
            </a:xfrm>
            <a:prstGeom prst="rect">
              <a:avLst/>
            </a:prstGeom>
          </p:spPr>
        </p:pic>
      </p:grpSp>
      <p:grpSp>
        <p:nvGrpSpPr>
          <p:cNvPr id="94" name="Grupo 93">
            <a:extLst>
              <a:ext uri="{FF2B5EF4-FFF2-40B4-BE49-F238E27FC236}">
                <a16:creationId xmlns:a16="http://schemas.microsoft.com/office/drawing/2014/main" id="{EED50DD4-3452-A011-81B3-5210609FB62D}"/>
              </a:ext>
            </a:extLst>
          </p:cNvPr>
          <p:cNvGrpSpPr/>
          <p:nvPr/>
        </p:nvGrpSpPr>
        <p:grpSpPr>
          <a:xfrm>
            <a:off x="8539081" y="4151258"/>
            <a:ext cx="914400" cy="914400"/>
            <a:chOff x="7949000" y="4051564"/>
            <a:chExt cx="914400" cy="914400"/>
          </a:xfrm>
        </p:grpSpPr>
        <p:pic>
          <p:nvPicPr>
            <p:cNvPr id="89" name="Gráfico 88" descr="Escudo contorno">
              <a:extLst>
                <a:ext uri="{FF2B5EF4-FFF2-40B4-BE49-F238E27FC236}">
                  <a16:creationId xmlns:a16="http://schemas.microsoft.com/office/drawing/2014/main" id="{2436DC7E-2F00-FA89-A047-8728D47FC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949000" y="4051564"/>
              <a:ext cx="914400" cy="914400"/>
            </a:xfrm>
            <a:prstGeom prst="rect">
              <a:avLst/>
            </a:prstGeom>
          </p:spPr>
        </p:pic>
        <p:pic>
          <p:nvPicPr>
            <p:cNvPr id="93" name="Gráfico 92" descr="Bloquear contorno">
              <a:extLst>
                <a:ext uri="{FF2B5EF4-FFF2-40B4-BE49-F238E27FC236}">
                  <a16:creationId xmlns:a16="http://schemas.microsoft.com/office/drawing/2014/main" id="{7ECD5688-F65F-FF16-9BB9-A7190D366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8216426" y="4319301"/>
              <a:ext cx="382052" cy="382052"/>
            </a:xfrm>
            <a:prstGeom prst="rect">
              <a:avLst/>
            </a:prstGeom>
          </p:spPr>
        </p:pic>
      </p:grpSp>
      <p:sp>
        <p:nvSpPr>
          <p:cNvPr id="95" name="Google Shape;543;p42">
            <a:extLst>
              <a:ext uri="{FF2B5EF4-FFF2-40B4-BE49-F238E27FC236}">
                <a16:creationId xmlns:a16="http://schemas.microsoft.com/office/drawing/2014/main" id="{99744A22-129E-857C-D050-0CA0735923DC}"/>
              </a:ext>
            </a:extLst>
          </p:cNvPr>
          <p:cNvSpPr txBox="1"/>
          <p:nvPr/>
        </p:nvSpPr>
        <p:spPr>
          <a:xfrm>
            <a:off x="216504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Sea competitivo con las mejores soluciones del mercado</a:t>
            </a:r>
            <a:endParaRPr kumimoji="0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  <p:sp>
        <p:nvSpPr>
          <p:cNvPr id="96" name="Google Shape;543;p42">
            <a:extLst>
              <a:ext uri="{FF2B5EF4-FFF2-40B4-BE49-F238E27FC236}">
                <a16:creationId xmlns:a16="http://schemas.microsoft.com/office/drawing/2014/main" id="{E291FCD4-62A2-0E36-008A-6CE79ECBDA32}"/>
              </a:ext>
            </a:extLst>
          </p:cNvPr>
          <p:cNvSpPr txBox="1"/>
          <p:nvPr/>
        </p:nvSpPr>
        <p:spPr>
          <a:xfrm>
            <a:off x="7860189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Información segura y  disponible, administrada por expertos</a:t>
            </a:r>
          </a:p>
        </p:txBody>
      </p:sp>
      <p:sp>
        <p:nvSpPr>
          <p:cNvPr id="97" name="Google Shape;543;p42">
            <a:extLst>
              <a:ext uri="{FF2B5EF4-FFF2-40B4-BE49-F238E27FC236}">
                <a16:creationId xmlns:a16="http://schemas.microsoft.com/office/drawing/2014/main" id="{BD1181B3-6CA4-4FAE-0F5D-6D618950FD1F}"/>
              </a:ext>
            </a:extLst>
          </p:cNvPr>
          <p:cNvSpPr txBox="1"/>
          <p:nvPr/>
        </p:nvSpPr>
        <p:spPr>
          <a:xfrm>
            <a:off x="5036366" y="5111321"/>
            <a:ext cx="2246070" cy="719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661"/>
              </a:buClr>
              <a:buSzPts val="1600"/>
              <a:buFont typeface="Arial"/>
              <a:buNone/>
              <a:tabLst/>
              <a:defRPr/>
            </a:pPr>
            <a:r>
              <a:rPr lang="es-ES" sz="1400">
                <a:latin typeface="Instrument Sans" pitchFamily="2" charset="0"/>
                <a:ea typeface="Tahoma"/>
                <a:cs typeface="Tahoma"/>
                <a:sym typeface="Tahoma"/>
              </a:rPr>
              <a:t>Rentabilice inversión, reduciendo costos tecnológicos</a:t>
            </a:r>
            <a:endParaRPr kumimoji="0" lang="es-ES" sz="1400" b="1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Instrument Sans" pitchFamily="2" charset="0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95003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holding a shield&#10;&#10;Description automatically generated">
            <a:extLst>
              <a:ext uri="{FF2B5EF4-FFF2-40B4-BE49-F238E27FC236}">
                <a16:creationId xmlns:a16="http://schemas.microsoft.com/office/drawing/2014/main" id="{A468F786-D8F1-9746-F8A3-E434FD815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" y="1814"/>
            <a:ext cx="5087952" cy="6863442"/>
          </a:xfrm>
          <a:prstGeom prst="rect">
            <a:avLst/>
          </a:prstGeom>
        </p:spPr>
      </p:pic>
      <p:sp>
        <p:nvSpPr>
          <p:cNvPr id="2" name="Google Shape;238;p23">
            <a:extLst>
              <a:ext uri="{FF2B5EF4-FFF2-40B4-BE49-F238E27FC236}">
                <a16:creationId xmlns:a16="http://schemas.microsoft.com/office/drawing/2014/main" id="{64E62063-362D-EB3A-0574-1CB4C6617FF9}"/>
              </a:ext>
            </a:extLst>
          </p:cNvPr>
          <p:cNvSpPr txBox="1"/>
          <p:nvPr/>
        </p:nvSpPr>
        <p:spPr>
          <a:xfrm>
            <a:off x="523283" y="611436"/>
            <a:ext cx="466466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s-419" sz="3600">
                <a:solidFill>
                  <a:srgbClr val="FFFFFF"/>
                </a:solidFill>
                <a:latin typeface="Instrument Sans"/>
                <a:sym typeface="Instrument Sans Medium"/>
              </a:rPr>
              <a:t>Autentificaciones</a:t>
            </a:r>
            <a:endParaRPr lang="es-ES" dirty="0" err="1"/>
          </a:p>
        </p:txBody>
      </p:sp>
      <p:sp>
        <p:nvSpPr>
          <p:cNvPr id="3" name="Google Shape;244;p23">
            <a:extLst>
              <a:ext uri="{FF2B5EF4-FFF2-40B4-BE49-F238E27FC236}">
                <a16:creationId xmlns:a16="http://schemas.microsoft.com/office/drawing/2014/main" id="{B7F2B4B2-221E-CAEF-665E-DAF46B7D0E92}"/>
              </a:ext>
            </a:extLst>
          </p:cNvPr>
          <p:cNvSpPr txBox="1"/>
          <p:nvPr/>
        </p:nvSpPr>
        <p:spPr>
          <a:xfrm>
            <a:off x="528436" y="368699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419" sz="1500" dirty="0">
                <a:solidFill>
                  <a:srgbClr val="00B5CC"/>
                </a:solidFill>
                <a:latin typeface="Outfit"/>
                <a:ea typeface="Instrument Sans"/>
                <a:cs typeface="Instrument Sans"/>
              </a:rPr>
              <a:t>CERTIFICACIONES</a:t>
            </a:r>
            <a:endParaRPr lang="es-419" sz="1500" b="0" i="0" u="none" strike="noStrike" kern="1200" cap="none" spc="0" normalizeH="0" baseline="0" noProof="0" dirty="0">
              <a:ln>
                <a:noFill/>
              </a:ln>
              <a:solidFill>
                <a:srgbClr val="00B5CC"/>
              </a:solidFill>
              <a:effectLst/>
              <a:uLnTx/>
              <a:uFillTx/>
              <a:latin typeface="Outfit" pitchFamily="2" charset="0"/>
              <a:ea typeface="Instrument Sans"/>
              <a:cs typeface="Instrument Sans"/>
            </a:endParaRPr>
          </a:p>
        </p:txBody>
      </p:sp>
      <p:sp>
        <p:nvSpPr>
          <p:cNvPr id="6" name="Google Shape;685;g2c895c8cee2_0_572">
            <a:extLst>
              <a:ext uri="{FF2B5EF4-FFF2-40B4-BE49-F238E27FC236}">
                <a16:creationId xmlns:a16="http://schemas.microsoft.com/office/drawing/2014/main" id="{A475B545-ABE9-F38A-E796-3B03991F6EAB}"/>
              </a:ext>
            </a:extLst>
          </p:cNvPr>
          <p:cNvSpPr txBox="1">
            <a:spLocks/>
          </p:cNvSpPr>
          <p:nvPr/>
        </p:nvSpPr>
        <p:spPr>
          <a:xfrm>
            <a:off x="7861564" y="462732"/>
            <a:ext cx="3802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defRPr sz="1100" b="0" i="0" u="none" strike="noStrike" cap="none">
                <a:solidFill>
                  <a:srgbClr val="59595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TODO BAJO CONTROL </a:t>
            </a:r>
          </a:p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Tahoma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0B5CB"/>
                </a:solidFill>
                <a:effectLst/>
                <a:uLnTx/>
                <a:uFillTx/>
                <a:latin typeface="Outfit" pitchFamily="2" charset="0"/>
                <a:sym typeface="Tahoma"/>
              </a:rPr>
              <a:t>“WE HAVE YOU COVERED”</a:t>
            </a:r>
            <a:endParaRPr kumimoji="0" lang="en-US" sz="1100" b="0" i="0" u="none" strike="noStrike" kern="0" cap="none" spc="0" normalizeH="0" baseline="0" noProof="0">
              <a:ln>
                <a:noFill/>
              </a:ln>
              <a:solidFill>
                <a:srgbClr val="00B5CB"/>
              </a:solidFill>
              <a:effectLst/>
              <a:uLnTx/>
              <a:uFillTx/>
              <a:latin typeface="Outfit" pitchFamily="2" charset="0"/>
              <a:sym typeface="Tahoma"/>
            </a:endParaRPr>
          </a:p>
        </p:txBody>
      </p:sp>
      <p:sp>
        <p:nvSpPr>
          <p:cNvPr id="12" name="Google Shape;238;p23">
            <a:extLst>
              <a:ext uri="{FF2B5EF4-FFF2-40B4-BE49-F238E27FC236}">
                <a16:creationId xmlns:a16="http://schemas.microsoft.com/office/drawing/2014/main" id="{139A1C63-8899-5157-A11C-0A2F5B9C15E3}"/>
              </a:ext>
            </a:extLst>
          </p:cNvPr>
          <p:cNvSpPr txBox="1"/>
          <p:nvPr/>
        </p:nvSpPr>
        <p:spPr>
          <a:xfrm>
            <a:off x="5706020" y="2195037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DTE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sp>
        <p:nvSpPr>
          <p:cNvPr id="17" name="Google Shape;238;p23">
            <a:extLst>
              <a:ext uri="{FF2B5EF4-FFF2-40B4-BE49-F238E27FC236}">
                <a16:creationId xmlns:a16="http://schemas.microsoft.com/office/drawing/2014/main" id="{516798F6-941C-8548-80C1-C69ECD8F0F70}"/>
              </a:ext>
            </a:extLst>
          </p:cNvPr>
          <p:cNvSpPr txBox="1"/>
          <p:nvPr/>
        </p:nvSpPr>
        <p:spPr>
          <a:xfrm>
            <a:off x="5706020" y="4668955"/>
            <a:ext cx="1264578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s-419" sz="1600" b="1">
                <a:solidFill>
                  <a:srgbClr val="00B5CC"/>
                </a:solidFill>
                <a:latin typeface="Outfit"/>
                <a:ea typeface="Instrument Sans Medium"/>
                <a:cs typeface="Instrument Sans Medium"/>
                <a:sym typeface="Instrument Sans Medium"/>
              </a:rPr>
              <a:t>LVC - LEC</a:t>
            </a:r>
            <a:endParaRPr sz="1600" b="1">
              <a:solidFill>
                <a:srgbClr val="00B5CC"/>
              </a:solidFill>
              <a:latin typeface="Outfit"/>
              <a:ea typeface="Instrument Sans Medium"/>
              <a:cs typeface="Instrument Sans Medium"/>
              <a:sym typeface="Instrument Sans Medium"/>
            </a:endParaRPr>
          </a:p>
        </p:txBody>
      </p:sp>
      <p:pic>
        <p:nvPicPr>
          <p:cNvPr id="19" name="Imagen 18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E5F1996-1527-4932-E884-5CDDEEC2E3A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  <p:grpSp>
        <p:nvGrpSpPr>
          <p:cNvPr id="15" name="Grupo 14">
            <a:extLst>
              <a:ext uri="{FF2B5EF4-FFF2-40B4-BE49-F238E27FC236}">
                <a16:creationId xmlns:a16="http://schemas.microsoft.com/office/drawing/2014/main" id="{E4B39ACE-C160-B2DD-66B6-B288FCC5B2E5}"/>
              </a:ext>
            </a:extLst>
          </p:cNvPr>
          <p:cNvGrpSpPr/>
          <p:nvPr/>
        </p:nvGrpSpPr>
        <p:grpSpPr>
          <a:xfrm>
            <a:off x="7159900" y="1503848"/>
            <a:ext cx="4152434" cy="1885822"/>
            <a:chOff x="7159900" y="1503848"/>
            <a:chExt cx="4152434" cy="1885822"/>
          </a:xfrm>
        </p:grpSpPr>
        <p:pic>
          <p:nvPicPr>
            <p:cNvPr id="8" name="Picture 2" descr="Interfaz de usuario gráfica, Aplicación&#10;&#10;Descripción generada automáticamente">
              <a:extLst>
                <a:ext uri="{FF2B5EF4-FFF2-40B4-BE49-F238E27FC236}">
                  <a16:creationId xmlns:a16="http://schemas.microsoft.com/office/drawing/2014/main" id="{E0124C90-BF00-864F-AFE3-712C7BDC4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1503848"/>
              <a:ext cx="4152434" cy="1885822"/>
            </a:xfrm>
            <a:prstGeom prst="rect">
              <a:avLst/>
            </a:prstGeom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22F9D874-8F01-2EC4-B505-BA9D9666DB3D}"/>
                </a:ext>
              </a:extLst>
            </p:cNvPr>
            <p:cNvSpPr/>
            <p:nvPr/>
          </p:nvSpPr>
          <p:spPr>
            <a:xfrm>
              <a:off x="7471134" y="2679879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1" name="Imagen 10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54EFD317-5C6F-8172-EFB2-9B226165BC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3024" r="1075" b="9623"/>
            <a:stretch/>
          </p:blipFill>
          <p:spPr>
            <a:xfrm>
              <a:off x="8582565" y="2704486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upo 15">
            <a:extLst>
              <a:ext uri="{FF2B5EF4-FFF2-40B4-BE49-F238E27FC236}">
                <a16:creationId xmlns:a16="http://schemas.microsoft.com/office/drawing/2014/main" id="{1895FE56-10B5-5B95-B52F-5F6B58A5D644}"/>
              </a:ext>
            </a:extLst>
          </p:cNvPr>
          <p:cNvGrpSpPr/>
          <p:nvPr/>
        </p:nvGrpSpPr>
        <p:grpSpPr>
          <a:xfrm>
            <a:off x="7159900" y="3995469"/>
            <a:ext cx="4152434" cy="1839375"/>
            <a:chOff x="7159900" y="3995469"/>
            <a:chExt cx="4152434" cy="1839375"/>
          </a:xfrm>
        </p:grpSpPr>
        <p:pic>
          <p:nvPicPr>
            <p:cNvPr id="10" name="Picture 2" descr="Tabla&#10;&#10;Descripción generada automáticamente">
              <a:extLst>
                <a:ext uri="{FF2B5EF4-FFF2-40B4-BE49-F238E27FC236}">
                  <a16:creationId xmlns:a16="http://schemas.microsoft.com/office/drawing/2014/main" id="{2F364B5F-CA87-3080-DFAC-DD9B280C65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9900" y="3995469"/>
              <a:ext cx="4152434" cy="1839375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ángulo 12">
              <a:extLst>
                <a:ext uri="{FF2B5EF4-FFF2-40B4-BE49-F238E27FC236}">
                  <a16:creationId xmlns:a16="http://schemas.microsoft.com/office/drawing/2014/main" id="{6A5679EB-7FAB-6A59-A143-2B8571110B20}"/>
                </a:ext>
              </a:extLst>
            </p:cNvPr>
            <p:cNvSpPr/>
            <p:nvPr/>
          </p:nvSpPr>
          <p:spPr>
            <a:xfrm>
              <a:off x="7442379" y="5138407"/>
              <a:ext cx="3524250" cy="476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pic>
          <p:nvPicPr>
            <p:cNvPr id="14" name="Imagen 13" descr="Logotipo, nombre de la empresa&#10;&#10;Descripción generada automáticamente">
              <a:extLst>
                <a:ext uri="{FF2B5EF4-FFF2-40B4-BE49-F238E27FC236}">
                  <a16:creationId xmlns:a16="http://schemas.microsoft.com/office/drawing/2014/main" id="{ACAA2A0C-7424-CE3B-A218-CFD3CE7E0A5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-13024" r="1075" b="9623"/>
            <a:stretch/>
          </p:blipFill>
          <p:spPr>
            <a:xfrm>
              <a:off x="8568187" y="5163014"/>
              <a:ext cx="1309918" cy="482414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5458774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794632C7-2F3F-514C-D4AE-CF153F5E7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8" t="56068"/>
          <a:stretch/>
        </p:blipFill>
        <p:spPr>
          <a:xfrm>
            <a:off x="11132360" y="6603492"/>
            <a:ext cx="918132" cy="552839"/>
          </a:xfrm>
          <a:prstGeom prst="rect">
            <a:avLst/>
          </a:prstGeom>
        </p:spPr>
      </p:pic>
      <p:sp>
        <p:nvSpPr>
          <p:cNvPr id="31" name="Google Shape;238;p23">
            <a:extLst>
              <a:ext uri="{FF2B5EF4-FFF2-40B4-BE49-F238E27FC236}">
                <a16:creationId xmlns:a16="http://schemas.microsoft.com/office/drawing/2014/main" id="{05CE2152-ECAF-03F3-CA8E-C0F37E170889}"/>
              </a:ext>
            </a:extLst>
          </p:cNvPr>
          <p:cNvSpPr txBox="1"/>
          <p:nvPr/>
        </p:nvSpPr>
        <p:spPr>
          <a:xfrm>
            <a:off x="938833" y="861102"/>
            <a:ext cx="6512336" cy="8001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3600">
                <a:solidFill>
                  <a:srgbClr val="014464"/>
                </a:solidFill>
                <a:latin typeface="Instrument Sans"/>
                <a:ea typeface="Instrument Sans Medium"/>
                <a:cs typeface="Instrument Sans Medium"/>
                <a:sym typeface="Instrument Sans Medium"/>
              </a:rPr>
              <a:t>Confían en Nosotros</a:t>
            </a:r>
            <a:endParaRPr lang="es-ES" sz="3600">
              <a:solidFill>
                <a:srgbClr val="014464"/>
              </a:solidFill>
              <a:latin typeface="Instrument Sans"/>
              <a:ea typeface="Instrument Sans Medium"/>
              <a:cs typeface="Instrument Sans Medium"/>
            </a:endParaRPr>
          </a:p>
        </p:txBody>
      </p:sp>
      <p:sp>
        <p:nvSpPr>
          <p:cNvPr id="32" name="Google Shape;244;p23">
            <a:extLst>
              <a:ext uri="{FF2B5EF4-FFF2-40B4-BE49-F238E27FC236}">
                <a16:creationId xmlns:a16="http://schemas.microsoft.com/office/drawing/2014/main" id="{3F5647BC-1621-F425-293A-B3D70E95E614}"/>
              </a:ext>
            </a:extLst>
          </p:cNvPr>
          <p:cNvSpPr txBox="1"/>
          <p:nvPr/>
        </p:nvSpPr>
        <p:spPr>
          <a:xfrm>
            <a:off x="938833" y="521100"/>
            <a:ext cx="3802000" cy="492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s-419" sz="1500">
                <a:solidFill>
                  <a:srgbClr val="00B5CC"/>
                </a:solidFill>
                <a:latin typeface="Outfit" pitchFamily="2" charset="0"/>
                <a:ea typeface="Instrument Sans"/>
                <a:cs typeface="Instrument Sans"/>
                <a:sym typeface="Instrument Sans"/>
              </a:rPr>
              <a:t>CLIENTES</a:t>
            </a:r>
            <a:endParaRPr sz="1500">
              <a:solidFill>
                <a:srgbClr val="00B5CC"/>
              </a:solidFill>
              <a:latin typeface="Outfit" pitchFamily="2" charset="0"/>
              <a:ea typeface="Instrument Sans"/>
              <a:cs typeface="Instrument Sans"/>
              <a:sym typeface="Instrument Sans"/>
            </a:endParaRPr>
          </a:p>
        </p:txBody>
      </p:sp>
      <p:grpSp>
        <p:nvGrpSpPr>
          <p:cNvPr id="33" name="Grupo 4">
            <a:extLst>
              <a:ext uri="{FF2B5EF4-FFF2-40B4-BE49-F238E27FC236}">
                <a16:creationId xmlns:a16="http://schemas.microsoft.com/office/drawing/2014/main" id="{495C66AA-B75A-BE0B-7A70-2B870D459569}"/>
              </a:ext>
            </a:extLst>
          </p:cNvPr>
          <p:cNvGrpSpPr>
            <a:grpSpLocks/>
          </p:cNvGrpSpPr>
          <p:nvPr/>
        </p:nvGrpSpPr>
        <p:grpSpPr bwMode="auto">
          <a:xfrm>
            <a:off x="905320" y="1967238"/>
            <a:ext cx="1396466" cy="478986"/>
            <a:chOff x="4471266" y="3278766"/>
            <a:chExt cx="4488873" cy="1539875"/>
          </a:xfrm>
        </p:grpSpPr>
        <p:sp>
          <p:nvSpPr>
            <p:cNvPr id="34" name="Rectángulo redondeado 13">
              <a:extLst>
                <a:ext uri="{FF2B5EF4-FFF2-40B4-BE49-F238E27FC236}">
                  <a16:creationId xmlns:a16="http://schemas.microsoft.com/office/drawing/2014/main" id="{23FC0652-8C23-F365-4C9E-BACBA36BB7C2}"/>
                </a:ext>
              </a:extLst>
            </p:cNvPr>
            <p:cNvSpPr/>
            <p:nvPr/>
          </p:nvSpPr>
          <p:spPr>
            <a:xfrm>
              <a:off x="4471266" y="3278766"/>
              <a:ext cx="4488873" cy="15398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35" name="Picture 4" descr="Resultado de imagen para seguros bci">
              <a:extLst>
                <a:ext uri="{FF2B5EF4-FFF2-40B4-BE49-F238E27FC236}">
                  <a16:creationId xmlns:a16="http://schemas.microsoft.com/office/drawing/2014/main" id="{CA42E6D7-5DE2-E9CD-CF0C-E040CB70B9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51" b="35667"/>
            <a:stretch>
              <a:fillRect/>
            </a:stretch>
          </p:blipFill>
          <p:spPr bwMode="auto">
            <a:xfrm>
              <a:off x="4896065" y="3524106"/>
              <a:ext cx="3767066" cy="11181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upo 2">
            <a:extLst>
              <a:ext uri="{FF2B5EF4-FFF2-40B4-BE49-F238E27FC236}">
                <a16:creationId xmlns:a16="http://schemas.microsoft.com/office/drawing/2014/main" id="{7A69BF5E-B066-CE70-64EC-B5320DB00F5D}"/>
              </a:ext>
            </a:extLst>
          </p:cNvPr>
          <p:cNvGrpSpPr>
            <a:grpSpLocks/>
          </p:cNvGrpSpPr>
          <p:nvPr/>
        </p:nvGrpSpPr>
        <p:grpSpPr bwMode="auto">
          <a:xfrm>
            <a:off x="2407668" y="2007166"/>
            <a:ext cx="1163652" cy="399131"/>
            <a:chOff x="9765579" y="3278765"/>
            <a:chExt cx="4488873" cy="1539875"/>
          </a:xfrm>
        </p:grpSpPr>
        <p:sp>
          <p:nvSpPr>
            <p:cNvPr id="37" name="Rectángulo redondeado 16">
              <a:extLst>
                <a:ext uri="{FF2B5EF4-FFF2-40B4-BE49-F238E27FC236}">
                  <a16:creationId xmlns:a16="http://schemas.microsoft.com/office/drawing/2014/main" id="{3A23B6D8-64FC-01C7-933E-87A5F8F26332}"/>
                </a:ext>
              </a:extLst>
            </p:cNvPr>
            <p:cNvSpPr/>
            <p:nvPr/>
          </p:nvSpPr>
          <p:spPr>
            <a:xfrm>
              <a:off x="9765579" y="3278765"/>
              <a:ext cx="4488873" cy="15398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38" name="Imagen 1">
              <a:extLst>
                <a:ext uri="{FF2B5EF4-FFF2-40B4-BE49-F238E27FC236}">
                  <a16:creationId xmlns:a16="http://schemas.microsoft.com/office/drawing/2014/main" id="{97FC0D66-1049-A27B-752E-D32A4CFFE2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06" t="35820" r="8134" b="36906"/>
            <a:stretch>
              <a:fillRect/>
            </a:stretch>
          </p:blipFill>
          <p:spPr bwMode="auto">
            <a:xfrm>
              <a:off x="10196944" y="3383683"/>
              <a:ext cx="3823855" cy="12585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9" name="Grupo 3">
            <a:extLst>
              <a:ext uri="{FF2B5EF4-FFF2-40B4-BE49-F238E27FC236}">
                <a16:creationId xmlns:a16="http://schemas.microsoft.com/office/drawing/2014/main" id="{177ACDDF-58B6-9FD9-44E9-E0A2B38BE065}"/>
              </a:ext>
            </a:extLst>
          </p:cNvPr>
          <p:cNvGrpSpPr>
            <a:grpSpLocks/>
          </p:cNvGrpSpPr>
          <p:nvPr/>
        </p:nvGrpSpPr>
        <p:grpSpPr bwMode="auto">
          <a:xfrm>
            <a:off x="3662191" y="1967238"/>
            <a:ext cx="1395973" cy="478986"/>
            <a:chOff x="15182850" y="3296229"/>
            <a:chExt cx="4488873" cy="1539875"/>
          </a:xfrm>
        </p:grpSpPr>
        <p:sp>
          <p:nvSpPr>
            <p:cNvPr id="40" name="Rectángulo redondeado 19">
              <a:extLst>
                <a:ext uri="{FF2B5EF4-FFF2-40B4-BE49-F238E27FC236}">
                  <a16:creationId xmlns:a16="http://schemas.microsoft.com/office/drawing/2014/main" id="{6ABB33B2-D60D-8BB8-5A65-7A3EA0351184}"/>
                </a:ext>
              </a:extLst>
            </p:cNvPr>
            <p:cNvSpPr/>
            <p:nvPr/>
          </p:nvSpPr>
          <p:spPr>
            <a:xfrm>
              <a:off x="15182850" y="3296229"/>
              <a:ext cx="4488873" cy="1539875"/>
            </a:xfrm>
            <a:prstGeom prst="round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es-CL"/>
            </a:p>
          </p:txBody>
        </p:sp>
        <p:pic>
          <p:nvPicPr>
            <p:cNvPr id="41" name="Picture 2" descr="Resultado de imagen para svs">
              <a:extLst>
                <a:ext uri="{FF2B5EF4-FFF2-40B4-BE49-F238E27FC236}">
                  <a16:creationId xmlns:a16="http://schemas.microsoft.com/office/drawing/2014/main" id="{A5EDDC1B-EE76-0189-BCD5-13A7D334D0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753423" y="3363842"/>
              <a:ext cx="1438810" cy="14046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2" name="Picture 32" descr="Resultado de imagen para logo banco tokyo">
            <a:extLst>
              <a:ext uri="{FF2B5EF4-FFF2-40B4-BE49-F238E27FC236}">
                <a16:creationId xmlns:a16="http://schemas.microsoft.com/office/drawing/2014/main" id="{D61E284E-CC25-4B6D-E4A0-A0C7E144C1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8094" y="2008167"/>
            <a:ext cx="1168612" cy="397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Imagen 4">
            <a:extLst>
              <a:ext uri="{FF2B5EF4-FFF2-40B4-BE49-F238E27FC236}">
                <a16:creationId xmlns:a16="http://schemas.microsoft.com/office/drawing/2014/main" id="{04C22009-7BCC-8547-0220-406CCBAA41D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2248" y="5861308"/>
            <a:ext cx="924140" cy="265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6" descr="Resultado de imagen para abcdin">
            <a:extLst>
              <a:ext uri="{FF2B5EF4-FFF2-40B4-BE49-F238E27FC236}">
                <a16:creationId xmlns:a16="http://schemas.microsoft.com/office/drawing/2014/main" id="{68577A1C-C03C-5627-9E2D-D35F945916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664" y="2904390"/>
            <a:ext cx="763472" cy="196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Imagen 10">
            <a:extLst>
              <a:ext uri="{FF2B5EF4-FFF2-40B4-BE49-F238E27FC236}">
                <a16:creationId xmlns:a16="http://schemas.microsoft.com/office/drawing/2014/main" id="{3A774E60-8AD4-7965-8DCF-9E3F75279B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299" y="2869577"/>
            <a:ext cx="1005756" cy="266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26" descr="Resultado de imagen para rabie">
            <a:extLst>
              <a:ext uri="{FF2B5EF4-FFF2-40B4-BE49-F238E27FC236}">
                <a16:creationId xmlns:a16="http://schemas.microsoft.com/office/drawing/2014/main" id="{EBD4BDC9-193C-079F-B0BF-E9575AE89D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821" y="2057216"/>
            <a:ext cx="877772" cy="299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0" descr="Resultado de imagen para tricot logo">
            <a:extLst>
              <a:ext uri="{FF2B5EF4-FFF2-40B4-BE49-F238E27FC236}">
                <a16:creationId xmlns:a16="http://schemas.microsoft.com/office/drawing/2014/main" id="{F52879D9-4F3A-B9EC-07C6-A6A017699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4870" y="2069492"/>
            <a:ext cx="787218" cy="274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4" descr="Resultado de imagen para logo salcobrand">
            <a:extLst>
              <a:ext uri="{FF2B5EF4-FFF2-40B4-BE49-F238E27FC236}">
                <a16:creationId xmlns:a16="http://schemas.microsoft.com/office/drawing/2014/main" id="{C95A6A76-A943-D277-893F-785293D46A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10" y="2823093"/>
            <a:ext cx="439086" cy="358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102" descr="Logo%20GM">
            <a:extLst>
              <a:ext uri="{FF2B5EF4-FFF2-40B4-BE49-F238E27FC236}">
                <a16:creationId xmlns:a16="http://schemas.microsoft.com/office/drawing/2014/main" id="{1016D14E-B715-86DF-102B-00B72F90F2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3281" y="2723870"/>
            <a:ext cx="606593" cy="557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Imagen 22" descr="images.jpeg">
            <a:extLst>
              <a:ext uri="{FF2B5EF4-FFF2-40B4-BE49-F238E27FC236}">
                <a16:creationId xmlns:a16="http://schemas.microsoft.com/office/drawing/2014/main" id="{B94EA55E-BAEB-59F4-7322-5552EB7C9F7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88" y="3592166"/>
            <a:ext cx="985012" cy="18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Imagen 20" descr="sony.jpeg">
            <a:extLst>
              <a:ext uri="{FF2B5EF4-FFF2-40B4-BE49-F238E27FC236}">
                <a16:creationId xmlns:a16="http://schemas.microsoft.com/office/drawing/2014/main" id="{874495F7-3343-8EAF-70B2-2ED4071A8E5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7629" y="3593969"/>
            <a:ext cx="1045097" cy="184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Imagen 21" descr="Panasonic_logo.jpg">
            <a:extLst>
              <a:ext uri="{FF2B5EF4-FFF2-40B4-BE49-F238E27FC236}">
                <a16:creationId xmlns:a16="http://schemas.microsoft.com/office/drawing/2014/main" id="{77E891DE-59B0-C13D-67B6-40DC81F7CF0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0895" y="3525471"/>
            <a:ext cx="983010" cy="321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2" descr="Resultado de imagen para coopeuch">
            <a:extLst>
              <a:ext uri="{FF2B5EF4-FFF2-40B4-BE49-F238E27FC236}">
                <a16:creationId xmlns:a16="http://schemas.microsoft.com/office/drawing/2014/main" id="{CD766B26-A27E-5114-CE85-3EBEC4506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0" y="2001130"/>
            <a:ext cx="1085808" cy="411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 descr="Resultado de imagen para ferosor">
            <a:extLst>
              <a:ext uri="{FF2B5EF4-FFF2-40B4-BE49-F238E27FC236}">
                <a16:creationId xmlns:a16="http://schemas.microsoft.com/office/drawing/2014/main" id="{6190BBB7-4587-1C49-7DF7-3DB755C8D7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20" r="5815" b="24734"/>
          <a:stretch/>
        </p:blipFill>
        <p:spPr bwMode="auto">
          <a:xfrm>
            <a:off x="1044372" y="3497220"/>
            <a:ext cx="1118363" cy="37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4" descr="Resultado de imagen para covepa">
            <a:extLst>
              <a:ext uri="{FF2B5EF4-FFF2-40B4-BE49-F238E27FC236}">
                <a16:creationId xmlns:a16="http://schemas.microsoft.com/office/drawing/2014/main" id="{66715852-D6AC-A383-47C4-3772288B7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015" y="2776696"/>
            <a:ext cx="1059918" cy="45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6" descr="Resultado de imagen para fegosa">
            <a:extLst>
              <a:ext uri="{FF2B5EF4-FFF2-40B4-BE49-F238E27FC236}">
                <a16:creationId xmlns:a16="http://schemas.microsoft.com/office/drawing/2014/main" id="{4DB39C0A-EB5E-B869-6770-C8EB66921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9234" y="2842129"/>
            <a:ext cx="892947" cy="32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Resultado de imagen para domino comida">
            <a:extLst>
              <a:ext uri="{FF2B5EF4-FFF2-40B4-BE49-F238E27FC236}">
                <a16:creationId xmlns:a16="http://schemas.microsoft.com/office/drawing/2014/main" id="{A7D31013-422C-3405-C32E-9305BE1D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13" y="1840786"/>
            <a:ext cx="847128" cy="71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4" descr="Resultado de imagen para maui and sons">
            <a:extLst>
              <a:ext uri="{FF2B5EF4-FFF2-40B4-BE49-F238E27FC236}">
                <a16:creationId xmlns:a16="http://schemas.microsoft.com/office/drawing/2014/main" id="{1D1FF19D-4D24-E318-11D4-4004D5773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4801" y="2716167"/>
            <a:ext cx="749386" cy="57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4" descr="Resultado de imagen para calzados gino">
            <a:extLst>
              <a:ext uri="{FF2B5EF4-FFF2-40B4-BE49-F238E27FC236}">
                <a16:creationId xmlns:a16="http://schemas.microsoft.com/office/drawing/2014/main" id="{2592A13C-8131-A857-3937-CFB9F0A5FC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77" t="16451" r="11180" b="24978"/>
          <a:stretch/>
        </p:blipFill>
        <p:spPr bwMode="auto">
          <a:xfrm>
            <a:off x="9441502" y="2734803"/>
            <a:ext cx="613954" cy="535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Imagen 5">
            <a:extLst>
              <a:ext uri="{FF2B5EF4-FFF2-40B4-BE49-F238E27FC236}">
                <a16:creationId xmlns:a16="http://schemas.microsoft.com/office/drawing/2014/main" id="{A0B691FB-CCA5-2481-E481-0168D38BA685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" t="12448" r="-648" b="19659"/>
          <a:stretch>
            <a:fillRect/>
          </a:stretch>
        </p:blipFill>
        <p:spPr bwMode="auto">
          <a:xfrm>
            <a:off x="8005306" y="3511633"/>
            <a:ext cx="980802" cy="34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24" descr="Resultado de imagen para casa ideas logo">
            <a:extLst>
              <a:ext uri="{FF2B5EF4-FFF2-40B4-BE49-F238E27FC236}">
                <a16:creationId xmlns:a16="http://schemas.microsoft.com/office/drawing/2014/main" id="{83C033C8-07EE-F8BB-C24C-689B113E2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230" y="3515053"/>
            <a:ext cx="1027489" cy="342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Picture 49" descr="logo_gobantes_gr">
            <a:extLst>
              <a:ext uri="{FF2B5EF4-FFF2-40B4-BE49-F238E27FC236}">
                <a16:creationId xmlns:a16="http://schemas.microsoft.com/office/drawing/2014/main" id="{2815E4A3-3F15-579D-30E3-B489F4A6F8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272" y="5846045"/>
            <a:ext cx="1065916" cy="29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Imagen 62" descr="costanera_norte.jpeg">
            <a:extLst>
              <a:ext uri="{FF2B5EF4-FFF2-40B4-BE49-F238E27FC236}">
                <a16:creationId xmlns:a16="http://schemas.microsoft.com/office/drawing/2014/main" id="{5271A58F-42DB-E0F0-66CE-E09A9A1811DD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373" y="4247631"/>
            <a:ext cx="916054" cy="366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" name="Picture 82" descr="http://www.proactiveoffice.com/themes/proactiveoffice/upload/logo-clinica_las_condes.jpg">
            <a:extLst>
              <a:ext uri="{FF2B5EF4-FFF2-40B4-BE49-F238E27FC236}">
                <a16:creationId xmlns:a16="http://schemas.microsoft.com/office/drawing/2014/main" id="{39E2E405-8FF4-1AB2-DD75-47092FA54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8687" y="3538550"/>
            <a:ext cx="1059585" cy="295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" name="Picture 2" descr="Resultado de imagen para logo bago">
            <a:extLst>
              <a:ext uri="{FF2B5EF4-FFF2-40B4-BE49-F238E27FC236}">
                <a16:creationId xmlns:a16="http://schemas.microsoft.com/office/drawing/2014/main" id="{EA3B65AB-B24E-F8AA-B5CE-26874EF4D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31497" r="12611" b="33366"/>
          <a:stretch>
            <a:fillRect/>
          </a:stretch>
        </p:blipFill>
        <p:spPr bwMode="auto">
          <a:xfrm>
            <a:off x="10453642" y="3507522"/>
            <a:ext cx="965870" cy="357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Imagen 19" descr="MetLife%20Logo.jpeg">
            <a:extLst>
              <a:ext uri="{FF2B5EF4-FFF2-40B4-BE49-F238E27FC236}">
                <a16:creationId xmlns:a16="http://schemas.microsoft.com/office/drawing/2014/main" id="{A1680AA9-7C2E-2786-1E32-E2A596E768EC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442" y="5859234"/>
            <a:ext cx="943916" cy="26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8" descr="Resultado de imagen para clinica avansalud">
            <a:extLst>
              <a:ext uri="{FF2B5EF4-FFF2-40B4-BE49-F238E27FC236}">
                <a16:creationId xmlns:a16="http://schemas.microsoft.com/office/drawing/2014/main" id="{53509C04-9C49-93AB-FB40-81478C763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89" y="4288368"/>
            <a:ext cx="1151611" cy="28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Resultado de imagen para logo preunic">
            <a:extLst>
              <a:ext uri="{FF2B5EF4-FFF2-40B4-BE49-F238E27FC236}">
                <a16:creationId xmlns:a16="http://schemas.microsoft.com/office/drawing/2014/main" id="{18656783-6237-E696-4E93-8F2377463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4591" y="5008504"/>
            <a:ext cx="883972" cy="460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22" descr="Resultado de imagen para logo nuevo pudahuel">
            <a:extLst>
              <a:ext uri="{FF2B5EF4-FFF2-40B4-BE49-F238E27FC236}">
                <a16:creationId xmlns:a16="http://schemas.microsoft.com/office/drawing/2014/main" id="{B7C78710-ADBD-1EE1-FE0E-FD769EF36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331" y="4280559"/>
            <a:ext cx="1107287" cy="300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24" descr="Resultado de imagen para logo aguas antofagasta">
            <a:extLst>
              <a:ext uri="{FF2B5EF4-FFF2-40B4-BE49-F238E27FC236}">
                <a16:creationId xmlns:a16="http://schemas.microsoft.com/office/drawing/2014/main" id="{333DEF82-4276-D14F-D566-2976FEEF5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5"/>
          <a:stretch>
            <a:fillRect/>
          </a:stretch>
        </p:blipFill>
        <p:spPr bwMode="auto">
          <a:xfrm>
            <a:off x="9370026" y="4251220"/>
            <a:ext cx="756907" cy="359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26" descr="Resultado de imagen para bavaria logo cecinas">
            <a:extLst>
              <a:ext uri="{FF2B5EF4-FFF2-40B4-BE49-F238E27FC236}">
                <a16:creationId xmlns:a16="http://schemas.microsoft.com/office/drawing/2014/main" id="{F66373CF-1572-7F17-1BCE-D151B60D2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9729" y="4276312"/>
            <a:ext cx="573695" cy="348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28" descr="Resultado de imagen para logo bitumix">
            <a:extLst>
              <a:ext uri="{FF2B5EF4-FFF2-40B4-BE49-F238E27FC236}">
                <a16:creationId xmlns:a16="http://schemas.microsoft.com/office/drawing/2014/main" id="{04EBCEE6-B978-39AF-3C0D-1A8D6CF18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194"/>
          <a:stretch>
            <a:fillRect/>
          </a:stretch>
        </p:blipFill>
        <p:spPr bwMode="auto">
          <a:xfrm>
            <a:off x="9249504" y="5082590"/>
            <a:ext cx="997951" cy="31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30" descr="Resultado de imagen para logo salfacorp">
            <a:extLst>
              <a:ext uri="{FF2B5EF4-FFF2-40B4-BE49-F238E27FC236}">
                <a16:creationId xmlns:a16="http://schemas.microsoft.com/office/drawing/2014/main" id="{B75CA934-C737-BDD7-E732-AC0F28A53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5480" y="5113829"/>
            <a:ext cx="1068029" cy="250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0" name="Picture 4" descr="Resultado de imagen para CENABAST">
            <a:extLst>
              <a:ext uri="{FF2B5EF4-FFF2-40B4-BE49-F238E27FC236}">
                <a16:creationId xmlns:a16="http://schemas.microsoft.com/office/drawing/2014/main" id="{A4486374-20D7-ABD0-9DA8-3B6E493F9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5" b="33523"/>
          <a:stretch/>
        </p:blipFill>
        <p:spPr bwMode="auto">
          <a:xfrm>
            <a:off x="823418" y="4176810"/>
            <a:ext cx="1560271" cy="5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6" descr="Resultado de imagen para INTERVIAL">
            <a:extLst>
              <a:ext uri="{FF2B5EF4-FFF2-40B4-BE49-F238E27FC236}">
                <a16:creationId xmlns:a16="http://schemas.microsoft.com/office/drawing/2014/main" id="{A183A03E-6BA6-816D-A2A1-144BD6D73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802" y="4143952"/>
            <a:ext cx="1077810" cy="573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2" name="Picture 8" descr="Resultado de imagen para global via">
            <a:extLst>
              <a:ext uri="{FF2B5EF4-FFF2-40B4-BE49-F238E27FC236}">
                <a16:creationId xmlns:a16="http://schemas.microsoft.com/office/drawing/2014/main" id="{1C1476C3-3FEA-4191-D12D-32A3327487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197" r="5486" b="37689"/>
          <a:stretch/>
        </p:blipFill>
        <p:spPr bwMode="auto">
          <a:xfrm>
            <a:off x="3734252" y="5052806"/>
            <a:ext cx="1251851" cy="372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3" name="Picture 10" descr="Resultado de imagen para saba parking">
            <a:extLst>
              <a:ext uri="{FF2B5EF4-FFF2-40B4-BE49-F238E27FC236}">
                <a16:creationId xmlns:a16="http://schemas.microsoft.com/office/drawing/2014/main" id="{AEB33C9B-929B-2B9D-4CC8-3419D2944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02" y="5107924"/>
            <a:ext cx="769196" cy="262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4" name="Picture 12" descr="Imagen relacionada">
            <a:extLst>
              <a:ext uri="{FF2B5EF4-FFF2-40B4-BE49-F238E27FC236}">
                <a16:creationId xmlns:a16="http://schemas.microsoft.com/office/drawing/2014/main" id="{9ACA525C-A9CE-B331-A847-0D25AC67F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9395" y="4028373"/>
            <a:ext cx="1341564" cy="804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5" name="Picture 2" descr="Resultado de imagen para blue express">
            <a:extLst>
              <a:ext uri="{FF2B5EF4-FFF2-40B4-BE49-F238E27FC236}">
                <a16:creationId xmlns:a16="http://schemas.microsoft.com/office/drawing/2014/main" id="{2578FAFD-2DA7-8A5E-2999-3409C1752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4" r="4878"/>
          <a:stretch/>
        </p:blipFill>
        <p:spPr bwMode="auto">
          <a:xfrm>
            <a:off x="6619430" y="4978290"/>
            <a:ext cx="1137088" cy="521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6" name="Picture 4" descr="Resultado de imagen para aguas antofagasta">
            <a:extLst>
              <a:ext uri="{FF2B5EF4-FFF2-40B4-BE49-F238E27FC236}">
                <a16:creationId xmlns:a16="http://schemas.microsoft.com/office/drawing/2014/main" id="{33C88B4A-C1B2-D2D8-85B1-A4F6602FAE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943" r="36089"/>
          <a:stretch/>
        </p:blipFill>
        <p:spPr bwMode="auto">
          <a:xfrm>
            <a:off x="1180048" y="5003864"/>
            <a:ext cx="847011" cy="47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7" name="Picture 8" descr="Imagen relacionada">
            <a:extLst>
              <a:ext uri="{FF2B5EF4-FFF2-40B4-BE49-F238E27FC236}">
                <a16:creationId xmlns:a16="http://schemas.microsoft.com/office/drawing/2014/main" id="{3269D52F-1FB8-334E-006F-F8744B4D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2731" y="5735128"/>
            <a:ext cx="1036355" cy="518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8" name="Picture 12" descr="Resultado de imagen para breden master">
            <a:extLst>
              <a:ext uri="{FF2B5EF4-FFF2-40B4-BE49-F238E27FC236}">
                <a16:creationId xmlns:a16="http://schemas.microsoft.com/office/drawing/2014/main" id="{2AEFB7CC-8A58-BEAB-A6E4-E38246C11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9810" y="4865409"/>
            <a:ext cx="1011795" cy="747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2712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2.xml><?xml version="1.0" encoding="utf-8"?>
<a:theme xmlns:a="http://schemas.openxmlformats.org/drawingml/2006/main" name="1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3.xml><?xml version="1.0" encoding="utf-8"?>
<a:theme xmlns:a="http://schemas.openxmlformats.org/drawingml/2006/main" name="3_Tema de Office">
  <a:themeElements>
    <a:clrScheme name="Estela 2024">
      <a:dk1>
        <a:srgbClr val="003661"/>
      </a:dk1>
      <a:lt1>
        <a:srgbClr val="FFFFFF"/>
      </a:lt1>
      <a:dk2>
        <a:srgbClr val="001C31"/>
      </a:dk2>
      <a:lt2>
        <a:srgbClr val="EBFEFE"/>
      </a:lt2>
      <a:accent1>
        <a:srgbClr val="00B5CB"/>
      </a:accent1>
      <a:accent2>
        <a:srgbClr val="95F8EC"/>
      </a:accent2>
      <a:accent3>
        <a:srgbClr val="056497"/>
      </a:accent3>
      <a:accent4>
        <a:srgbClr val="054B70"/>
      </a:accent4>
      <a:accent5>
        <a:srgbClr val="01263D"/>
      </a:accent5>
      <a:accent6>
        <a:srgbClr val="00D0C2"/>
      </a:accent6>
      <a:hlink>
        <a:srgbClr val="007FE2"/>
      </a:hlink>
      <a:folHlink>
        <a:srgbClr val="005FA9"/>
      </a:folHlink>
    </a:clrScheme>
    <a:fontScheme name="Outif">
      <a:majorFont>
        <a:latin typeface="Outfit"/>
        <a:ea typeface=""/>
        <a:cs typeface=""/>
      </a:majorFont>
      <a:minorFont>
        <a:latin typeface="Outfi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lantilla Estela 2024" id="{C514944C-1471-9747-AB63-4ADF1A6B4828}" vid="{1EA9B2CD-33AF-704E-A63C-2FAFD0F0E32C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c40260-dfd7-40a4-a85c-967c4896b146">
      <Terms xmlns="http://schemas.microsoft.com/office/infopath/2007/PartnerControls"/>
    </lcf76f155ced4ddcb4097134ff3c332f>
    <TaxCatchAll xmlns="03a00eab-5830-4fd3-b523-a06a7c8d179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A36918DEDA39D40B86952B93DC3C6EB" ma:contentTypeVersion="12" ma:contentTypeDescription="Crear nuevo documento." ma:contentTypeScope="" ma:versionID="c3ea86d42b27993af01c13701f9e8d91">
  <xsd:schema xmlns:xsd="http://www.w3.org/2001/XMLSchema" xmlns:xs="http://www.w3.org/2001/XMLSchema" xmlns:p="http://schemas.microsoft.com/office/2006/metadata/properties" xmlns:ns2="8fc40260-dfd7-40a4-a85c-967c4896b146" xmlns:ns3="03a00eab-5830-4fd3-b523-a06a7c8d179a" targetNamespace="http://schemas.microsoft.com/office/2006/metadata/properties" ma:root="true" ma:fieldsID="696164abde6b1e9cbf8fc324f328488f" ns2:_="" ns3:_="">
    <xsd:import namespace="8fc40260-dfd7-40a4-a85c-967c4896b146"/>
    <xsd:import namespace="03a00eab-5830-4fd3-b523-a06a7c8d179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c40260-dfd7-40a4-a85c-967c4896b14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n" ma:readOnly="false" ma:fieldId="{5cf76f15-5ced-4ddc-b409-7134ff3c332f}" ma:taxonomyMulti="true" ma:sspId="a4421858-aab3-4d5d-a380-932938c0233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00eab-5830-4fd3-b523-a06a7c8d179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6a7d434f-2193-4439-bf65-bfb6818c78d9}" ma:internalName="TaxCatchAll" ma:showField="CatchAllData" ma:web="03a00eab-5830-4fd3-b523-a06a7c8d179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80A2A99-7A4C-4EE9-8BB1-FB475A63F2E0}">
  <ds:schemaRefs>
    <ds:schemaRef ds:uri="03a00eab-5830-4fd3-b523-a06a7c8d179a"/>
    <ds:schemaRef ds:uri="8fc40260-dfd7-40a4-a85c-967c4896b14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970DD5C-6BDB-448E-8DDE-D85625A3DCE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4CBF98-D659-4E7D-BB36-18FA99D4444B}">
  <ds:schemaRefs>
    <ds:schemaRef ds:uri="03a00eab-5830-4fd3-b523-a06a7c8d179a"/>
    <ds:schemaRef ds:uri="8fc40260-dfd7-40a4-a85c-967c4896b14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Panorámica</PresentationFormat>
  <Slides>25</Slides>
  <Notes>3</Notes>
  <HiddenSlides>0</HiddenSlide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25</vt:i4>
      </vt:variant>
    </vt:vector>
  </HeadingPairs>
  <TitlesOfParts>
    <vt:vector size="28" baseType="lpstr">
      <vt:lpstr>Tema de Office</vt:lpstr>
      <vt:lpstr>1_Tema de Office</vt:lpstr>
      <vt:lpstr>3_Tema de Office</vt:lpstr>
      <vt:lpstr>Suite Facturación Electrónica Estela</vt:lpstr>
      <vt:lpstr>Presentación de PowerPoint</vt:lpstr>
      <vt:lpstr>Presentación de PowerPoint</vt:lpstr>
      <vt:lpstr>Presentación de PowerPoint</vt:lpstr>
      <vt:lpstr>Proveedor Regional con Atención Local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Paola Yadira Gibaja Cusi</dc:creator>
  <cp:revision>22</cp:revision>
  <dcterms:created xsi:type="dcterms:W3CDTF">2024-04-16T14:47:04Z</dcterms:created>
  <dcterms:modified xsi:type="dcterms:W3CDTF">2024-08-02T06:58:16Z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0x0101005A36918DEDA39D40B86952B93DC3C6EB</vt:lpwstr>
  </property>
  <property fmtid="{D5CDD505-2E9C-101B-9397-08002B2CF9AE}" pid="3" name="MediaServiceImageTags">
    <vt:lpwstr/>
  </property>
</Properties>
</file>