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3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  <p:sldMasterId id="2147483682" r:id="rId5"/>
    <p:sldMasterId id="2147483742" r:id="rId6"/>
    <p:sldMasterId id="2147483770" r:id="rId7"/>
  </p:sldMasterIdLst>
  <p:notesMasterIdLst>
    <p:notesMasterId r:id="rId33"/>
  </p:notesMasterIdLst>
  <p:handoutMasterIdLst>
    <p:handoutMasterId r:id="rId34"/>
  </p:handoutMasterIdLst>
  <p:sldIdLst>
    <p:sldId id="256" r:id="rId8"/>
    <p:sldId id="299" r:id="rId9"/>
    <p:sldId id="310" r:id="rId10"/>
    <p:sldId id="257" r:id="rId11"/>
    <p:sldId id="332" r:id="rId12"/>
    <p:sldId id="3035" r:id="rId13"/>
    <p:sldId id="3036" r:id="rId14"/>
    <p:sldId id="367" r:id="rId15"/>
    <p:sldId id="366" r:id="rId16"/>
    <p:sldId id="368" r:id="rId17"/>
    <p:sldId id="280" r:id="rId18"/>
    <p:sldId id="363" r:id="rId19"/>
    <p:sldId id="353" r:id="rId20"/>
    <p:sldId id="335" r:id="rId21"/>
    <p:sldId id="355" r:id="rId22"/>
    <p:sldId id="356" r:id="rId23"/>
    <p:sldId id="352" r:id="rId24"/>
    <p:sldId id="317" r:id="rId25"/>
    <p:sldId id="282" r:id="rId26"/>
    <p:sldId id="298" r:id="rId27"/>
    <p:sldId id="289" r:id="rId28"/>
    <p:sldId id="359" r:id="rId29"/>
    <p:sldId id="360" r:id="rId30"/>
    <p:sldId id="339" r:id="rId31"/>
    <p:sldId id="290" r:id="rId32"/>
  </p:sldIdLst>
  <p:sldSz cx="12192000" cy="6858000"/>
  <p:notesSz cx="6858000" cy="9144000"/>
  <p:embeddedFontLst>
    <p:embeddedFont>
      <p:font typeface="Century Gothic" panose="020B0502020202020204" pitchFamily="34" charset="0"/>
      <p:regular r:id="rId35"/>
      <p:bold r:id="rId36"/>
      <p:italic r:id="rId37"/>
      <p:boldItalic r:id="rId38"/>
    </p:embeddedFont>
    <p:embeddedFont>
      <p:font typeface="Instrument Sans" panose="020B0604020202020204" charset="0"/>
      <p:regular r:id="rId39"/>
      <p:bold r:id="rId40"/>
      <p:italic r:id="rId41"/>
      <p:boldItalic r:id="rId42"/>
    </p:embeddedFont>
    <p:embeddedFont>
      <p:font typeface="Outfit" charset="0"/>
      <p:regular r:id="rId43"/>
      <p:bold r:id="rId44"/>
    </p:embeddedFont>
    <p:embeddedFont>
      <p:font typeface="Poppins" panose="00000500000000000000" pitchFamily="2" charset="0"/>
      <p:regular r:id="rId45"/>
      <p:bold r:id="rId46"/>
      <p:italic r:id="rId47"/>
      <p:boldItalic r:id="rId48"/>
    </p:embeddedFont>
    <p:embeddedFont>
      <p:font typeface="Raleway" pitchFamily="2" charset="0"/>
      <p:regular r:id="rId49"/>
      <p:bold r:id="rId50"/>
      <p:italic r:id="rId51"/>
      <p:boldItalic r:id="rId52"/>
    </p:embeddedFont>
    <p:embeddedFont>
      <p:font typeface="Tahoma" panose="020B0604030504040204" pitchFamily="34" charset="0"/>
      <p:regular r:id="rId53"/>
      <p:bold r:id="rId54"/>
    </p:embeddedFont>
    <p:embeddedFont>
      <p:font typeface="Verdana" panose="020B0604030504040204" pitchFamily="34" charset="0"/>
      <p:regular r:id="rId55"/>
      <p:bold r:id="rId56"/>
      <p:italic r:id="rId57"/>
      <p:boldItalic r:id="rId58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5CC"/>
    <a:srgbClr val="00B4CC"/>
    <a:srgbClr val="014464"/>
    <a:srgbClr val="CEEEFE"/>
    <a:srgbClr val="012435"/>
    <a:srgbClr val="DEFFF8"/>
    <a:srgbClr val="C2EAFE"/>
    <a:srgbClr val="19EFD6"/>
    <a:srgbClr val="F3FFFC"/>
    <a:srgbClr val="00D2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83425B-064A-02D1-CDFF-D147A15ABF1C}" v="4" dt="2024-08-02T06:55:54.217"/>
    <p1510:client id="{95957A89-3D99-C3F0-A85E-31C826D156E4}" v="4" dt="2024-08-02T01:10:07.209"/>
    <p1510:client id="{CD86FCE2-7E13-7DE0-DF3D-215780A53378}" v="82" dt="2024-08-01T22:51:29.345"/>
    <p1510:client id="{FA8B1F76-E1CD-AF55-DDB8-D9766CD26B9B}" v="243" dt="2024-08-02T00:35:31.9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47" autoAdjust="0"/>
    <p:restoredTop sz="94061" autoAdjust="0"/>
  </p:normalViewPr>
  <p:slideViewPr>
    <p:cSldViewPr snapToGrid="0">
      <p:cViewPr varScale="1">
        <p:scale>
          <a:sx n="66" d="100"/>
          <a:sy n="66" d="100"/>
        </p:scale>
        <p:origin x="606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09" d="100"/>
          <a:sy n="109" d="100"/>
        </p:scale>
        <p:origin x="534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5.fntdata"/><Relationship Id="rId21" Type="http://schemas.openxmlformats.org/officeDocument/2006/relationships/slide" Target="slides/slide14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5" Type="http://schemas.openxmlformats.org/officeDocument/2006/relationships/slideMaster" Target="slideMasters/slideMaster2.xml"/><Relationship Id="rId61" Type="http://schemas.openxmlformats.org/officeDocument/2006/relationships/theme" Target="theme/theme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microsoft.com/office/2015/10/relationships/revisionInfo" Target="revisionInfo.xml"/><Relationship Id="rId8" Type="http://schemas.openxmlformats.org/officeDocument/2006/relationships/slide" Target="slides/slide1.xml"/><Relationship Id="rId51" Type="http://schemas.openxmlformats.org/officeDocument/2006/relationships/font" Target="fonts/font1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issa Gurdian" userId="S::melissa.gurdian@estela.com::f30cf7b4-e497-4345-9e25-402716406a1c" providerId="AD" clId="Web-{0F3D0728-731B-2F8E-933A-E652B80E3CA4}"/>
    <pc:docChg chg="modSld">
      <pc:chgData name="Melissa Gurdian" userId="S::melissa.gurdian@estela.com::f30cf7b4-e497-4345-9e25-402716406a1c" providerId="AD" clId="Web-{0F3D0728-731B-2F8E-933A-E652B80E3CA4}" dt="2024-07-30T20:58:14.875" v="0" actId="20577"/>
      <pc:docMkLst>
        <pc:docMk/>
      </pc:docMkLst>
      <pc:sldChg chg="modSp">
        <pc:chgData name="Melissa Gurdian" userId="S::melissa.gurdian@estela.com::f30cf7b4-e497-4345-9e25-402716406a1c" providerId="AD" clId="Web-{0F3D0728-731B-2F8E-933A-E652B80E3CA4}" dt="2024-07-30T20:58:14.875" v="0" actId="20577"/>
        <pc:sldMkLst>
          <pc:docMk/>
          <pc:sldMk cId="2406273178" sldId="256"/>
        </pc:sldMkLst>
        <pc:spChg chg="mod">
          <ac:chgData name="Melissa Gurdian" userId="S::melissa.gurdian@estela.com::f30cf7b4-e497-4345-9e25-402716406a1c" providerId="AD" clId="Web-{0F3D0728-731B-2F8E-933A-E652B80E3CA4}" dt="2024-07-30T20:58:14.875" v="0" actId="20577"/>
          <ac:spMkLst>
            <pc:docMk/>
            <pc:sldMk cId="2406273178" sldId="256"/>
            <ac:spMk id="2" creationId="{00000000-0000-0000-0000-000000000000}"/>
          </ac:spMkLst>
        </pc:spChg>
      </pc:sldChg>
    </pc:docChg>
  </pc:docChgLst>
  <pc:docChgLst>
    <pc:chgData name="Paola Yadira Gibaja Cusi" userId="S::paola.gibaja@estela.com::f3575662-87c4-4041-911f-3ffe81db7be9" providerId="AD" clId="Web-{95957A89-3D99-C3F0-A85E-31C826D156E4}"/>
    <pc:docChg chg="addSld delSld modMainMaster">
      <pc:chgData name="Paola Yadira Gibaja Cusi" userId="S::paola.gibaja@estela.com::f3575662-87c4-4041-911f-3ffe81db7be9" providerId="AD" clId="Web-{95957A89-3D99-C3F0-A85E-31C826D156E4}" dt="2024-08-02T01:10:07.209" v="3"/>
      <pc:docMkLst>
        <pc:docMk/>
      </pc:docMkLst>
      <pc:sldChg chg="del">
        <pc:chgData name="Paola Yadira Gibaja Cusi" userId="S::paola.gibaja@estela.com::f3575662-87c4-4041-911f-3ffe81db7be9" providerId="AD" clId="Web-{95957A89-3D99-C3F0-A85E-31C826D156E4}" dt="2024-08-02T01:10:07.209" v="3"/>
        <pc:sldMkLst>
          <pc:docMk/>
          <pc:sldMk cId="0" sldId="266"/>
        </pc:sldMkLst>
      </pc:sldChg>
      <pc:sldChg chg="del">
        <pc:chgData name="Paola Yadira Gibaja Cusi" userId="S::paola.gibaja@estela.com::f3575662-87c4-4041-911f-3ffe81db7be9" providerId="AD" clId="Web-{95957A89-3D99-C3F0-A85E-31C826D156E4}" dt="2024-08-02T01:08:52.285" v="1"/>
        <pc:sldMkLst>
          <pc:docMk/>
          <pc:sldMk cId="1548803772" sldId="309"/>
        </pc:sldMkLst>
      </pc:sldChg>
      <pc:sldChg chg="add">
        <pc:chgData name="Paola Yadira Gibaja Cusi" userId="S::paola.gibaja@estela.com::f3575662-87c4-4041-911f-3ffe81db7be9" providerId="AD" clId="Web-{95957A89-3D99-C3F0-A85E-31C826D156E4}" dt="2024-08-02T01:08:43.769" v="0"/>
        <pc:sldMkLst>
          <pc:docMk/>
          <pc:sldMk cId="2411332587" sldId="3035"/>
        </pc:sldMkLst>
      </pc:sldChg>
      <pc:sldChg chg="add">
        <pc:chgData name="Paola Yadira Gibaja Cusi" userId="S::paola.gibaja@estela.com::f3575662-87c4-4041-911f-3ffe81db7be9" providerId="AD" clId="Web-{95957A89-3D99-C3F0-A85E-31C826D156E4}" dt="2024-08-02T01:09:47.771" v="2"/>
        <pc:sldMkLst>
          <pc:docMk/>
          <pc:sldMk cId="197758746" sldId="3036"/>
        </pc:sldMkLst>
      </pc:sldChg>
      <pc:sldMasterChg chg="addSldLayout">
        <pc:chgData name="Paola Yadira Gibaja Cusi" userId="S::paola.gibaja@estela.com::f3575662-87c4-4041-911f-3ffe81db7be9" providerId="AD" clId="Web-{95957A89-3D99-C3F0-A85E-31C826D156E4}" dt="2024-08-02T01:09:47.771" v="2"/>
        <pc:sldMasterMkLst>
          <pc:docMk/>
          <pc:sldMasterMk cId="2933118997" sldId="2147483648"/>
        </pc:sldMasterMkLst>
        <pc:sldLayoutChg chg="add">
          <pc:chgData name="Paola Yadira Gibaja Cusi" userId="S::paola.gibaja@estela.com::f3575662-87c4-4041-911f-3ffe81db7be9" providerId="AD" clId="Web-{95957A89-3D99-C3F0-A85E-31C826D156E4}" dt="2024-08-02T01:09:47.771" v="2"/>
          <pc:sldLayoutMkLst>
            <pc:docMk/>
            <pc:sldMasterMk cId="2933118997" sldId="2147483648"/>
            <pc:sldLayoutMk cId="1829975048" sldId="2147483744"/>
          </pc:sldLayoutMkLst>
        </pc:sldLayoutChg>
        <pc:sldLayoutChg chg="add">
          <pc:chgData name="Paola Yadira Gibaja Cusi" userId="S::paola.gibaja@estela.com::f3575662-87c4-4041-911f-3ffe81db7be9" providerId="AD" clId="Web-{95957A89-3D99-C3F0-A85E-31C826D156E4}" dt="2024-08-02T01:09:47.771" v="2"/>
          <pc:sldLayoutMkLst>
            <pc:docMk/>
            <pc:sldMasterMk cId="2933118997" sldId="2147483648"/>
            <pc:sldLayoutMk cId="2995241830" sldId="2147483745"/>
          </pc:sldLayoutMkLst>
        </pc:sldLayoutChg>
        <pc:sldLayoutChg chg="add">
          <pc:chgData name="Paola Yadira Gibaja Cusi" userId="S::paola.gibaja@estela.com::f3575662-87c4-4041-911f-3ffe81db7be9" providerId="AD" clId="Web-{95957A89-3D99-C3F0-A85E-31C826D156E4}" dt="2024-08-02T01:08:43.769" v="0"/>
          <pc:sldLayoutMkLst>
            <pc:docMk/>
            <pc:sldMasterMk cId="2933118997" sldId="2147483648"/>
            <pc:sldLayoutMk cId="2688551323" sldId="2147483833"/>
          </pc:sldLayoutMkLst>
        </pc:sldLayoutChg>
      </pc:sldMasterChg>
      <pc:sldMasterChg chg="modSldLayout">
        <pc:chgData name="Paola Yadira Gibaja Cusi" userId="S::paola.gibaja@estela.com::f3575662-87c4-4041-911f-3ffe81db7be9" providerId="AD" clId="Web-{95957A89-3D99-C3F0-A85E-31C826D156E4}" dt="2024-08-02T01:09:47.771" v="2"/>
        <pc:sldMasterMkLst>
          <pc:docMk/>
          <pc:sldMasterMk cId="3649497070" sldId="2147483742"/>
        </pc:sldMasterMkLst>
        <pc:sldLayoutChg chg="replId">
          <pc:chgData name="Paola Yadira Gibaja Cusi" userId="S::paola.gibaja@estela.com::f3575662-87c4-4041-911f-3ffe81db7be9" providerId="AD" clId="Web-{95957A89-3D99-C3F0-A85E-31C826D156E4}" dt="2024-08-02T01:09:47.771" v="2"/>
          <pc:sldLayoutMkLst>
            <pc:docMk/>
            <pc:sldMasterMk cId="3649497070" sldId="2147483742"/>
            <pc:sldLayoutMk cId="100490425" sldId="2147483834"/>
          </pc:sldLayoutMkLst>
        </pc:sldLayoutChg>
        <pc:sldLayoutChg chg="replId">
          <pc:chgData name="Paola Yadira Gibaja Cusi" userId="S::paola.gibaja@estela.com::f3575662-87c4-4041-911f-3ffe81db7be9" providerId="AD" clId="Web-{95957A89-3D99-C3F0-A85E-31C826D156E4}" dt="2024-08-02T01:09:47.771" v="2"/>
          <pc:sldLayoutMkLst>
            <pc:docMk/>
            <pc:sldMasterMk cId="3649497070" sldId="2147483742"/>
            <pc:sldLayoutMk cId="602294240" sldId="2147483835"/>
          </pc:sldLayoutMkLst>
        </pc:sldLayoutChg>
      </pc:sldMasterChg>
    </pc:docChg>
  </pc:docChgLst>
  <pc:docChgLst>
    <pc:chgData name="Sofia Carolina Forero Vargas" userId="S::sforero_facturecolombia.com#ext#@pegtecnologia.onmicrosoft.com::1f72b1e2-ed12-4277-8860-424330c2723f" providerId="AD" clId="Web-{CD86FCE2-7E13-7DE0-DF3D-215780A53378}"/>
    <pc:docChg chg="addSld delSld modSld">
      <pc:chgData name="Sofia Carolina Forero Vargas" userId="S::sforero_facturecolombia.com#ext#@pegtecnologia.onmicrosoft.com::1f72b1e2-ed12-4277-8860-424330c2723f" providerId="AD" clId="Web-{CD86FCE2-7E13-7DE0-DF3D-215780A53378}" dt="2024-08-01T22:51:29.345" v="81"/>
      <pc:docMkLst>
        <pc:docMk/>
      </pc:docMkLst>
      <pc:sldChg chg="addSp delSp modSp add">
        <pc:chgData name="Sofia Carolina Forero Vargas" userId="S::sforero_facturecolombia.com#ext#@pegtecnologia.onmicrosoft.com::1f72b1e2-ed12-4277-8860-424330c2723f" providerId="AD" clId="Web-{CD86FCE2-7E13-7DE0-DF3D-215780A53378}" dt="2024-08-01T22:51:11.579" v="80" actId="1076"/>
        <pc:sldMkLst>
          <pc:docMk/>
          <pc:sldMk cId="2569967748" sldId="341"/>
        </pc:sldMkLst>
        <pc:spChg chg="mod">
          <ac:chgData name="Sofia Carolina Forero Vargas" userId="S::sforero_facturecolombia.com#ext#@pegtecnologia.onmicrosoft.com::1f72b1e2-ed12-4277-8860-424330c2723f" providerId="AD" clId="Web-{CD86FCE2-7E13-7DE0-DF3D-215780A53378}" dt="2024-08-01T22:50:18.858" v="58" actId="1076"/>
          <ac:spMkLst>
            <pc:docMk/>
            <pc:sldMk cId="2569967748" sldId="341"/>
            <ac:spMk id="6" creationId="{A475B545-ABE9-F38A-E796-3B03991F6EAB}"/>
          </ac:spMkLst>
        </pc:spChg>
        <pc:spChg chg="add mod">
          <ac:chgData name="Sofia Carolina Forero Vargas" userId="S::sforero_facturecolombia.com#ext#@pegtecnologia.onmicrosoft.com::1f72b1e2-ed12-4277-8860-424330c2723f" providerId="AD" clId="Web-{CD86FCE2-7E13-7DE0-DF3D-215780A53378}" dt="2024-08-01T22:50:29.453" v="60" actId="1076"/>
          <ac:spMkLst>
            <pc:docMk/>
            <pc:sldMk cId="2569967748" sldId="341"/>
            <ac:spMk id="8" creationId="{2333D8DE-47B9-A9CE-CF71-98344226B766}"/>
          </ac:spMkLst>
        </pc:spChg>
        <pc:spChg chg="add mod">
          <ac:chgData name="Sofia Carolina Forero Vargas" userId="S::sforero_facturecolombia.com#ext#@pegtecnologia.onmicrosoft.com::1f72b1e2-ed12-4277-8860-424330c2723f" providerId="AD" clId="Web-{CD86FCE2-7E13-7DE0-DF3D-215780A53378}" dt="2024-08-01T22:50:39.062" v="69" actId="1076"/>
          <ac:spMkLst>
            <pc:docMk/>
            <pc:sldMk cId="2569967748" sldId="341"/>
            <ac:spMk id="32" creationId="{7229FE1C-C18D-6D47-80F2-ED2C4F98D733}"/>
          </ac:spMkLst>
        </pc:spChg>
        <pc:grpChg chg="add mod">
          <ac:chgData name="Sofia Carolina Forero Vargas" userId="S::sforero_facturecolombia.com#ext#@pegtecnologia.onmicrosoft.com::1f72b1e2-ed12-4277-8860-424330c2723f" providerId="AD" clId="Web-{CD86FCE2-7E13-7DE0-DF3D-215780A53378}" dt="2024-08-01T22:51:11.579" v="80" actId="1076"/>
          <ac:grpSpMkLst>
            <pc:docMk/>
            <pc:sldMk cId="2569967748" sldId="341"/>
            <ac:grpSpMk id="23" creationId="{454C4BE5-39D5-B4CE-6933-756F83AC812A}"/>
          </ac:grpSpMkLst>
        </pc:grpChg>
        <pc:picChg chg="del">
          <ac:chgData name="Sofia Carolina Forero Vargas" userId="S::sforero_facturecolombia.com#ext#@pegtecnologia.onmicrosoft.com::1f72b1e2-ed12-4277-8860-424330c2723f" providerId="AD" clId="Web-{CD86FCE2-7E13-7DE0-DF3D-215780A53378}" dt="2024-08-01T22:47:53.995" v="6"/>
          <ac:picMkLst>
            <pc:docMk/>
            <pc:sldMk cId="2569967748" sldId="341"/>
            <ac:picMk id="7" creationId="{EA02C9BC-E02A-B0D4-3EE8-2B56C3EE1748}"/>
          </ac:picMkLst>
        </pc:picChg>
        <pc:picChg chg="add mod">
          <ac:chgData name="Sofia Carolina Forero Vargas" userId="S::sforero_facturecolombia.com#ext#@pegtecnologia.onmicrosoft.com::1f72b1e2-ed12-4277-8860-424330c2723f" providerId="AD" clId="Web-{CD86FCE2-7E13-7DE0-DF3D-215780A53378}" dt="2024-08-01T22:51:01.641" v="77" actId="1076"/>
          <ac:picMkLst>
            <pc:docMk/>
            <pc:sldMk cId="2569967748" sldId="341"/>
            <ac:picMk id="10" creationId="{512D3196-CE1F-79C0-8C55-E11799F311EE}"/>
          </ac:picMkLst>
        </pc:picChg>
        <pc:picChg chg="add mod">
          <ac:chgData name="Sofia Carolina Forero Vargas" userId="S::sforero_facturecolombia.com#ext#@pegtecnologia.onmicrosoft.com::1f72b1e2-ed12-4277-8860-424330c2723f" providerId="AD" clId="Web-{CD86FCE2-7E13-7DE0-DF3D-215780A53378}" dt="2024-08-01T22:51:03.110" v="78" actId="1076"/>
          <ac:picMkLst>
            <pc:docMk/>
            <pc:sldMk cId="2569967748" sldId="341"/>
            <ac:picMk id="12" creationId="{5E4D2EEA-F81F-8FA3-2496-F058738EDA84}"/>
          </ac:picMkLst>
        </pc:picChg>
        <pc:picChg chg="del mod">
          <ac:chgData name="Sofia Carolina Forero Vargas" userId="S::sforero_facturecolombia.com#ext#@pegtecnologia.onmicrosoft.com::1f72b1e2-ed12-4277-8860-424330c2723f" providerId="AD" clId="Web-{CD86FCE2-7E13-7DE0-DF3D-215780A53378}" dt="2024-08-01T22:47:53.682" v="3"/>
          <ac:picMkLst>
            <pc:docMk/>
            <pc:sldMk cId="2569967748" sldId="341"/>
            <ac:picMk id="13" creationId="{B5E555B6-FBFB-08AF-14DD-9F7DAF46DF6F}"/>
          </ac:picMkLst>
        </pc:picChg>
        <pc:picChg chg="del">
          <ac:chgData name="Sofia Carolina Forero Vargas" userId="S::sforero_facturecolombia.com#ext#@pegtecnologia.onmicrosoft.com::1f72b1e2-ed12-4277-8860-424330c2723f" providerId="AD" clId="Web-{CD86FCE2-7E13-7DE0-DF3D-215780A53378}" dt="2024-08-01T22:47:53.901" v="4"/>
          <ac:picMkLst>
            <pc:docMk/>
            <pc:sldMk cId="2569967748" sldId="341"/>
            <ac:picMk id="14" creationId="{508DEA41-F139-3CBE-6371-8A8450E782CF}"/>
          </ac:picMkLst>
        </pc:picChg>
        <pc:picChg chg="del">
          <ac:chgData name="Sofia Carolina Forero Vargas" userId="S::sforero_facturecolombia.com#ext#@pegtecnologia.onmicrosoft.com::1f72b1e2-ed12-4277-8860-424330c2723f" providerId="AD" clId="Web-{CD86FCE2-7E13-7DE0-DF3D-215780A53378}" dt="2024-08-01T22:47:53.963" v="5"/>
          <ac:picMkLst>
            <pc:docMk/>
            <pc:sldMk cId="2569967748" sldId="341"/>
            <ac:picMk id="15" creationId="{27D2EF0F-8337-4F24-3CCF-CEC057AB4ECB}"/>
          </ac:picMkLst>
        </pc:picChg>
        <pc:picChg chg="add mod">
          <ac:chgData name="Sofia Carolina Forero Vargas" userId="S::sforero_facturecolombia.com#ext#@pegtecnologia.onmicrosoft.com::1f72b1e2-ed12-4277-8860-424330c2723f" providerId="AD" clId="Web-{CD86FCE2-7E13-7DE0-DF3D-215780A53378}" dt="2024-08-01T22:50:45.922" v="76" actId="1076"/>
          <ac:picMkLst>
            <pc:docMk/>
            <pc:sldMk cId="2569967748" sldId="341"/>
            <ac:picMk id="17" creationId="{D45127D1-C1B1-D271-6FC1-7B3ABA119CD8}"/>
          </ac:picMkLst>
        </pc:picChg>
        <pc:picChg chg="add mod">
          <ac:chgData name="Sofia Carolina Forero Vargas" userId="S::sforero_facturecolombia.com#ext#@pegtecnologia.onmicrosoft.com::1f72b1e2-ed12-4277-8860-424330c2723f" providerId="AD" clId="Web-{CD86FCE2-7E13-7DE0-DF3D-215780A53378}" dt="2024-08-01T22:50:44.890" v="75" actId="1076"/>
          <ac:picMkLst>
            <pc:docMk/>
            <pc:sldMk cId="2569967748" sldId="341"/>
            <ac:picMk id="19" creationId="{CF52F4F5-AEB4-4DAC-CE8F-D4494950C6DD}"/>
          </ac:picMkLst>
        </pc:picChg>
        <pc:picChg chg="add mod">
          <ac:chgData name="Sofia Carolina Forero Vargas" userId="S::sforero_facturecolombia.com#ext#@pegtecnologia.onmicrosoft.com::1f72b1e2-ed12-4277-8860-424330c2723f" providerId="AD" clId="Web-{CD86FCE2-7E13-7DE0-DF3D-215780A53378}" dt="2024-08-01T22:50:39.031" v="66" actId="1076"/>
          <ac:picMkLst>
            <pc:docMk/>
            <pc:sldMk cId="2569967748" sldId="341"/>
            <ac:picMk id="25" creationId="{D7DC318B-9D45-A31D-5781-ADF438D5E19B}"/>
          </ac:picMkLst>
        </pc:picChg>
        <pc:picChg chg="del">
          <ac:chgData name="Sofia Carolina Forero Vargas" userId="S::sforero_facturecolombia.com#ext#@pegtecnologia.onmicrosoft.com::1f72b1e2-ed12-4277-8860-424330c2723f" providerId="AD" clId="Web-{CD86FCE2-7E13-7DE0-DF3D-215780A53378}" dt="2024-08-01T22:47:53.120" v="1"/>
          <ac:picMkLst>
            <pc:docMk/>
            <pc:sldMk cId="2569967748" sldId="341"/>
            <ac:picMk id="27" creationId="{696D0F51-61A0-B4BB-814C-61DB516CB3D9}"/>
          </ac:picMkLst>
        </pc:picChg>
        <pc:picChg chg="add mod">
          <ac:chgData name="Sofia Carolina Forero Vargas" userId="S::sforero_facturecolombia.com#ext#@pegtecnologia.onmicrosoft.com::1f72b1e2-ed12-4277-8860-424330c2723f" providerId="AD" clId="Web-{CD86FCE2-7E13-7DE0-DF3D-215780A53378}" dt="2024-08-01T22:50:39.047" v="67" actId="1076"/>
          <ac:picMkLst>
            <pc:docMk/>
            <pc:sldMk cId="2569967748" sldId="341"/>
            <ac:picMk id="28" creationId="{C9EF5867-D8F4-4831-E509-EED06DD787E5}"/>
          </ac:picMkLst>
        </pc:picChg>
        <pc:picChg chg="add mod">
          <ac:chgData name="Sofia Carolina Forero Vargas" userId="S::sforero_facturecolombia.com#ext#@pegtecnologia.onmicrosoft.com::1f72b1e2-ed12-4277-8860-424330c2723f" providerId="AD" clId="Web-{CD86FCE2-7E13-7DE0-DF3D-215780A53378}" dt="2024-08-01T22:51:09.797" v="79" actId="1076"/>
          <ac:picMkLst>
            <pc:docMk/>
            <pc:sldMk cId="2569967748" sldId="341"/>
            <ac:picMk id="30" creationId="{473B6E2A-8577-901B-C1D1-52759A91B5C2}"/>
          </ac:picMkLst>
        </pc:picChg>
      </pc:sldChg>
      <pc:sldChg chg="del">
        <pc:chgData name="Sofia Carolina Forero Vargas" userId="S::sforero_facturecolombia.com#ext#@pegtecnologia.onmicrosoft.com::1f72b1e2-ed12-4277-8860-424330c2723f" providerId="AD" clId="Web-{CD86FCE2-7E13-7DE0-DF3D-215780A53378}" dt="2024-08-01T22:51:29.345" v="81"/>
        <pc:sldMkLst>
          <pc:docMk/>
          <pc:sldMk cId="2439144089" sldId="361"/>
        </pc:sldMkLst>
      </pc:sldChg>
    </pc:docChg>
  </pc:docChgLst>
  <pc:docChgLst>
    <pc:chgData name="Paola Yadira Gibaja Cusi" userId="S::paola.gibaja@estela.com::f3575662-87c4-4041-911f-3ffe81db7be9" providerId="AD" clId="Web-{3E83425B-064A-02D1-CDFF-D147A15ABF1C}"/>
    <pc:docChg chg="modSld">
      <pc:chgData name="Paola Yadira Gibaja Cusi" userId="S::paola.gibaja@estela.com::f3575662-87c4-4041-911f-3ffe81db7be9" providerId="AD" clId="Web-{3E83425B-064A-02D1-CDFF-D147A15ABF1C}" dt="2024-08-02T06:55:54.217" v="3" actId="20577"/>
      <pc:docMkLst>
        <pc:docMk/>
      </pc:docMkLst>
      <pc:sldChg chg="modSp">
        <pc:chgData name="Paola Yadira Gibaja Cusi" userId="S::paola.gibaja@estela.com::f3575662-87c4-4041-911f-3ffe81db7be9" providerId="AD" clId="Web-{3E83425B-064A-02D1-CDFF-D147A15ABF1C}" dt="2024-08-02T06:55:54.217" v="3" actId="20577"/>
        <pc:sldMkLst>
          <pc:docMk/>
          <pc:sldMk cId="2406273178" sldId="256"/>
        </pc:sldMkLst>
        <pc:spChg chg="mod">
          <ac:chgData name="Paola Yadira Gibaja Cusi" userId="S::paola.gibaja@estela.com::f3575662-87c4-4041-911f-3ffe81db7be9" providerId="AD" clId="Web-{3E83425B-064A-02D1-CDFF-D147A15ABF1C}" dt="2024-08-02T06:55:54.217" v="3" actId="20577"/>
          <ac:spMkLst>
            <pc:docMk/>
            <pc:sldMk cId="2406273178" sldId="256"/>
            <ac:spMk id="2" creationId="{00000000-0000-0000-0000-000000000000}"/>
          </ac:spMkLst>
        </pc:spChg>
      </pc:sldChg>
    </pc:docChg>
  </pc:docChgLst>
  <pc:docChgLst>
    <pc:chgData name="Paola Yadira Gibaja Cusi" userId="S::paola.gibaja@estela.com::f3575662-87c4-4041-911f-3ffe81db7be9" providerId="AD" clId="Web-{FA8B1F76-E1CD-AF55-DDB8-D9766CD26B9B}"/>
    <pc:docChg chg="addSld delSld modSld sldOrd">
      <pc:chgData name="Paola Yadira Gibaja Cusi" userId="S::paola.gibaja@estela.com::f3575662-87c4-4041-911f-3ffe81db7be9" providerId="AD" clId="Web-{FA8B1F76-E1CD-AF55-DDB8-D9766CD26B9B}" dt="2024-08-02T00:35:30.220" v="187" actId="20577"/>
      <pc:docMkLst>
        <pc:docMk/>
      </pc:docMkLst>
      <pc:sldChg chg="add">
        <pc:chgData name="Paola Yadira Gibaja Cusi" userId="S::paola.gibaja@estela.com::f3575662-87c4-4041-911f-3ffe81db7be9" providerId="AD" clId="Web-{FA8B1F76-E1CD-AF55-DDB8-D9766CD26B9B}" dt="2024-08-02T00:20:33.810" v="5"/>
        <pc:sldMkLst>
          <pc:docMk/>
          <pc:sldMk cId="0" sldId="266"/>
        </pc:sldMkLst>
      </pc:sldChg>
      <pc:sldChg chg="add del">
        <pc:chgData name="Paola Yadira Gibaja Cusi" userId="S::paola.gibaja@estela.com::f3575662-87c4-4041-911f-3ffe81db7be9" providerId="AD" clId="Web-{FA8B1F76-E1CD-AF55-DDB8-D9766CD26B9B}" dt="2024-08-02T00:30:45.662" v="113"/>
        <pc:sldMkLst>
          <pc:docMk/>
          <pc:sldMk cId="691920340" sldId="280"/>
        </pc:sldMkLst>
      </pc:sldChg>
      <pc:sldChg chg="del">
        <pc:chgData name="Paola Yadira Gibaja Cusi" userId="S::paola.gibaja@estela.com::f3575662-87c4-4041-911f-3ffe81db7be9" providerId="AD" clId="Web-{FA8B1F76-E1CD-AF55-DDB8-D9766CD26B9B}" dt="2024-08-02T00:25:43.713" v="84"/>
        <pc:sldMkLst>
          <pc:docMk/>
          <pc:sldMk cId="4256726602" sldId="293"/>
        </pc:sldMkLst>
      </pc:sldChg>
      <pc:sldChg chg="modSp">
        <pc:chgData name="Paola Yadira Gibaja Cusi" userId="S::paola.gibaja@estela.com::f3575662-87c4-4041-911f-3ffe81db7be9" providerId="AD" clId="Web-{FA8B1F76-E1CD-AF55-DDB8-D9766CD26B9B}" dt="2024-08-02T00:34:45.124" v="184" actId="1076"/>
        <pc:sldMkLst>
          <pc:docMk/>
          <pc:sldMk cId="4152896682" sldId="299"/>
        </pc:sldMkLst>
        <pc:spChg chg="mod">
          <ac:chgData name="Paola Yadira Gibaja Cusi" userId="S::paola.gibaja@estela.com::f3575662-87c4-4041-911f-3ffe81db7be9" providerId="AD" clId="Web-{FA8B1F76-E1CD-AF55-DDB8-D9766CD26B9B}" dt="2024-08-02T00:34:45.124" v="184" actId="1076"/>
          <ac:spMkLst>
            <pc:docMk/>
            <pc:sldMk cId="4152896682" sldId="299"/>
            <ac:spMk id="8" creationId="{1A1E4136-7599-331C-7F80-4F86FEAE0672}"/>
          </ac:spMkLst>
        </pc:spChg>
      </pc:sldChg>
      <pc:sldChg chg="modSp add">
        <pc:chgData name="Paola Yadira Gibaja Cusi" userId="S::paola.gibaja@estela.com::f3575662-87c4-4041-911f-3ffe81db7be9" providerId="AD" clId="Web-{FA8B1F76-E1CD-AF55-DDB8-D9766CD26B9B}" dt="2024-08-02T00:35:30.220" v="187" actId="20577"/>
        <pc:sldMkLst>
          <pc:docMk/>
          <pc:sldMk cId="1548803772" sldId="309"/>
        </pc:sldMkLst>
        <pc:spChg chg="mod">
          <ac:chgData name="Paola Yadira Gibaja Cusi" userId="S::paola.gibaja@estela.com::f3575662-87c4-4041-911f-3ffe81db7be9" providerId="AD" clId="Web-{FA8B1F76-E1CD-AF55-DDB8-D9766CD26B9B}" dt="2024-08-02T00:35:30.220" v="187" actId="20577"/>
          <ac:spMkLst>
            <pc:docMk/>
            <pc:sldMk cId="1548803772" sldId="309"/>
            <ac:spMk id="66" creationId="{565E8AB1-53AE-3D78-AE65-FBCE7B155DD9}"/>
          </ac:spMkLst>
        </pc:spChg>
      </pc:sldChg>
      <pc:sldChg chg="add">
        <pc:chgData name="Paola Yadira Gibaja Cusi" userId="S::paola.gibaja@estela.com::f3575662-87c4-4041-911f-3ffe81db7be9" providerId="AD" clId="Web-{FA8B1F76-E1CD-AF55-DDB8-D9766CD26B9B}" dt="2024-08-02T00:20:33.747" v="3"/>
        <pc:sldMkLst>
          <pc:docMk/>
          <pc:sldMk cId="0" sldId="332"/>
        </pc:sldMkLst>
      </pc:sldChg>
      <pc:sldChg chg="add del">
        <pc:chgData name="Paola Yadira Gibaja Cusi" userId="S::paola.gibaja@estela.com::f3575662-87c4-4041-911f-3ffe81db7be9" providerId="AD" clId="Web-{FA8B1F76-E1CD-AF55-DDB8-D9766CD26B9B}" dt="2024-08-02T00:19:27.214" v="2"/>
        <pc:sldMkLst>
          <pc:docMk/>
          <pc:sldMk cId="850263897" sldId="339"/>
        </pc:sldMkLst>
      </pc:sldChg>
      <pc:sldChg chg="del">
        <pc:chgData name="Paola Yadira Gibaja Cusi" userId="S::paola.gibaja@estela.com::f3575662-87c4-4041-911f-3ffe81db7be9" providerId="AD" clId="Web-{FA8B1F76-E1CD-AF55-DDB8-D9766CD26B9B}" dt="2024-08-02T00:25:40.228" v="83"/>
        <pc:sldMkLst>
          <pc:docMk/>
          <pc:sldMk cId="2569967748" sldId="341"/>
        </pc:sldMkLst>
      </pc:sldChg>
      <pc:sldChg chg="modSp">
        <pc:chgData name="Paola Yadira Gibaja Cusi" userId="S::paola.gibaja@estela.com::f3575662-87c4-4041-911f-3ffe81db7be9" providerId="AD" clId="Web-{FA8B1F76-E1CD-AF55-DDB8-D9766CD26B9B}" dt="2024-08-02T00:29:39.191" v="110" actId="20577"/>
        <pc:sldMkLst>
          <pc:docMk/>
          <pc:sldMk cId="1416604568" sldId="353"/>
        </pc:sldMkLst>
        <pc:spChg chg="mod">
          <ac:chgData name="Paola Yadira Gibaja Cusi" userId="S::paola.gibaja@estela.com::f3575662-87c4-4041-911f-3ffe81db7be9" providerId="AD" clId="Web-{FA8B1F76-E1CD-AF55-DDB8-D9766CD26B9B}" dt="2024-08-02T00:29:39.191" v="110" actId="20577"/>
          <ac:spMkLst>
            <pc:docMk/>
            <pc:sldMk cId="1416604568" sldId="353"/>
            <ac:spMk id="4" creationId="{D480836B-A6B1-8043-99D9-71AED3614AFE}"/>
          </ac:spMkLst>
        </pc:spChg>
        <pc:spChg chg="mod">
          <ac:chgData name="Paola Yadira Gibaja Cusi" userId="S::paola.gibaja@estela.com::f3575662-87c4-4041-911f-3ffe81db7be9" providerId="AD" clId="Web-{FA8B1F76-E1CD-AF55-DDB8-D9766CD26B9B}" dt="2024-08-02T00:29:26.753" v="109" actId="20577"/>
          <ac:spMkLst>
            <pc:docMk/>
            <pc:sldMk cId="1416604568" sldId="353"/>
            <ac:spMk id="5" creationId="{2E4460CF-9EFE-4686-05A0-C77F19D4B60C}"/>
          </ac:spMkLst>
        </pc:spChg>
      </pc:sldChg>
      <pc:sldChg chg="add del">
        <pc:chgData name="Paola Yadira Gibaja Cusi" userId="S::paola.gibaja@estela.com::f3575662-87c4-4041-911f-3ffe81db7be9" providerId="AD" clId="Web-{FA8B1F76-E1CD-AF55-DDB8-D9766CD26B9B}" dt="2024-08-02T00:30:45.693" v="114"/>
        <pc:sldMkLst>
          <pc:docMk/>
          <pc:sldMk cId="3206758132" sldId="363"/>
        </pc:sldMkLst>
      </pc:sldChg>
      <pc:sldChg chg="modSp ord">
        <pc:chgData name="Paola Yadira Gibaja Cusi" userId="S::paola.gibaja@estela.com::f3575662-87c4-4041-911f-3ffe81db7be9" providerId="AD" clId="Web-{FA8B1F76-E1CD-AF55-DDB8-D9766CD26B9B}" dt="2024-08-02T00:21:42.781" v="20" actId="20577"/>
        <pc:sldMkLst>
          <pc:docMk/>
          <pc:sldMk cId="3593027307" sldId="366"/>
        </pc:sldMkLst>
        <pc:spChg chg="mod">
          <ac:chgData name="Paola Yadira Gibaja Cusi" userId="S::paola.gibaja@estela.com::f3575662-87c4-4041-911f-3ffe81db7be9" providerId="AD" clId="Web-{FA8B1F76-E1CD-AF55-DDB8-D9766CD26B9B}" dt="2024-08-02T00:21:42.781" v="20" actId="20577"/>
          <ac:spMkLst>
            <pc:docMk/>
            <pc:sldMk cId="3593027307" sldId="366"/>
            <ac:spMk id="12" creationId="{A88CD329-2D60-2C5F-954C-86076FFD8771}"/>
          </ac:spMkLst>
        </pc:spChg>
      </pc:sldChg>
      <pc:sldChg chg="add">
        <pc:chgData name="Paola Yadira Gibaja Cusi" userId="S::paola.gibaja@estela.com::f3575662-87c4-4041-911f-3ffe81db7be9" providerId="AD" clId="Web-{FA8B1F76-E1CD-AF55-DDB8-D9766CD26B9B}" dt="2024-08-02T00:20:33.888" v="6"/>
        <pc:sldMkLst>
          <pc:docMk/>
          <pc:sldMk cId="731626490" sldId="367"/>
        </pc:sldMkLst>
      </pc:sldChg>
      <pc:sldChg chg="addSp delSp modSp add ord">
        <pc:chgData name="Paola Yadira Gibaja Cusi" userId="S::paola.gibaja@estela.com::f3575662-87c4-4041-911f-3ffe81db7be9" providerId="AD" clId="Web-{FA8B1F76-E1CD-AF55-DDB8-D9766CD26B9B}" dt="2024-08-02T00:25:34.322" v="82" actId="1076"/>
        <pc:sldMkLst>
          <pc:docMk/>
          <pc:sldMk cId="521312366" sldId="368"/>
        </pc:sldMkLst>
        <pc:spChg chg="add mod">
          <ac:chgData name="Paola Yadira Gibaja Cusi" userId="S::paola.gibaja@estela.com::f3575662-87c4-4041-911f-3ffe81db7be9" providerId="AD" clId="Web-{FA8B1F76-E1CD-AF55-DDB8-D9766CD26B9B}" dt="2024-08-02T00:25:25.368" v="79" actId="1076"/>
          <ac:spMkLst>
            <pc:docMk/>
            <pc:sldMk cId="521312366" sldId="368"/>
            <ac:spMk id="30" creationId="{963E53F5-6F4C-5C6E-FB30-A0CB6115FA5C}"/>
          </ac:spMkLst>
        </pc:spChg>
        <pc:grpChg chg="add mod">
          <ac:chgData name="Paola Yadira Gibaja Cusi" userId="S::paola.gibaja@estela.com::f3575662-87c4-4041-911f-3ffe81db7be9" providerId="AD" clId="Web-{FA8B1F76-E1CD-AF55-DDB8-D9766CD26B9B}" dt="2024-08-02T00:25:25.352" v="76" actId="1076"/>
          <ac:grpSpMkLst>
            <pc:docMk/>
            <pc:sldMk cId="521312366" sldId="368"/>
            <ac:grpSpMk id="22" creationId="{260F2730-550E-CEC2-6BF6-5C37951937DF}"/>
          </ac:grpSpMkLst>
        </pc:grpChg>
        <pc:picChg chg="del">
          <ac:chgData name="Paola Yadira Gibaja Cusi" userId="S::paola.gibaja@estela.com::f3575662-87c4-4041-911f-3ffe81db7be9" providerId="AD" clId="Web-{FA8B1F76-E1CD-AF55-DDB8-D9766CD26B9B}" dt="2024-08-02T00:22:55.222" v="24"/>
          <ac:picMkLst>
            <pc:docMk/>
            <pc:sldMk cId="521312366" sldId="368"/>
            <ac:picMk id="7" creationId="{DC53988E-6F82-F90D-2918-879CE148EC76}"/>
          </ac:picMkLst>
        </pc:picChg>
        <pc:picChg chg="add mod">
          <ac:chgData name="Paola Yadira Gibaja Cusi" userId="S::paola.gibaja@estela.com::f3575662-87c4-4041-911f-3ffe81db7be9" providerId="AD" clId="Web-{FA8B1F76-E1CD-AF55-DDB8-D9766CD26B9B}" dt="2024-08-02T00:25:25.337" v="73" actId="1076"/>
          <ac:picMkLst>
            <pc:docMk/>
            <pc:sldMk cId="521312366" sldId="368"/>
            <ac:picMk id="8" creationId="{0A14758D-56F2-EFE2-6B06-B4EDC5833C0B}"/>
          </ac:picMkLst>
        </pc:picChg>
        <pc:picChg chg="add mod">
          <ac:chgData name="Paola Yadira Gibaja Cusi" userId="S::paola.gibaja@estela.com::f3575662-87c4-4041-911f-3ffe81db7be9" providerId="AD" clId="Web-{FA8B1F76-E1CD-AF55-DDB8-D9766CD26B9B}" dt="2024-08-02T00:25:34.322" v="82" actId="1076"/>
          <ac:picMkLst>
            <pc:docMk/>
            <pc:sldMk cId="521312366" sldId="368"/>
            <ac:picMk id="10" creationId="{D9C6E305-E668-5A47-C457-576E598CFBA5}"/>
          </ac:picMkLst>
        </pc:picChg>
        <pc:picChg chg="del">
          <ac:chgData name="Paola Yadira Gibaja Cusi" userId="S::paola.gibaja@estela.com::f3575662-87c4-4041-911f-3ffe81db7be9" providerId="AD" clId="Web-{FA8B1F76-E1CD-AF55-DDB8-D9766CD26B9B}" dt="2024-08-02T00:22:55.222" v="23"/>
          <ac:picMkLst>
            <pc:docMk/>
            <pc:sldMk cId="521312366" sldId="368"/>
            <ac:picMk id="11" creationId="{A7608D7F-F870-19F8-F8ED-E2AD4B35C0F4}"/>
          </ac:picMkLst>
        </pc:picChg>
        <pc:picChg chg="del">
          <ac:chgData name="Paola Yadira Gibaja Cusi" userId="S::paola.gibaja@estela.com::f3575662-87c4-4041-911f-3ffe81db7be9" providerId="AD" clId="Web-{FA8B1F76-E1CD-AF55-DDB8-D9766CD26B9B}" dt="2024-08-02T00:22:55.222" v="22"/>
          <ac:picMkLst>
            <pc:docMk/>
            <pc:sldMk cId="521312366" sldId="368"/>
            <ac:picMk id="14" creationId="{DF593358-DCEA-0573-7BB8-E5BA4BAF5064}"/>
          </ac:picMkLst>
        </pc:picChg>
        <pc:picChg chg="add mod">
          <ac:chgData name="Paola Yadira Gibaja Cusi" userId="S::paola.gibaja@estela.com::f3575662-87c4-4041-911f-3ffe81db7be9" providerId="AD" clId="Web-{FA8B1F76-E1CD-AF55-DDB8-D9766CD26B9B}" dt="2024-08-02T00:25:25.352" v="75" actId="1076"/>
          <ac:picMkLst>
            <pc:docMk/>
            <pc:sldMk cId="521312366" sldId="368"/>
            <ac:picMk id="15" creationId="{5365DC8D-019C-FEB4-FF3F-BA4A65D5AF37}"/>
          </ac:picMkLst>
        </pc:picChg>
        <pc:picChg chg="del">
          <ac:chgData name="Paola Yadira Gibaja Cusi" userId="S::paola.gibaja@estela.com::f3575662-87c4-4041-911f-3ffe81db7be9" providerId="AD" clId="Web-{FA8B1F76-E1CD-AF55-DDB8-D9766CD26B9B}" dt="2024-08-02T00:22:55.222" v="21"/>
          <ac:picMkLst>
            <pc:docMk/>
            <pc:sldMk cId="521312366" sldId="368"/>
            <ac:picMk id="16" creationId="{E2E49459-6378-DB2F-94B8-13CDDC1DE6BE}"/>
          </ac:picMkLst>
        </pc:picChg>
        <pc:picChg chg="add mod">
          <ac:chgData name="Paola Yadira Gibaja Cusi" userId="S::paola.gibaja@estela.com::f3575662-87c4-4041-911f-3ffe81db7be9" providerId="AD" clId="Web-{FA8B1F76-E1CD-AF55-DDB8-D9766CD26B9B}" dt="2024-08-02T00:25:25.384" v="81" actId="1076"/>
          <ac:picMkLst>
            <pc:docMk/>
            <pc:sldMk cId="521312366" sldId="368"/>
            <ac:picMk id="18" creationId="{8DF1F453-97AB-A838-544D-4BE0E0441453}"/>
          </ac:picMkLst>
        </pc:picChg>
        <pc:picChg chg="add mod">
          <ac:chgData name="Paola Yadira Gibaja Cusi" userId="S::paola.gibaja@estela.com::f3575662-87c4-4041-911f-3ffe81db7be9" providerId="AD" clId="Web-{FA8B1F76-E1CD-AF55-DDB8-D9766CD26B9B}" dt="2024-08-02T00:25:25.368" v="77" actId="1076"/>
          <ac:picMkLst>
            <pc:docMk/>
            <pc:sldMk cId="521312366" sldId="368"/>
            <ac:picMk id="24" creationId="{65628928-0FAC-742F-51FC-E645217C057A}"/>
          </ac:picMkLst>
        </pc:picChg>
        <pc:picChg chg="add mod">
          <ac:chgData name="Paola Yadira Gibaja Cusi" userId="S::paola.gibaja@estela.com::f3575662-87c4-4041-911f-3ffe81db7be9" providerId="AD" clId="Web-{FA8B1F76-E1CD-AF55-DDB8-D9766CD26B9B}" dt="2024-08-02T00:25:25.368" v="78" actId="1076"/>
          <ac:picMkLst>
            <pc:docMk/>
            <pc:sldMk cId="521312366" sldId="368"/>
            <ac:picMk id="26" creationId="{E8AD1133-349B-2234-BF70-9EBA0CE3D6A2}"/>
          </ac:picMkLst>
        </pc:picChg>
        <pc:picChg chg="add mod">
          <ac:chgData name="Paola Yadira Gibaja Cusi" userId="S::paola.gibaja@estela.com::f3575662-87c4-4041-911f-3ffe81db7be9" providerId="AD" clId="Web-{FA8B1F76-E1CD-AF55-DDB8-D9766CD26B9B}" dt="2024-08-02T00:25:25.384" v="80" actId="1076"/>
          <ac:picMkLst>
            <pc:docMk/>
            <pc:sldMk cId="521312366" sldId="368"/>
            <ac:picMk id="28" creationId="{513490B4-2448-8043-CC3D-302F74CCA527}"/>
          </ac:picMkLst>
        </pc:picChg>
      </pc:sldChg>
      <pc:sldMasterChg chg="addSldLayout">
        <pc:chgData name="Paola Yadira Gibaja Cusi" userId="S::paola.gibaja@estela.com::f3575662-87c4-4041-911f-3ffe81db7be9" providerId="AD" clId="Web-{FA8B1F76-E1CD-AF55-DDB8-D9766CD26B9B}" dt="2024-08-02T00:20:33.747" v="3"/>
        <pc:sldMasterMkLst>
          <pc:docMk/>
          <pc:sldMasterMk cId="2933118997" sldId="2147483648"/>
        </pc:sldMasterMkLst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131176430" sldId="2147483714"/>
          </pc:sldLayoutMkLst>
        </pc:sldLayoutChg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2544375000" sldId="2147483715"/>
          </pc:sldLayoutMkLst>
        </pc:sldLayoutChg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1048924074" sldId="2147483798"/>
          </pc:sldLayoutMkLst>
        </pc:sldLayoutChg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2918345877" sldId="2147483799"/>
          </pc:sldLayoutMkLst>
        </pc:sldLayoutChg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1731112986" sldId="2147483800"/>
          </pc:sldLayoutMkLst>
        </pc:sldLayoutChg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4119730228" sldId="2147483801"/>
          </pc:sldLayoutMkLst>
        </pc:sldLayoutChg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567660058" sldId="2147483802"/>
          </pc:sldLayoutMkLst>
        </pc:sldLayoutChg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2548821171" sldId="2147483803"/>
          </pc:sldLayoutMkLst>
        </pc:sldLayoutChg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2854457915" sldId="2147483804"/>
          </pc:sldLayoutMkLst>
        </pc:sldLayoutChg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4073006076" sldId="2147483805"/>
          </pc:sldLayoutMkLst>
        </pc:sldLayoutChg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2637588377" sldId="2147483806"/>
          </pc:sldLayoutMkLst>
        </pc:sldLayoutChg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1145244146" sldId="2147483807"/>
          </pc:sldLayoutMkLst>
        </pc:sldLayoutChg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89797245" sldId="2147483808"/>
          </pc:sldLayoutMkLst>
        </pc:sldLayoutChg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4004706725" sldId="2147483809"/>
          </pc:sldLayoutMkLst>
        </pc:sldLayoutChg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2952391647" sldId="2147483810"/>
          </pc:sldLayoutMkLst>
        </pc:sldLayoutChg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1944869552" sldId="2147483811"/>
          </pc:sldLayoutMkLst>
        </pc:sldLayoutChg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4129497713" sldId="2147483812"/>
          </pc:sldLayoutMkLst>
        </pc:sldLayoutChg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3470636735" sldId="2147483813"/>
          </pc:sldLayoutMkLst>
        </pc:sldLayoutChg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2763413121" sldId="2147483814"/>
          </pc:sldLayoutMkLst>
        </pc:sldLayoutChg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2507265953" sldId="2147483815"/>
          </pc:sldLayoutMkLst>
        </pc:sldLayoutChg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2795566795" sldId="2147483816"/>
          </pc:sldLayoutMkLst>
        </pc:sldLayoutChg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3698688151" sldId="2147483817"/>
          </pc:sldLayoutMkLst>
        </pc:sldLayoutChg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1302321663" sldId="2147483818"/>
          </pc:sldLayoutMkLst>
        </pc:sldLayoutChg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2235190281" sldId="2147483819"/>
          </pc:sldLayoutMkLst>
        </pc:sldLayoutChg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2780965116" sldId="2147483820"/>
          </pc:sldLayoutMkLst>
        </pc:sldLayoutChg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77771347" sldId="2147483821"/>
          </pc:sldLayoutMkLst>
        </pc:sldLayoutChg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401002121" sldId="2147483822"/>
          </pc:sldLayoutMkLst>
        </pc:sldLayoutChg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2908329606" sldId="2147483823"/>
          </pc:sldLayoutMkLst>
        </pc:sldLayoutChg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4164685066" sldId="2147483824"/>
          </pc:sldLayoutMkLst>
        </pc:sldLayoutChg>
        <pc:sldLayoutChg chg="add">
          <pc:chgData name="Paola Yadira Gibaja Cusi" userId="S::paola.gibaja@estela.com::f3575662-87c4-4041-911f-3ffe81db7be9" providerId="AD" clId="Web-{FA8B1F76-E1CD-AF55-DDB8-D9766CD26B9B}" dt="2024-08-02T00:20:33.747" v="3"/>
          <pc:sldLayoutMkLst>
            <pc:docMk/>
            <pc:sldMasterMk cId="2933118997" sldId="2147483648"/>
            <pc:sldLayoutMk cId="2668345678" sldId="2147483825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FB5ADE-209A-774B-A947-69FF9B056E5B}" type="doc">
      <dgm:prSet loTypeId="urn:microsoft.com/office/officeart/2005/8/layout/chevron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C136AFA2-A2C8-904A-8AC0-2DF47309F5B5}">
      <dgm:prSet phldrT="[Texto]" custT="1"/>
      <dgm:spPr>
        <a:ln>
          <a:noFill/>
        </a:ln>
      </dgm:spPr>
      <dgm:t>
        <a:bodyPr/>
        <a:lstStyle/>
        <a:p>
          <a:r>
            <a:rPr lang="es-MX" sz="2400" dirty="0">
              <a:solidFill>
                <a:schemeClr val="tx1"/>
              </a:solidFill>
              <a:latin typeface="Outfit" pitchFamily="2" charset="0"/>
            </a:rPr>
            <a:t>CLIENTE</a:t>
          </a:r>
        </a:p>
      </dgm:t>
    </dgm:pt>
    <dgm:pt modelId="{7410806B-C635-7041-9899-7EFBAECFDF70}" type="sibTrans" cxnId="{AE63A081-D4A6-994B-9775-95104D1B3F1E}">
      <dgm:prSet/>
      <dgm:spPr/>
      <dgm:t>
        <a:bodyPr/>
        <a:lstStyle/>
        <a:p>
          <a:endParaRPr lang="es-MX"/>
        </a:p>
      </dgm:t>
    </dgm:pt>
    <dgm:pt modelId="{9D991C62-75F0-2040-95FE-0BCE92440A98}" type="parTrans" cxnId="{AE63A081-D4A6-994B-9775-95104D1B3F1E}">
      <dgm:prSet/>
      <dgm:spPr/>
      <dgm:t>
        <a:bodyPr/>
        <a:lstStyle/>
        <a:p>
          <a:endParaRPr lang="es-MX"/>
        </a:p>
      </dgm:t>
    </dgm:pt>
    <dgm:pt modelId="{9987CDB4-79DA-044C-B48F-FA20AC4C77EF}">
      <dgm:prSet phldrT="[Texto]" custT="1"/>
      <dgm:spPr>
        <a:solidFill>
          <a:schemeClr val="accent4"/>
        </a:solidFill>
        <a:ln>
          <a:noFill/>
        </a:ln>
      </dgm:spPr>
      <dgm:t>
        <a:bodyPr/>
        <a:lstStyle/>
        <a:p>
          <a:r>
            <a:rPr lang="es-MX" sz="2400" dirty="0">
              <a:latin typeface="Outfit" pitchFamily="2" charset="0"/>
            </a:rPr>
            <a:t>PROVEEDOR</a:t>
          </a:r>
        </a:p>
      </dgm:t>
    </dgm:pt>
    <dgm:pt modelId="{87505FF9-0A8A-9D4E-8319-294057A8FEF3}" type="sibTrans" cxnId="{5E3A2C6E-903E-D049-8CBD-6E74D6C62572}">
      <dgm:prSet/>
      <dgm:spPr/>
      <dgm:t>
        <a:bodyPr/>
        <a:lstStyle/>
        <a:p>
          <a:endParaRPr lang="es-MX"/>
        </a:p>
      </dgm:t>
    </dgm:pt>
    <dgm:pt modelId="{0022E243-CCDA-7B43-A9FC-705AB74A51AE}" type="parTrans" cxnId="{5E3A2C6E-903E-D049-8CBD-6E74D6C62572}">
      <dgm:prSet/>
      <dgm:spPr/>
      <dgm:t>
        <a:bodyPr/>
        <a:lstStyle/>
        <a:p>
          <a:endParaRPr lang="es-MX"/>
        </a:p>
      </dgm:t>
    </dgm:pt>
    <dgm:pt modelId="{708E0D46-BE54-CA47-9522-77BDB4222689}" type="pres">
      <dgm:prSet presAssocID="{D2FB5ADE-209A-774B-A947-69FF9B056E5B}" presName="Name0" presStyleCnt="0">
        <dgm:presLayoutVars>
          <dgm:dir/>
          <dgm:animLvl val="lvl"/>
          <dgm:resizeHandles val="exact"/>
        </dgm:presLayoutVars>
      </dgm:prSet>
      <dgm:spPr/>
    </dgm:pt>
    <dgm:pt modelId="{BFA62C32-24A9-4282-8EDF-C16281418CC6}" type="pres">
      <dgm:prSet presAssocID="{C136AFA2-A2C8-904A-8AC0-2DF47309F5B5}" presName="parTxOnly" presStyleLbl="node1" presStyleIdx="0" presStyleCnt="2" custLinFactNeighborX="-1673" custLinFactNeighborY="1442">
        <dgm:presLayoutVars>
          <dgm:chMax val="0"/>
          <dgm:chPref val="0"/>
          <dgm:bulletEnabled val="1"/>
        </dgm:presLayoutVars>
      </dgm:prSet>
      <dgm:spPr/>
    </dgm:pt>
    <dgm:pt modelId="{9EF6D182-2D51-4C46-BD95-E92B264366C7}" type="pres">
      <dgm:prSet presAssocID="{7410806B-C635-7041-9899-7EFBAECFDF70}" presName="parTxOnlySpace" presStyleCnt="0"/>
      <dgm:spPr/>
    </dgm:pt>
    <dgm:pt modelId="{E960672E-65EC-4276-A8D9-56D2E9960291}" type="pres">
      <dgm:prSet presAssocID="{9987CDB4-79DA-044C-B48F-FA20AC4C77EF}" presName="parTxOnly" presStyleLbl="node1" presStyleIdx="1" presStyleCnt="2" custLinFactNeighborX="1673" custLinFactNeighborY="1442">
        <dgm:presLayoutVars>
          <dgm:chMax val="0"/>
          <dgm:chPref val="0"/>
          <dgm:bulletEnabled val="1"/>
        </dgm:presLayoutVars>
      </dgm:prSet>
      <dgm:spPr/>
    </dgm:pt>
  </dgm:ptLst>
  <dgm:cxnLst>
    <dgm:cxn modelId="{F1606D6C-4901-46FC-8D5E-31E010C95677}" type="presOf" srcId="{C136AFA2-A2C8-904A-8AC0-2DF47309F5B5}" destId="{BFA62C32-24A9-4282-8EDF-C16281418CC6}" srcOrd="0" destOrd="0" presId="urn:microsoft.com/office/officeart/2005/8/layout/chevron1"/>
    <dgm:cxn modelId="{5E3A2C6E-903E-D049-8CBD-6E74D6C62572}" srcId="{D2FB5ADE-209A-774B-A947-69FF9B056E5B}" destId="{9987CDB4-79DA-044C-B48F-FA20AC4C77EF}" srcOrd="1" destOrd="0" parTransId="{0022E243-CCDA-7B43-A9FC-705AB74A51AE}" sibTransId="{87505FF9-0A8A-9D4E-8319-294057A8FEF3}"/>
    <dgm:cxn modelId="{AE63A081-D4A6-994B-9775-95104D1B3F1E}" srcId="{D2FB5ADE-209A-774B-A947-69FF9B056E5B}" destId="{C136AFA2-A2C8-904A-8AC0-2DF47309F5B5}" srcOrd="0" destOrd="0" parTransId="{9D991C62-75F0-2040-95FE-0BCE92440A98}" sibTransId="{7410806B-C635-7041-9899-7EFBAECFDF70}"/>
    <dgm:cxn modelId="{7361D59B-7E1A-BA41-8BA7-9F7B58D7B118}" type="presOf" srcId="{D2FB5ADE-209A-774B-A947-69FF9B056E5B}" destId="{708E0D46-BE54-CA47-9522-77BDB4222689}" srcOrd="0" destOrd="0" presId="urn:microsoft.com/office/officeart/2005/8/layout/chevron1"/>
    <dgm:cxn modelId="{74959DB2-692D-47B2-974D-D8448282F96A}" type="presOf" srcId="{9987CDB4-79DA-044C-B48F-FA20AC4C77EF}" destId="{E960672E-65EC-4276-A8D9-56D2E9960291}" srcOrd="0" destOrd="0" presId="urn:microsoft.com/office/officeart/2005/8/layout/chevron1"/>
    <dgm:cxn modelId="{EA27F7C4-AE30-4B24-BA54-F62E1E8B2C0E}" type="presParOf" srcId="{708E0D46-BE54-CA47-9522-77BDB4222689}" destId="{BFA62C32-24A9-4282-8EDF-C16281418CC6}" srcOrd="0" destOrd="0" presId="urn:microsoft.com/office/officeart/2005/8/layout/chevron1"/>
    <dgm:cxn modelId="{C0F31FDD-5823-4A16-9B90-31C42B5E2B3C}" type="presParOf" srcId="{708E0D46-BE54-CA47-9522-77BDB4222689}" destId="{9EF6D182-2D51-4C46-BD95-E92B264366C7}" srcOrd="1" destOrd="0" presId="urn:microsoft.com/office/officeart/2005/8/layout/chevron1"/>
    <dgm:cxn modelId="{6AAE07ED-00F2-4F7A-829D-526018F3A827}" type="presParOf" srcId="{708E0D46-BE54-CA47-9522-77BDB4222689}" destId="{E960672E-65EC-4276-A8D9-56D2E9960291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A62C32-24A9-4282-8EDF-C16281418CC6}">
      <dsp:nvSpPr>
        <dsp:cNvPr id="0" name=""/>
        <dsp:cNvSpPr/>
      </dsp:nvSpPr>
      <dsp:spPr>
        <a:xfrm>
          <a:off x="0" y="0"/>
          <a:ext cx="5524797" cy="81614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solidFill>
                <a:schemeClr val="tx1"/>
              </a:solidFill>
              <a:latin typeface="Outfit" pitchFamily="2" charset="0"/>
            </a:rPr>
            <a:t>CLIENTE</a:t>
          </a:r>
        </a:p>
      </dsp:txBody>
      <dsp:txXfrm>
        <a:off x="408075" y="0"/>
        <a:ext cx="4708648" cy="816149"/>
      </dsp:txXfrm>
    </dsp:sp>
    <dsp:sp modelId="{E960672E-65EC-4276-A8D9-56D2E9960291}">
      <dsp:nvSpPr>
        <dsp:cNvPr id="0" name=""/>
        <dsp:cNvSpPr/>
      </dsp:nvSpPr>
      <dsp:spPr>
        <a:xfrm>
          <a:off x="4990802" y="0"/>
          <a:ext cx="5524797" cy="816149"/>
        </a:xfrm>
        <a:prstGeom prst="chevron">
          <a:avLst/>
        </a:prstGeom>
        <a:solidFill>
          <a:schemeClr val="accent4"/>
        </a:solid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Outfit" pitchFamily="2" charset="0"/>
            </a:rPr>
            <a:t>PROVEEDOR</a:t>
          </a:r>
        </a:p>
      </dsp:txBody>
      <dsp:txXfrm>
        <a:off x="5398877" y="0"/>
        <a:ext cx="4708648" cy="8161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C9F6B49-349B-46F6-C208-F3C666B22B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5588556-67B0-595A-E569-6BBD9D9E7A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0B669-BCAD-AB48-BA6D-C1557CC6040C}" type="datetimeFigureOut">
              <a:rPr lang="es-CL" smtClean="0"/>
              <a:t>01-08-2024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2A47E07-9319-6AFA-F3C9-ABD42C5574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B104525-5794-564A-295F-11240CE21A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2AA07-F5FA-4943-A01A-B71E1449185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455494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EEF29-B15A-0D4C-9BB9-93F255062492}" type="datetimeFigureOut">
              <a:rPr lang="es-CL" smtClean="0"/>
              <a:t>01-08-2024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7D8BA-BBDB-8E47-A5A9-D1AD49012A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41991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7D8BA-BBDB-8E47-A5A9-D1AD49012A88}" type="slidenum">
              <a:rPr lang="es-CL" smtClean="0"/>
              <a:t>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2091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c89c61cbac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2c89c61cbac_0_7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PAC (México)= Proveedor Autorizado de Certificación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PT (Colombia) = Proveedor Tecnológico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PSE (Perú) = </a:t>
            </a:r>
            <a:r>
              <a:rPr lang="es-ES" b="0" i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Proveedor de Servicios Electrónicos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b="0" i="0">
                <a:solidFill>
                  <a:srgbClr val="F86D07"/>
                </a:solidFill>
                <a:latin typeface="Raleway"/>
                <a:ea typeface="Raleway"/>
                <a:cs typeface="Raleway"/>
                <a:sym typeface="Raleway"/>
              </a:rPr>
              <a:t>PAC (Panamá)= Proveedores Autorizados Calificados</a:t>
            </a:r>
            <a:endParaRPr/>
          </a:p>
        </p:txBody>
      </p:sp>
      <p:sp>
        <p:nvSpPr>
          <p:cNvPr id="454" name="Google Shape;454;g2c89c61cbac_0_7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2c89c61cbac_0_1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42" name="Google Shape;642;g2c89c61cbac_0_1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7D8BA-BBDB-8E47-A5A9-D1AD49012A88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49383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7D8BA-BBDB-8E47-A5A9-D1AD49012A88}" type="slidenum">
              <a:rPr lang="es-CL" smtClean="0"/>
              <a:t>16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30178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7D8BA-BBDB-8E47-A5A9-D1AD49012A88}" type="slidenum">
              <a:rPr lang="es-CL" smtClean="0"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73861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7D8BA-BBDB-8E47-A5A9-D1AD49012A88}" type="slidenum">
              <a:rPr lang="es-CL" smtClean="0"/>
              <a:t>18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63101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7D8BA-BBDB-8E47-A5A9-D1AD49012A88}" type="slidenum">
              <a:rPr lang="es-CL" smtClean="0"/>
              <a:t>22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18080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24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758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C357F62-B2CC-325B-3883-1B1724A03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2444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F9E9324-921A-2A6C-D6CE-2FB6B57547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56853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BFBCA21-1BE7-642C-80F7-D497370473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67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1216FD-A3B5-E9D8-546E-CB366234EE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2757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2219211-7698-6B17-CCF1-22406F3687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620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738720A-FC1E-492D-8608-CF4442A239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83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B9AA3E-BA5C-866B-BEBD-3FA848C5B6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6595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BF93B36-3223-6170-A891-BD75D7582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41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E9C8CB-25C4-8B2A-0E42-31C769E86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1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BC41B38-F9BA-6023-01AA-FF28A4114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213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524414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868E3AF-39F3-F90B-2874-0522E4237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95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5309560-7E44-10AB-BC80-CDD76CF60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53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CCF688-F739-5483-E2AF-C56DFE264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988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952302-FA30-10D3-6AEE-4813B0389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64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EA88D1-BE20-794E-9E0C-02CF8C5DA7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429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82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 dirty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206646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32797" y="6074418"/>
            <a:ext cx="252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1482708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Azul Estela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8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651727" y="6074418"/>
            <a:ext cx="288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 dirty="0">
                <a:solidFill>
                  <a:schemeClr val="accent2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469741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 dirty="0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AC88B5-F385-621B-EF4F-2E083151AE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38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 dirty="0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375ED-49EA-E7DA-C90A-2E92C241A7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78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79724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732BD77-AFCF-7D75-6C79-DABC922D81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753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+mj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EA8D1B-D1C6-99F0-5FD0-0A54D581CE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39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3CC6C31-30FE-8048-9F69-DFAC887F8F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48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222E315-B7DD-C936-F33A-424A656E70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398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F2F03F-9001-2353-1F91-E5A67CEBA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711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90281C-B62A-2081-A4D8-3BBE38241F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6822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3515466-19E8-2AFD-F9BA-C13551017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5562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C357F62-B2CC-325B-3883-1B1724A03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1021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F9E9324-921A-2A6C-D6CE-2FB6B57547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86515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BFBCA21-1BE7-642C-80F7-D497370473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741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047067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1216FD-A3B5-E9D8-546E-CB366234EE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53423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2219211-7698-6B17-CCF1-22406F3687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384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738720A-FC1E-492D-8608-CF4442A239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488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B9AA3E-BA5C-866B-BEBD-3FA848C5B6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824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BF93B36-3223-6170-A891-BD75D7582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39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E9C8CB-25C4-8B2A-0E42-31C769E86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74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BC41B38-F9BA-6023-01AA-FF28A4114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35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868E3AF-39F3-F90B-2874-0522E4237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423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5309560-7E44-10AB-BC80-CDD76CF60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502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CCF688-F739-5483-E2AF-C56DFE264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99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239164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952302-FA30-10D3-6AEE-4813B0389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740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EA88D1-BE20-794E-9E0C-02CF8C5DA7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6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82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 dirty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2548714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32797" y="6074418"/>
            <a:ext cx="252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26321210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Azul Estela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8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651727" y="6074418"/>
            <a:ext cx="288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 dirty="0">
                <a:solidFill>
                  <a:schemeClr val="accent2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1550584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4869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9497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0636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3413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7265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45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5566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6AE501-F2B3-A377-CE96-C2AC4F53E0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98688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2321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35190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E3BFD1D-28B6-027F-5F34-CD0D4F54F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8096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771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1002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2DD41C9-39EB-23C5-8401-D9A558885E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08329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4164685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 dirty="0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AC88B5-F385-621B-EF4F-2E083151AE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91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453518-DA86-24B4-BACC-71CEA052F5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1112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 dirty="0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375ED-49EA-E7DA-C90A-2E92C241A7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25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732BD77-AFCF-7D75-6C79-DABC922D81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43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+mj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EA8D1B-D1C6-99F0-5FD0-0A54D581CE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87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3CC6C31-30FE-8048-9F69-DFAC887F8F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74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222E315-B7DD-C936-F33A-424A656E70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74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F2F03F-9001-2353-1F91-E5A67CEBA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62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90281C-B62A-2081-A4D8-3BBE38241F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3515466-19E8-2AFD-F9BA-C13551017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453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C357F62-B2CC-325B-3883-1B1724A03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046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F9E9324-921A-2A6C-D6CE-2FB6B57547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26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s - Imagen Fo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7262F22-61B8-C76E-FA89-5D72135D2A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7237784" cy="1440531"/>
          </a:xfrm>
        </p:spPr>
        <p:txBody>
          <a:bodyPr anchor="b"/>
          <a:lstStyle>
            <a:lvl1pPr algn="l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7237784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7237784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F60C0F-033B-047A-C30A-CD34917F9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30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BFBCA21-1BE7-642C-80F7-D497370473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94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1216FD-A3B5-E9D8-546E-CB366234EE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46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2219211-7698-6B17-CCF1-22406F3687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85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738720A-FC1E-492D-8608-CF4442A239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36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B9AA3E-BA5C-866B-BEBD-3FA848C5B6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BF93B36-3223-6170-A891-BD75D7582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18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E9C8CB-25C4-8B2A-0E42-31C769E86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33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BC41B38-F9BA-6023-01AA-FF28A4114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38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868E3AF-39F3-F90B-2874-0522E4237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09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5309560-7E44-10AB-BC80-CDD76CF60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49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ortadilla interior sin fotografía">
  <p:cSld name="7_Portadilla interior sin fotografía"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3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9"/>
          <p:cNvSpPr txBox="1">
            <a:spLocks noGrp="1"/>
          </p:cNvSpPr>
          <p:nvPr>
            <p:ph type="body" idx="1"/>
          </p:nvPr>
        </p:nvSpPr>
        <p:spPr>
          <a:xfrm>
            <a:off x="635955" y="742139"/>
            <a:ext cx="4931751" cy="152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15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49"/>
          <p:cNvSpPr txBox="1">
            <a:spLocks noGrp="1"/>
          </p:cNvSpPr>
          <p:nvPr>
            <p:ph type="body" idx="2"/>
          </p:nvPr>
        </p:nvSpPr>
        <p:spPr>
          <a:xfrm>
            <a:off x="646257" y="2254356"/>
            <a:ext cx="4931751" cy="200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5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49"/>
          <p:cNvSpPr txBox="1">
            <a:spLocks noGrp="1"/>
          </p:cNvSpPr>
          <p:nvPr>
            <p:ph type="body" idx="3"/>
          </p:nvPr>
        </p:nvSpPr>
        <p:spPr>
          <a:xfrm>
            <a:off x="691786" y="4245247"/>
            <a:ext cx="2978349" cy="404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49"/>
          <p:cNvSpPr txBox="1">
            <a:spLocks noGrp="1"/>
          </p:cNvSpPr>
          <p:nvPr>
            <p:ph type="body" idx="4"/>
          </p:nvPr>
        </p:nvSpPr>
        <p:spPr>
          <a:xfrm>
            <a:off x="10268989" y="277092"/>
            <a:ext cx="1624724" cy="46098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551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CCF688-F739-5483-E2AF-C56DFE264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331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952302-FA30-10D3-6AEE-4813B0389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74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EA88D1-BE20-794E-9E0C-02CF8C5DA7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75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82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 dirty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32797" y="6074418"/>
            <a:ext cx="252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4098609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Azul Estela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8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651727" y="6074418"/>
            <a:ext cx="288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 dirty="0">
                <a:solidFill>
                  <a:schemeClr val="accent2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852098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s-419" smtClean="0"/>
              <a:pPr algn="r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6683456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ortadilla interior sin fotografía">
  <p:cSld name="6_Portadilla interior sin fotografía"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c89c61cbac_0_10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3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2c89c61cbac_0_1050"/>
          <p:cNvSpPr txBox="1">
            <a:spLocks noGrp="1"/>
          </p:cNvSpPr>
          <p:nvPr>
            <p:ph type="body" idx="1"/>
          </p:nvPr>
        </p:nvSpPr>
        <p:spPr>
          <a:xfrm>
            <a:off x="635955" y="742139"/>
            <a:ext cx="4931700" cy="15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15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g2c89c61cbac_0_1050"/>
          <p:cNvSpPr txBox="1">
            <a:spLocks noGrp="1"/>
          </p:cNvSpPr>
          <p:nvPr>
            <p:ph type="body" idx="2"/>
          </p:nvPr>
        </p:nvSpPr>
        <p:spPr>
          <a:xfrm>
            <a:off x="646257" y="2254356"/>
            <a:ext cx="4931700" cy="20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5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g2c89c61cbac_0_1050"/>
          <p:cNvSpPr txBox="1">
            <a:spLocks noGrp="1"/>
          </p:cNvSpPr>
          <p:nvPr>
            <p:ph type="body" idx="3"/>
          </p:nvPr>
        </p:nvSpPr>
        <p:spPr>
          <a:xfrm>
            <a:off x="691786" y="4245247"/>
            <a:ext cx="29784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g2c89c61cbac_0_1050"/>
          <p:cNvSpPr txBox="1">
            <a:spLocks noGrp="1"/>
          </p:cNvSpPr>
          <p:nvPr>
            <p:ph type="body" idx="4"/>
          </p:nvPr>
        </p:nvSpPr>
        <p:spPr>
          <a:xfrm>
            <a:off x="10268989" y="277092"/>
            <a:ext cx="1624800" cy="461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176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ítulo y tabla">
  <p:cSld name="16_Título y tabla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2"/>
          <p:cNvSpPr txBox="1">
            <a:spLocks noGrp="1"/>
          </p:cNvSpPr>
          <p:nvPr>
            <p:ph type="body" idx="1"/>
          </p:nvPr>
        </p:nvSpPr>
        <p:spPr>
          <a:xfrm>
            <a:off x="10268989" y="277092"/>
            <a:ext cx="1624724" cy="46098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52"/>
          <p:cNvSpPr txBox="1">
            <a:spLocks noGrp="1"/>
          </p:cNvSpPr>
          <p:nvPr>
            <p:ph type="body" idx="2"/>
          </p:nvPr>
        </p:nvSpPr>
        <p:spPr>
          <a:xfrm>
            <a:off x="280259" y="205466"/>
            <a:ext cx="8783731" cy="30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52"/>
          <p:cNvSpPr txBox="1">
            <a:spLocks noGrp="1"/>
          </p:cNvSpPr>
          <p:nvPr>
            <p:ph type="body" idx="3"/>
          </p:nvPr>
        </p:nvSpPr>
        <p:spPr>
          <a:xfrm>
            <a:off x="280259" y="383492"/>
            <a:ext cx="8783731" cy="4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4375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apositiva de título 1">
  <p:cSld name="6_Diapositiva de título 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c89c61cbac_0_1817"/>
          <p:cNvSpPr txBox="1">
            <a:spLocks noGrp="1"/>
          </p:cNvSpPr>
          <p:nvPr>
            <p:ph type="body" idx="1"/>
          </p:nvPr>
        </p:nvSpPr>
        <p:spPr>
          <a:xfrm>
            <a:off x="10268989" y="277092"/>
            <a:ext cx="1624800" cy="461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g2c89c61cbac_0_1817"/>
          <p:cNvSpPr txBox="1">
            <a:spLocks noGrp="1"/>
          </p:cNvSpPr>
          <p:nvPr>
            <p:ph type="body" idx="2"/>
          </p:nvPr>
        </p:nvSpPr>
        <p:spPr>
          <a:xfrm>
            <a:off x="280259" y="205466"/>
            <a:ext cx="87837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g2c89c61cbac_0_1817"/>
          <p:cNvSpPr txBox="1">
            <a:spLocks noGrp="1"/>
          </p:cNvSpPr>
          <p:nvPr>
            <p:ph type="body" idx="3"/>
          </p:nvPr>
        </p:nvSpPr>
        <p:spPr>
          <a:xfrm>
            <a:off x="280259" y="383492"/>
            <a:ext cx="87837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9975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FD6FD-171D-5CB5-2B3F-BEC2C0974F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7660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ítulo grafico">
  <p:cSld name="15_Título grafico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0"/>
          <p:cNvSpPr>
            <a:spLocks noGrp="1"/>
          </p:cNvSpPr>
          <p:nvPr>
            <p:ph type="chart" idx="2"/>
          </p:nvPr>
        </p:nvSpPr>
        <p:spPr>
          <a:xfrm>
            <a:off x="457200" y="1282390"/>
            <a:ext cx="11262732" cy="5163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33" name="Google Shape;33;p50"/>
          <p:cNvSpPr txBox="1">
            <a:spLocks noGrp="1"/>
          </p:cNvSpPr>
          <p:nvPr>
            <p:ph type="body" idx="1"/>
          </p:nvPr>
        </p:nvSpPr>
        <p:spPr>
          <a:xfrm>
            <a:off x="10268989" y="277092"/>
            <a:ext cx="1624724" cy="46098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0"/>
          <p:cNvSpPr txBox="1">
            <a:spLocks noGrp="1"/>
          </p:cNvSpPr>
          <p:nvPr>
            <p:ph type="body" idx="3"/>
          </p:nvPr>
        </p:nvSpPr>
        <p:spPr>
          <a:xfrm>
            <a:off x="280259" y="205466"/>
            <a:ext cx="8783731" cy="30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0"/>
          <p:cNvSpPr txBox="1">
            <a:spLocks noGrp="1"/>
          </p:cNvSpPr>
          <p:nvPr>
            <p:ph type="body" idx="4"/>
          </p:nvPr>
        </p:nvSpPr>
        <p:spPr>
          <a:xfrm>
            <a:off x="280259" y="383492"/>
            <a:ext cx="8783731" cy="4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5241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24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45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453518-DA86-24B4-BACC-71CEA052F5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1112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s - Imagen Fo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7262F22-61B8-C76E-FA89-5D72135D2A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7237784" cy="1440531"/>
          </a:xfrm>
        </p:spPr>
        <p:txBody>
          <a:bodyPr anchor="b"/>
          <a:lstStyle>
            <a:lvl1pPr algn="l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7237784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7237784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F60C0F-033B-047A-C30A-CD34917F9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30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FD6FD-171D-5CB5-2B3F-BEC2C0974F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7660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9AAD7D1-FC65-3991-679C-C9EAC7816F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21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Instrument Sans Medium" pitchFamily="2" charset="0"/>
              </a:defRPr>
            </a:lvl1pPr>
            <a:lvl2pPr>
              <a:defRPr sz="1600">
                <a:latin typeface="Instrument Sans Medium" pitchFamily="2" charset="0"/>
              </a:defRPr>
            </a:lvl2pPr>
            <a:lvl3pPr>
              <a:defRPr sz="1600">
                <a:latin typeface="Instrument Sans Medium" pitchFamily="2" charset="0"/>
              </a:defRPr>
            </a:lvl3pPr>
            <a:lvl4pPr>
              <a:defRPr sz="1600">
                <a:latin typeface="Instrument Sans Medium" pitchFamily="2" charset="0"/>
              </a:defRPr>
            </a:lvl4pPr>
            <a:lvl5pPr>
              <a:defRPr sz="1600">
                <a:latin typeface="Instrument Sans Medium" pitchFamily="2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7558B2F-4D7E-3AB0-F93A-21F35B7639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4457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73006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758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9AAD7D1-FC65-3991-679C-C9EAC7816F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21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52441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7972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047067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23916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4869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94977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0636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3413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72659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5566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Instrument Sans Medium" pitchFamily="2" charset="0"/>
              </a:defRPr>
            </a:lvl1pPr>
            <a:lvl2pPr>
              <a:defRPr sz="1600">
                <a:latin typeface="Instrument Sans Medium" pitchFamily="2" charset="0"/>
              </a:defRPr>
            </a:lvl2pPr>
            <a:lvl3pPr>
              <a:defRPr sz="1600">
                <a:latin typeface="Instrument Sans Medium" pitchFamily="2" charset="0"/>
              </a:defRPr>
            </a:lvl3pPr>
            <a:lvl4pPr>
              <a:defRPr sz="1600">
                <a:latin typeface="Instrument Sans Medium" pitchFamily="2" charset="0"/>
              </a:defRPr>
            </a:lvl4pPr>
            <a:lvl5pPr>
              <a:defRPr sz="1600">
                <a:latin typeface="Instrument Sans Medium" pitchFamily="2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7558B2F-4D7E-3AB0-F93A-21F35B7639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4457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6AE501-F2B3-A377-CE96-C2AC4F53E0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98688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2321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35190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E3BFD1D-28B6-027F-5F34-CD0D4F54F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8096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7713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1002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2DD41C9-39EB-23C5-8401-D9A558885E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08329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4164685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32797" y="6074418"/>
            <a:ext cx="252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799794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Azul Estela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8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651727" y="6074418"/>
            <a:ext cx="288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accent2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41657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73006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s-419" smtClean="0"/>
              <a:pPr algn="r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6683456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 dirty="0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AC88B5-F385-621B-EF4F-2E083151AE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791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 dirty="0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375ED-49EA-E7DA-C90A-2E92C241A7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0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732BD77-AFCF-7D75-6C79-DABC922D81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94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+mj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EA8D1B-D1C6-99F0-5FD0-0A54D581CE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38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3CC6C31-30FE-8048-9F69-DFAC887F8F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082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222E315-B7DD-C936-F33A-424A656E70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819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F2F03F-9001-2353-1F91-E5A67CEBA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468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90281C-B62A-2081-A4D8-3BBE38241F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719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3515466-19E8-2AFD-F9BA-C13551017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366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89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9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26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5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2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23" Type="http://schemas.openxmlformats.org/officeDocument/2006/relationships/slideLayout" Target="../slideLayouts/slideLayout113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112.xml"/><Relationship Id="rId27" Type="http://schemas.openxmlformats.org/officeDocument/2006/relationships/slideLayout" Target="../slideLayouts/slideLayout1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35.xml"/><Relationship Id="rId26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5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20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24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23" Type="http://schemas.openxmlformats.org/officeDocument/2006/relationships/slideLayout" Target="../slideLayouts/slideLayout140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127.xml"/><Relationship Id="rId19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Relationship Id="rId22" Type="http://schemas.openxmlformats.org/officeDocument/2006/relationships/slideLayout" Target="../slideLayouts/slideLayout139.xml"/><Relationship Id="rId27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1209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6547"/>
            <a:ext cx="10515600" cy="348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0A0548-D6A2-4148-55F5-FBC4598E3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6140" y="6254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33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13" r:id="rId17"/>
    <p:sldLayoutId id="2147483814" r:id="rId18"/>
    <p:sldLayoutId id="2147483815" r:id="rId19"/>
    <p:sldLayoutId id="2147483816" r:id="rId20"/>
    <p:sldLayoutId id="2147483817" r:id="rId21"/>
    <p:sldLayoutId id="2147483818" r:id="rId22"/>
    <p:sldLayoutId id="2147483819" r:id="rId23"/>
    <p:sldLayoutId id="2147483820" r:id="rId24"/>
    <p:sldLayoutId id="2147483821" r:id="rId25"/>
    <p:sldLayoutId id="2147483822" r:id="rId26"/>
    <p:sldLayoutId id="2147483823" r:id="rId27"/>
    <p:sldLayoutId id="2147483824" r:id="rId28"/>
    <p:sldLayoutId id="2147483649" r:id="rId29"/>
    <p:sldLayoutId id="2147483679" r:id="rId30"/>
    <p:sldLayoutId id="2147483665" r:id="rId31"/>
    <p:sldLayoutId id="2147483673" r:id="rId32"/>
    <p:sldLayoutId id="2147483650" r:id="rId33"/>
    <p:sldLayoutId id="2147483670" r:id="rId34"/>
    <p:sldLayoutId id="2147483674" r:id="rId35"/>
    <p:sldLayoutId id="2147483651" r:id="rId36"/>
    <p:sldLayoutId id="2147483672" r:id="rId37"/>
    <p:sldLayoutId id="2147483675" r:id="rId38"/>
    <p:sldLayoutId id="2147483676" r:id="rId39"/>
    <p:sldLayoutId id="2147483653" r:id="rId40"/>
    <p:sldLayoutId id="2147483668" r:id="rId41"/>
    <p:sldLayoutId id="2147483661" r:id="rId42"/>
    <p:sldLayoutId id="2147483667" r:id="rId43"/>
    <p:sldLayoutId id="2147483654" r:id="rId44"/>
    <p:sldLayoutId id="2147483662" r:id="rId45"/>
    <p:sldLayoutId id="2147483663" r:id="rId46"/>
    <p:sldLayoutId id="2147483664" r:id="rId47"/>
    <p:sldLayoutId id="2147483666" r:id="rId48"/>
    <p:sldLayoutId id="2147483656" r:id="rId49"/>
    <p:sldLayoutId id="2147483660" r:id="rId50"/>
    <p:sldLayoutId id="2147483669" r:id="rId51"/>
    <p:sldLayoutId id="2147483655" r:id="rId52"/>
    <p:sldLayoutId id="2147483657" r:id="rId53"/>
    <p:sldLayoutId id="2147483677" r:id="rId54"/>
    <p:sldLayoutId id="2147483678" r:id="rId55"/>
    <p:sldLayoutId id="2147483825" r:id="rId56"/>
    <p:sldLayoutId id="2147483714" r:id="rId57"/>
    <p:sldLayoutId id="2147483715" r:id="rId58"/>
    <p:sldLayoutId id="2147483744" r:id="rId59"/>
    <p:sldLayoutId id="2147483745" r:id="rId6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1209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6547"/>
            <a:ext cx="10515600" cy="348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0A0548-D6A2-4148-55F5-FBC4598E3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6140" y="6254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528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3" r:id="rId3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1209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6547"/>
            <a:ext cx="10515600" cy="348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0A0548-D6A2-4148-55F5-FBC4598E3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6140" y="6254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4949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834" r:id="rId2"/>
    <p:sldLayoutId id="214748383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65" r:id="rId23"/>
    <p:sldLayoutId id="2147483766" r:id="rId24"/>
    <p:sldLayoutId id="2147483767" r:id="rId25"/>
    <p:sldLayoutId id="2147483768" r:id="rId26"/>
    <p:sldLayoutId id="2147483769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1209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6547"/>
            <a:ext cx="10515600" cy="348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0A0548-D6A2-4148-55F5-FBC4598E3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6140" y="6254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0933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  <p:sldLayoutId id="2147483793" r:id="rId23"/>
    <p:sldLayoutId id="2147483794" r:id="rId24"/>
    <p:sldLayoutId id="2147483795" r:id="rId25"/>
    <p:sldLayoutId id="2147483796" r:id="rId26"/>
    <p:sldLayoutId id="2147483797" r:id="rId2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jpg"/><Relationship Id="rId10" Type="http://schemas.openxmlformats.org/officeDocument/2006/relationships/image" Target="../media/image73.png"/><Relationship Id="rId4" Type="http://schemas.openxmlformats.org/officeDocument/2006/relationships/image" Target="../media/image67.jpg"/><Relationship Id="rId9" Type="http://schemas.openxmlformats.org/officeDocument/2006/relationships/image" Target="../media/image72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13" Type="http://schemas.openxmlformats.org/officeDocument/2006/relationships/image" Target="../media/image86.emf"/><Relationship Id="rId18" Type="http://schemas.openxmlformats.org/officeDocument/2006/relationships/image" Target="../media/image91.emf"/><Relationship Id="rId3" Type="http://schemas.openxmlformats.org/officeDocument/2006/relationships/image" Target="../media/image76.svg"/><Relationship Id="rId21" Type="http://schemas.openxmlformats.org/officeDocument/2006/relationships/image" Target="../media/image94.emf"/><Relationship Id="rId7" Type="http://schemas.openxmlformats.org/officeDocument/2006/relationships/image" Target="../media/image80.emf"/><Relationship Id="rId12" Type="http://schemas.openxmlformats.org/officeDocument/2006/relationships/image" Target="../media/image85.emf"/><Relationship Id="rId17" Type="http://schemas.openxmlformats.org/officeDocument/2006/relationships/image" Target="../media/image90.emf"/><Relationship Id="rId2" Type="http://schemas.openxmlformats.org/officeDocument/2006/relationships/image" Target="../media/image75.png"/><Relationship Id="rId16" Type="http://schemas.openxmlformats.org/officeDocument/2006/relationships/image" Target="../media/image89.svg"/><Relationship Id="rId20" Type="http://schemas.openxmlformats.org/officeDocument/2006/relationships/image" Target="../media/image93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9.emf"/><Relationship Id="rId11" Type="http://schemas.openxmlformats.org/officeDocument/2006/relationships/image" Target="../media/image84.emf"/><Relationship Id="rId5" Type="http://schemas.openxmlformats.org/officeDocument/2006/relationships/image" Target="../media/image78.emf"/><Relationship Id="rId15" Type="http://schemas.openxmlformats.org/officeDocument/2006/relationships/image" Target="../media/image88.png"/><Relationship Id="rId10" Type="http://schemas.openxmlformats.org/officeDocument/2006/relationships/image" Target="../media/image83.emf"/><Relationship Id="rId19" Type="http://schemas.openxmlformats.org/officeDocument/2006/relationships/image" Target="../media/image92.emf"/><Relationship Id="rId4" Type="http://schemas.openxmlformats.org/officeDocument/2006/relationships/image" Target="../media/image77.emf"/><Relationship Id="rId9" Type="http://schemas.openxmlformats.org/officeDocument/2006/relationships/image" Target="../media/image82.emf"/><Relationship Id="rId14" Type="http://schemas.openxmlformats.org/officeDocument/2006/relationships/image" Target="../media/image87.emf"/><Relationship Id="rId22" Type="http://schemas.openxmlformats.org/officeDocument/2006/relationships/image" Target="../media/image9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13" Type="http://schemas.openxmlformats.org/officeDocument/2006/relationships/image" Target="../media/image107.emf"/><Relationship Id="rId18" Type="http://schemas.openxmlformats.org/officeDocument/2006/relationships/image" Target="../media/image112.emf"/><Relationship Id="rId3" Type="http://schemas.openxmlformats.org/officeDocument/2006/relationships/image" Target="../media/image97.svg"/><Relationship Id="rId21" Type="http://schemas.openxmlformats.org/officeDocument/2006/relationships/image" Target="../media/image115.emf"/><Relationship Id="rId7" Type="http://schemas.openxmlformats.org/officeDocument/2006/relationships/image" Target="../media/image101.emf"/><Relationship Id="rId12" Type="http://schemas.openxmlformats.org/officeDocument/2006/relationships/image" Target="../media/image106.emf"/><Relationship Id="rId17" Type="http://schemas.openxmlformats.org/officeDocument/2006/relationships/image" Target="../media/image111.emf"/><Relationship Id="rId2" Type="http://schemas.openxmlformats.org/officeDocument/2006/relationships/image" Target="../media/image96.png"/><Relationship Id="rId16" Type="http://schemas.openxmlformats.org/officeDocument/2006/relationships/image" Target="../media/image110.emf"/><Relationship Id="rId20" Type="http://schemas.openxmlformats.org/officeDocument/2006/relationships/image" Target="../media/image114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0.emf"/><Relationship Id="rId11" Type="http://schemas.openxmlformats.org/officeDocument/2006/relationships/image" Target="../media/image105.emf"/><Relationship Id="rId5" Type="http://schemas.openxmlformats.org/officeDocument/2006/relationships/image" Target="../media/image99.svg"/><Relationship Id="rId15" Type="http://schemas.openxmlformats.org/officeDocument/2006/relationships/image" Target="../media/image109.emf"/><Relationship Id="rId23" Type="http://schemas.openxmlformats.org/officeDocument/2006/relationships/image" Target="../media/image117.emf"/><Relationship Id="rId10" Type="http://schemas.openxmlformats.org/officeDocument/2006/relationships/image" Target="../media/image104.emf"/><Relationship Id="rId19" Type="http://schemas.openxmlformats.org/officeDocument/2006/relationships/image" Target="../media/image113.emf"/><Relationship Id="rId4" Type="http://schemas.openxmlformats.org/officeDocument/2006/relationships/image" Target="../media/image98.png"/><Relationship Id="rId9" Type="http://schemas.openxmlformats.org/officeDocument/2006/relationships/image" Target="../media/image103.emf"/><Relationship Id="rId14" Type="http://schemas.openxmlformats.org/officeDocument/2006/relationships/image" Target="../media/image108.emf"/><Relationship Id="rId22" Type="http://schemas.openxmlformats.org/officeDocument/2006/relationships/image" Target="../media/image1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10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126.emf"/><Relationship Id="rId4" Type="http://schemas.openxmlformats.org/officeDocument/2006/relationships/image" Target="../media/image12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27.png"/><Relationship Id="rId5" Type="http://schemas.openxmlformats.org/officeDocument/2006/relationships/image" Target="../media/image12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8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35.svg"/><Relationship Id="rId7" Type="http://schemas.openxmlformats.org/officeDocument/2006/relationships/image" Target="../media/image139.sv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38.png"/><Relationship Id="rId5" Type="http://schemas.openxmlformats.org/officeDocument/2006/relationships/image" Target="../media/image137.svg"/><Relationship Id="rId4" Type="http://schemas.openxmlformats.org/officeDocument/2006/relationships/image" Target="../media/image1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0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142.png"/><Relationship Id="rId5" Type="http://schemas.openxmlformats.org/officeDocument/2006/relationships/image" Target="../media/image132.png"/><Relationship Id="rId10" Type="http://schemas.openxmlformats.org/officeDocument/2006/relationships/image" Target="../media/image146.png"/><Relationship Id="rId4" Type="http://schemas.openxmlformats.org/officeDocument/2006/relationships/image" Target="../media/image141.svg"/><Relationship Id="rId9" Type="http://schemas.openxmlformats.org/officeDocument/2006/relationships/image" Target="../media/image1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25.emf"/><Relationship Id="rId7" Type="http://schemas.openxmlformats.org/officeDocument/2006/relationships/image" Target="../media/image150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10" Type="http://schemas.openxmlformats.org/officeDocument/2006/relationships/image" Target="../media/image153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56.png"/><Relationship Id="rId18" Type="http://schemas.openxmlformats.org/officeDocument/2006/relationships/image" Target="../media/image61.png"/><Relationship Id="rId3" Type="http://schemas.openxmlformats.org/officeDocument/2006/relationships/image" Target="../media/image32.png"/><Relationship Id="rId21" Type="http://schemas.openxmlformats.org/officeDocument/2006/relationships/image" Target="../media/image64.sv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17" Type="http://schemas.openxmlformats.org/officeDocument/2006/relationships/image" Target="../media/image60.svg"/><Relationship Id="rId2" Type="http://schemas.openxmlformats.org/officeDocument/2006/relationships/image" Target="../media/image27.png"/><Relationship Id="rId16" Type="http://schemas.openxmlformats.org/officeDocument/2006/relationships/image" Target="../media/image5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svg"/><Relationship Id="rId10" Type="http://schemas.openxmlformats.org/officeDocument/2006/relationships/image" Target="../media/image53.svg"/><Relationship Id="rId19" Type="http://schemas.openxmlformats.org/officeDocument/2006/relationships/image" Target="../media/image62.svg"/><Relationship Id="rId4" Type="http://schemas.openxmlformats.org/officeDocument/2006/relationships/image" Target="../media/image18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39766" y="2853555"/>
            <a:ext cx="9144000" cy="696484"/>
          </a:xfrm>
        </p:spPr>
        <p:txBody>
          <a:bodyPr>
            <a:normAutofit fontScale="90000"/>
          </a:bodyPr>
          <a:lstStyle/>
          <a:p>
            <a:r>
              <a:rPr lang="es-ES" dirty="0">
                <a:latin typeface="Outfit"/>
              </a:rPr>
              <a:t>Intercambio Electrónico de Documentos </a:t>
            </a:r>
            <a:r>
              <a:rPr lang="es-ES">
                <a:latin typeface="Outfit"/>
              </a:rPr>
              <a:t>EDI Estela</a:t>
            </a:r>
            <a:endParaRPr lang="es-ES" dirty="0">
              <a:latin typeface="Outfit"/>
            </a:endParaRPr>
          </a:p>
        </p:txBody>
      </p:sp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hield&#10;&#10;Description automatically generated">
            <a:extLst>
              <a:ext uri="{FF2B5EF4-FFF2-40B4-BE49-F238E27FC236}">
                <a16:creationId xmlns:a16="http://schemas.microsoft.com/office/drawing/2014/main" id="{A468F786-D8F1-9746-F8A3-E434FD815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" y="1814"/>
            <a:ext cx="5087952" cy="6863442"/>
          </a:xfrm>
          <a:prstGeom prst="rect">
            <a:avLst/>
          </a:prstGeom>
        </p:spPr>
      </p:pic>
      <p:sp>
        <p:nvSpPr>
          <p:cNvPr id="2" name="Google Shape;238;p23">
            <a:extLst>
              <a:ext uri="{FF2B5EF4-FFF2-40B4-BE49-F238E27FC236}">
                <a16:creationId xmlns:a16="http://schemas.microsoft.com/office/drawing/2014/main" id="{64E62063-362D-EB3A-0574-1CB4C6617FF9}"/>
              </a:ext>
            </a:extLst>
          </p:cNvPr>
          <p:cNvSpPr txBox="1"/>
          <p:nvPr/>
        </p:nvSpPr>
        <p:spPr>
          <a:xfrm>
            <a:off x="523283" y="611436"/>
            <a:ext cx="4664666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s-419" sz="3600" dirty="0">
                <a:solidFill>
                  <a:srgbClr val="FFFFFF"/>
                </a:solidFill>
                <a:latin typeface="Instrument Sans"/>
                <a:sym typeface="Instrument Sans Medium"/>
              </a:rPr>
              <a:t>Autentificaciones</a:t>
            </a:r>
            <a:endParaRPr lang="es-ES" dirty="0"/>
          </a:p>
        </p:txBody>
      </p:sp>
      <p:sp>
        <p:nvSpPr>
          <p:cNvPr id="3" name="Google Shape;244;p23">
            <a:extLst>
              <a:ext uri="{FF2B5EF4-FFF2-40B4-BE49-F238E27FC236}">
                <a16:creationId xmlns:a16="http://schemas.microsoft.com/office/drawing/2014/main" id="{B7F2B4B2-221E-CAEF-665E-DAF46B7D0E92}"/>
              </a:ext>
            </a:extLst>
          </p:cNvPr>
          <p:cNvSpPr txBox="1"/>
          <p:nvPr/>
        </p:nvSpPr>
        <p:spPr>
          <a:xfrm>
            <a:off x="528436" y="368699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 dirty="0">
                <a:solidFill>
                  <a:srgbClr val="00B5CC"/>
                </a:solidFill>
                <a:latin typeface="Outfit"/>
                <a:ea typeface="Instrument Sans"/>
                <a:cs typeface="Instrument Sans"/>
              </a:rPr>
              <a:t>CERTIFICACIONES</a:t>
            </a:r>
            <a:endParaRPr lang="es-419" sz="1500" b="0" i="0" u="none" strike="noStrike" kern="1200" cap="none" spc="0" normalizeH="0" baseline="0" noProof="0" dirty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</a:endParaRPr>
          </a:p>
        </p:txBody>
      </p:sp>
      <p:sp>
        <p:nvSpPr>
          <p:cNvPr id="6" name="Google Shape;685;g2c895c8cee2_0_572">
            <a:extLst>
              <a:ext uri="{FF2B5EF4-FFF2-40B4-BE49-F238E27FC236}">
                <a16:creationId xmlns:a16="http://schemas.microsoft.com/office/drawing/2014/main" id="{A475B545-ABE9-F38A-E796-3B03991F6EAB}"/>
              </a:ext>
            </a:extLst>
          </p:cNvPr>
          <p:cNvSpPr txBox="1">
            <a:spLocks/>
          </p:cNvSpPr>
          <p:nvPr/>
        </p:nvSpPr>
        <p:spPr>
          <a:xfrm>
            <a:off x="7852493" y="508089"/>
            <a:ext cx="38020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ahoma"/>
              <a:buNone/>
              <a:defRPr sz="1100" b="0" i="0" u="none" strike="noStrike" cap="none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4572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ahoma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B5CB"/>
                </a:solidFill>
                <a:effectLst/>
                <a:uLnTx/>
                <a:uFillTx/>
                <a:latin typeface="Outfit" pitchFamily="2" charset="0"/>
                <a:sym typeface="Tahoma"/>
              </a:rPr>
              <a:t>TODO BAJO CONTROL </a:t>
            </a:r>
          </a:p>
          <a:p>
            <a:pPr marL="4572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ahoma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B5CB"/>
                </a:solidFill>
                <a:effectLst/>
                <a:uLnTx/>
                <a:uFillTx/>
                <a:latin typeface="Outfit" pitchFamily="2" charset="0"/>
                <a:sym typeface="Tahoma"/>
              </a:rPr>
              <a:t>“WE HAVE YOU COVERED”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B5CB"/>
              </a:solidFill>
              <a:effectLst/>
              <a:uLnTx/>
              <a:uFillTx/>
              <a:latin typeface="Outfit" pitchFamily="2" charset="0"/>
              <a:sym typeface="Tahoma"/>
            </a:endParaRPr>
          </a:p>
        </p:txBody>
      </p:sp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CEFF8FF1-6803-A328-23BF-6198CE8E1C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188271" y="6612444"/>
            <a:ext cx="722760" cy="84871"/>
          </a:xfrm>
          <a:prstGeom prst="rect">
            <a:avLst/>
          </a:prstGeom>
        </p:spPr>
      </p:pic>
      <p:pic>
        <p:nvPicPr>
          <p:cNvPr id="8" name="Imagen 4" descr="Un dibujo animado&#10;&#10;Descripción generada automáticamente con confianza baja">
            <a:extLst>
              <a:ext uri="{FF2B5EF4-FFF2-40B4-BE49-F238E27FC236}">
                <a16:creationId xmlns:a16="http://schemas.microsoft.com/office/drawing/2014/main" id="{0A14758D-56F2-EFE2-6B06-B4EDC5833C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4733" y="1564424"/>
            <a:ext cx="2374587" cy="626205"/>
          </a:xfrm>
          <a:prstGeom prst="rect">
            <a:avLst/>
          </a:prstGeom>
        </p:spPr>
      </p:pic>
      <p:pic>
        <p:nvPicPr>
          <p:cNvPr id="10" name="Imagen 7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D9C6E305-E668-5A47-C457-576E598CFB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6913" y="2469051"/>
            <a:ext cx="2530816" cy="977853"/>
          </a:xfrm>
          <a:prstGeom prst="rect">
            <a:avLst/>
          </a:prstGeom>
        </p:spPr>
      </p:pic>
      <p:pic>
        <p:nvPicPr>
          <p:cNvPr id="15" name="Imagen 8" descr="Logotipo&#10;&#10;Descripción generada automáticamente">
            <a:extLst>
              <a:ext uri="{FF2B5EF4-FFF2-40B4-BE49-F238E27FC236}">
                <a16:creationId xmlns:a16="http://schemas.microsoft.com/office/drawing/2014/main" id="{5365DC8D-019C-FEB4-FF3F-BA4A65D5AF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5719" y="3703961"/>
            <a:ext cx="1890445" cy="1738923"/>
          </a:xfrm>
          <a:prstGeom prst="rect">
            <a:avLst/>
          </a:prstGeom>
        </p:spPr>
      </p:pic>
      <p:pic>
        <p:nvPicPr>
          <p:cNvPr id="18" name="Imagen 9" descr="Imagen que contiene Forma&#10;&#10;Descripción generada automáticamente">
            <a:extLst>
              <a:ext uri="{FF2B5EF4-FFF2-40B4-BE49-F238E27FC236}">
                <a16:creationId xmlns:a16="http://schemas.microsoft.com/office/drawing/2014/main" id="{8DF1F453-97AB-A838-544D-4BE0E04414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5914" y="2006462"/>
            <a:ext cx="1537470" cy="1541236"/>
          </a:xfrm>
          <a:prstGeom prst="rect">
            <a:avLst/>
          </a:prstGeom>
        </p:spPr>
      </p:pic>
      <p:grpSp>
        <p:nvGrpSpPr>
          <p:cNvPr id="22" name="Grupo 15">
            <a:extLst>
              <a:ext uri="{FF2B5EF4-FFF2-40B4-BE49-F238E27FC236}">
                <a16:creationId xmlns:a16="http://schemas.microsoft.com/office/drawing/2014/main" id="{260F2730-550E-CEC2-6BF6-5C37951937DF}"/>
              </a:ext>
            </a:extLst>
          </p:cNvPr>
          <p:cNvGrpSpPr/>
          <p:nvPr/>
        </p:nvGrpSpPr>
        <p:grpSpPr>
          <a:xfrm>
            <a:off x="10584305" y="2998582"/>
            <a:ext cx="1034991" cy="1376965"/>
            <a:chOff x="4764329" y="3248363"/>
            <a:chExt cx="2347586" cy="3130115"/>
          </a:xfrm>
        </p:grpSpPr>
        <p:pic>
          <p:nvPicPr>
            <p:cNvPr id="20" name="Imagen 21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69106A29-000C-BC08-2FFD-26A5B037A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64329" y="3248363"/>
              <a:ext cx="2347586" cy="3130115"/>
            </a:xfrm>
            <a:prstGeom prst="rect">
              <a:avLst/>
            </a:prstGeom>
          </p:spPr>
        </p:pic>
        <p:sp>
          <p:nvSpPr>
            <p:cNvPr id="21" name="Rectángulo 22">
              <a:extLst>
                <a:ext uri="{FF2B5EF4-FFF2-40B4-BE49-F238E27FC236}">
                  <a16:creationId xmlns:a16="http://schemas.microsoft.com/office/drawing/2014/main" id="{982AA546-A9E4-15CF-3541-5581F09BBD09}"/>
                </a:ext>
              </a:extLst>
            </p:cNvPr>
            <p:cNvSpPr/>
            <p:nvPr/>
          </p:nvSpPr>
          <p:spPr>
            <a:xfrm>
              <a:off x="5511452" y="5824602"/>
              <a:ext cx="901874" cy="2561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s-CO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endParaRPr>
            </a:p>
          </p:txBody>
        </p:sp>
      </p:grpSp>
      <p:pic>
        <p:nvPicPr>
          <p:cNvPr id="24" name="Imagen 2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5628928-0FAC-742F-51FC-E645217C057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659" t="21766" r="50000" b="35799"/>
          <a:stretch/>
        </p:blipFill>
        <p:spPr>
          <a:xfrm>
            <a:off x="5785067" y="5266225"/>
            <a:ext cx="1497501" cy="775982"/>
          </a:xfrm>
          <a:prstGeom prst="rect">
            <a:avLst/>
          </a:prstGeom>
        </p:spPr>
      </p:pic>
      <p:pic>
        <p:nvPicPr>
          <p:cNvPr id="26" name="Imagen 30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E8AD1133-349B-2234-BF70-9EBA0CE3D6A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786" t="10315" r="21862" b="9550"/>
          <a:stretch/>
        </p:blipFill>
        <p:spPr>
          <a:xfrm>
            <a:off x="7230010" y="5111853"/>
            <a:ext cx="952970" cy="978725"/>
          </a:xfrm>
          <a:prstGeom prst="rect">
            <a:avLst/>
          </a:prstGeom>
        </p:spPr>
      </p:pic>
      <p:pic>
        <p:nvPicPr>
          <p:cNvPr id="28" name="Imagen 31" descr="Logotipo&#10;&#10;Descripción generada automáticamente">
            <a:extLst>
              <a:ext uri="{FF2B5EF4-FFF2-40B4-BE49-F238E27FC236}">
                <a16:creationId xmlns:a16="http://schemas.microsoft.com/office/drawing/2014/main" id="{513490B4-2448-8043-CC3D-302F74CCA5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7428" y="3550129"/>
            <a:ext cx="2170774" cy="84803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0" name="Google Shape;348;p8">
            <a:extLst>
              <a:ext uri="{FF2B5EF4-FFF2-40B4-BE49-F238E27FC236}">
                <a16:creationId xmlns:a16="http://schemas.microsoft.com/office/drawing/2014/main" id="{963E53F5-6F4C-5C6E-FB30-A0CB6115FA5C}"/>
              </a:ext>
            </a:extLst>
          </p:cNvPr>
          <p:cNvSpPr txBox="1">
            <a:spLocks/>
          </p:cNvSpPr>
          <p:nvPr/>
        </p:nvSpPr>
        <p:spPr>
          <a:xfrm>
            <a:off x="5696311" y="4621947"/>
            <a:ext cx="2580050" cy="324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s-CO" sz="1600" dirty="0">
                <a:solidFill>
                  <a:srgbClr val="003661"/>
                </a:solidFill>
                <a:latin typeface="Outfit" pitchFamily="2" charset="0"/>
              </a:rPr>
              <a:t>CERTIFICACIONES</a:t>
            </a:r>
            <a:r>
              <a:rPr lang="es-CO" sz="1600" b="1" dirty="0">
                <a:solidFill>
                  <a:srgbClr val="003661"/>
                </a:solidFill>
                <a:latin typeface="Outfit" pitchFamily="2" charset="0"/>
              </a:rPr>
              <a:t> ISO</a:t>
            </a:r>
          </a:p>
        </p:txBody>
      </p:sp>
    </p:spTree>
    <p:extLst>
      <p:ext uri="{BB962C8B-B14F-4D97-AF65-F5344CB8AC3E}">
        <p14:creationId xmlns:p14="http://schemas.microsoft.com/office/powerpoint/2010/main" val="521312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3605B4-11A0-0CED-8387-47D75A0D4B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86140" y="5999055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11</a:t>
            </a:fld>
            <a:endParaRPr lang="es-CL"/>
          </a:p>
        </p:txBody>
      </p:sp>
      <p:sp>
        <p:nvSpPr>
          <p:cNvPr id="9" name="Google Shape;238;p23">
            <a:extLst>
              <a:ext uri="{FF2B5EF4-FFF2-40B4-BE49-F238E27FC236}">
                <a16:creationId xmlns:a16="http://schemas.microsoft.com/office/drawing/2014/main" id="{C7BCD3B3-FB9D-2CE2-AAC4-A36A2C15AC78}"/>
              </a:ext>
            </a:extLst>
          </p:cNvPr>
          <p:cNvSpPr txBox="1"/>
          <p:nvPr/>
        </p:nvSpPr>
        <p:spPr>
          <a:xfrm>
            <a:off x="786433" y="725071"/>
            <a:ext cx="7458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3600" b="0" i="0" u="none" strike="noStrike" kern="1200" cap="none" spc="0" normalizeH="0" baseline="0" noProof="0" dirty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Principales Clientes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014464"/>
              </a:solidFill>
              <a:effectLst/>
              <a:uLnTx/>
              <a:uFillTx/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10" name="Google Shape;244;p23">
            <a:extLst>
              <a:ext uri="{FF2B5EF4-FFF2-40B4-BE49-F238E27FC236}">
                <a16:creationId xmlns:a16="http://schemas.microsoft.com/office/drawing/2014/main" id="{DACF4C80-A1B4-50BB-1F15-641B9F9DDE96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 dirty="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CLIENTES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093147D-00D0-3D21-5C43-2B8A75EF9FA5}"/>
              </a:ext>
            </a:extLst>
          </p:cNvPr>
          <p:cNvSpPr/>
          <p:nvPr/>
        </p:nvSpPr>
        <p:spPr>
          <a:xfrm>
            <a:off x="983708" y="2218251"/>
            <a:ext cx="4435833" cy="765346"/>
          </a:xfrm>
          <a:prstGeom prst="roundRect">
            <a:avLst>
              <a:gd name="adj" fmla="val 35961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s-CO"/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EF234B4E-8914-931F-EC11-780AE84E7F22}"/>
              </a:ext>
            </a:extLst>
          </p:cNvPr>
          <p:cNvSpPr/>
          <p:nvPr/>
        </p:nvSpPr>
        <p:spPr>
          <a:xfrm>
            <a:off x="648586" y="2701922"/>
            <a:ext cx="5131993" cy="3420559"/>
          </a:xfrm>
          <a:prstGeom prst="roundRect">
            <a:avLst>
              <a:gd name="adj" fmla="val 63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s-CO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00F6EF48-E162-9C10-0D29-155FB04C415D}"/>
              </a:ext>
            </a:extLst>
          </p:cNvPr>
          <p:cNvSpPr/>
          <p:nvPr/>
        </p:nvSpPr>
        <p:spPr>
          <a:xfrm>
            <a:off x="2622363" y="1671745"/>
            <a:ext cx="1184438" cy="1184438"/>
          </a:xfrm>
          <a:prstGeom prst="ellipse">
            <a:avLst/>
          </a:prstGeom>
          <a:ln w="762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9" name="Gráfico 30" descr="Restaurante contorno">
            <a:extLst>
              <a:ext uri="{FF2B5EF4-FFF2-40B4-BE49-F238E27FC236}">
                <a16:creationId xmlns:a16="http://schemas.microsoft.com/office/drawing/2014/main" id="{0B71081A-1CF0-9BB4-4A5F-41C4F9E3B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38844" y="1810843"/>
            <a:ext cx="805703" cy="805703"/>
          </a:xfrm>
          <a:prstGeom prst="rect">
            <a:avLst/>
          </a:prstGeom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A74A7821-ECBF-6EF2-DD90-B4BB6518E394}"/>
              </a:ext>
            </a:extLst>
          </p:cNvPr>
          <p:cNvGrpSpPr/>
          <p:nvPr/>
        </p:nvGrpSpPr>
        <p:grpSpPr>
          <a:xfrm>
            <a:off x="1157163" y="3161190"/>
            <a:ext cx="4114837" cy="2487434"/>
            <a:chOff x="858062" y="2320962"/>
            <a:chExt cx="6567730" cy="3970217"/>
          </a:xfrm>
        </p:grpSpPr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A5BC6B2F-E9DC-D6DF-0131-2B0A59F69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61131" y="4264575"/>
              <a:ext cx="1864660" cy="1013011"/>
            </a:xfrm>
            <a:prstGeom prst="rect">
              <a:avLst/>
            </a:prstGeom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55F39382-ED95-3A9E-415E-A3ADC5A84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246"/>
            <a:stretch/>
          </p:blipFill>
          <p:spPr>
            <a:xfrm>
              <a:off x="3303322" y="2558838"/>
              <a:ext cx="1786297" cy="475087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0E4D2B17-E92C-ABD1-ABE0-B77C91A3FD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2000"/>
            <a:stretch/>
          </p:blipFill>
          <p:spPr>
            <a:xfrm>
              <a:off x="3321836" y="5662792"/>
              <a:ext cx="1757082" cy="618564"/>
            </a:xfrm>
            <a:prstGeom prst="rect">
              <a:avLst/>
            </a:prstGeom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049E271F-33E7-C2DA-9CD5-B653120CB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8064" y="3751958"/>
              <a:ext cx="1721225" cy="549837"/>
            </a:xfrm>
            <a:prstGeom prst="rect">
              <a:avLst/>
            </a:prstGeom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14586788-C763-4FC6-7988-718D25CE7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95766" y="3417610"/>
              <a:ext cx="1904107" cy="714039"/>
            </a:xfrm>
            <a:prstGeom prst="rect">
              <a:avLst/>
            </a:prstGeom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2DACE019-BFBE-2CC0-376E-107A7BA639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14920" y="5632680"/>
              <a:ext cx="1810872" cy="658499"/>
            </a:xfrm>
            <a:prstGeom prst="rect">
              <a:avLst/>
            </a:prstGeom>
          </p:spPr>
        </p:pic>
        <p:pic>
          <p:nvPicPr>
            <p:cNvPr id="32" name="Imagen 31">
              <a:extLst>
                <a:ext uri="{FF2B5EF4-FFF2-40B4-BE49-F238E27FC236}">
                  <a16:creationId xmlns:a16="http://schemas.microsoft.com/office/drawing/2014/main" id="{E4F350AD-1731-754B-342B-E1E768155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4653" y="4505162"/>
              <a:ext cx="1721225" cy="824754"/>
            </a:xfrm>
            <a:prstGeom prst="rect">
              <a:avLst/>
            </a:prstGeom>
          </p:spPr>
        </p:pic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8160AEC6-A3C9-6024-C304-227727E01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23061" y="2320962"/>
              <a:ext cx="1224407" cy="993129"/>
            </a:xfrm>
            <a:prstGeom prst="rect">
              <a:avLst/>
            </a:prstGeom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784DACDC-7745-6B11-CC58-AF2B577C6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542284" y="4397652"/>
              <a:ext cx="1273488" cy="902846"/>
            </a:xfrm>
            <a:prstGeom prst="rect">
              <a:avLst/>
            </a:prstGeom>
          </p:spPr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AF111E92-2405-DCFB-2A9E-39B92F877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r="1628"/>
            <a:stretch/>
          </p:blipFill>
          <p:spPr>
            <a:xfrm>
              <a:off x="858062" y="5686573"/>
              <a:ext cx="1721227" cy="562408"/>
            </a:xfrm>
            <a:prstGeom prst="rect">
              <a:avLst/>
            </a:prstGeom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300F6161-8F44-6530-A44B-95AB7B73B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962409" y="2490177"/>
              <a:ext cx="1062107" cy="1648095"/>
            </a:xfrm>
            <a:prstGeom prst="rect">
              <a:avLst/>
            </a:prstGeom>
          </p:spPr>
        </p:pic>
      </p:grp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C3576CC6-07E2-B609-9684-752245AF9E69}"/>
              </a:ext>
            </a:extLst>
          </p:cNvPr>
          <p:cNvSpPr/>
          <p:nvPr/>
        </p:nvSpPr>
        <p:spPr>
          <a:xfrm>
            <a:off x="6772459" y="2218251"/>
            <a:ext cx="4165632" cy="765346"/>
          </a:xfrm>
          <a:prstGeom prst="roundRect">
            <a:avLst>
              <a:gd name="adj" fmla="val 35961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s-CO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C9EA0B61-E290-3CAA-65C9-97E4117DC8E2}"/>
              </a:ext>
            </a:extLst>
          </p:cNvPr>
          <p:cNvSpPr/>
          <p:nvPr/>
        </p:nvSpPr>
        <p:spPr>
          <a:xfrm>
            <a:off x="6411421" y="2701921"/>
            <a:ext cx="4889500" cy="3420559"/>
          </a:xfrm>
          <a:prstGeom prst="roundRect">
            <a:avLst>
              <a:gd name="adj" fmla="val 63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s-CO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5075DA50-3E10-6129-CEAE-98E722182BB0}"/>
              </a:ext>
            </a:extLst>
          </p:cNvPr>
          <p:cNvSpPr/>
          <p:nvPr/>
        </p:nvSpPr>
        <p:spPr>
          <a:xfrm>
            <a:off x="8245098" y="1671745"/>
            <a:ext cx="1184438" cy="1184438"/>
          </a:xfrm>
          <a:prstGeom prst="ellipse">
            <a:avLst/>
          </a:prstGeom>
          <a:solidFill>
            <a:schemeClr val="accent4"/>
          </a:solidFill>
          <a:ln w="76200"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23" name="Gráfico 37" descr="Carro de la compra contorno">
            <a:extLst>
              <a:ext uri="{FF2B5EF4-FFF2-40B4-BE49-F238E27FC236}">
                <a16:creationId xmlns:a16="http://schemas.microsoft.com/office/drawing/2014/main" id="{42A1DE63-F4FD-FB36-76AF-738C32A06C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472437" y="1887417"/>
            <a:ext cx="767465" cy="767465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B612E410-F741-EC53-5839-BC50A1130BD5}"/>
              </a:ext>
            </a:extLst>
          </p:cNvPr>
          <p:cNvGrpSpPr/>
          <p:nvPr/>
        </p:nvGrpSpPr>
        <p:grpSpPr>
          <a:xfrm>
            <a:off x="6876644" y="3429000"/>
            <a:ext cx="4082588" cy="1928169"/>
            <a:chOff x="6419845" y="3552410"/>
            <a:chExt cx="4308415" cy="2034825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67A6E19C-DE3E-7786-1BC5-AE196D07E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559935" y="3552410"/>
              <a:ext cx="1915370" cy="458891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C3B5E149-3FD7-8DBF-55BC-7553962AC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989468" y="5206427"/>
              <a:ext cx="1477436" cy="369359"/>
            </a:xfrm>
            <a:prstGeom prst="rect">
              <a:avLst/>
            </a:prstGeom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C6F253A7-75B6-4CEB-3012-0D944A375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453480" y="4298045"/>
              <a:ext cx="1866990" cy="426411"/>
            </a:xfrm>
            <a:prstGeom prst="rect">
              <a:avLst/>
            </a:prstGeom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AA85ED91-6838-42C6-DACB-E8DCA6573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824642" y="4397620"/>
              <a:ext cx="1903618" cy="369359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23874241-7C75-03BC-952C-DA87F9A4E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897630" y="3597175"/>
              <a:ext cx="1757641" cy="369360"/>
            </a:xfrm>
            <a:prstGeom prst="rect">
              <a:avLst/>
            </a:prstGeom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D0BFCC8C-8C5F-7FC8-FE4C-FE3F5F6C3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6419845" y="5314303"/>
              <a:ext cx="2064356" cy="2729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91920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3605B4-11A0-0CED-8387-47D75A0D4B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86140" y="5999055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12</a:t>
            </a:fld>
            <a:endParaRPr lang="es-CL"/>
          </a:p>
        </p:txBody>
      </p:sp>
      <p:sp>
        <p:nvSpPr>
          <p:cNvPr id="9" name="Google Shape;238;p23">
            <a:extLst>
              <a:ext uri="{FF2B5EF4-FFF2-40B4-BE49-F238E27FC236}">
                <a16:creationId xmlns:a16="http://schemas.microsoft.com/office/drawing/2014/main" id="{C7BCD3B3-FB9D-2CE2-AAC4-A36A2C15AC78}"/>
              </a:ext>
            </a:extLst>
          </p:cNvPr>
          <p:cNvSpPr txBox="1"/>
          <p:nvPr/>
        </p:nvSpPr>
        <p:spPr>
          <a:xfrm>
            <a:off x="786433" y="725071"/>
            <a:ext cx="7458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3600" b="0" i="0" u="none" strike="noStrike" kern="1200" cap="none" spc="0" normalizeH="0" baseline="0" noProof="0" dirty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Principales Clientes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014464"/>
              </a:solidFill>
              <a:effectLst/>
              <a:uLnTx/>
              <a:uFillTx/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10" name="Google Shape;244;p23">
            <a:extLst>
              <a:ext uri="{FF2B5EF4-FFF2-40B4-BE49-F238E27FC236}">
                <a16:creationId xmlns:a16="http://schemas.microsoft.com/office/drawing/2014/main" id="{DACF4C80-A1B4-50BB-1F15-641B9F9DDE96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 dirty="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CLIENTES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093147D-00D0-3D21-5C43-2B8A75EF9FA5}"/>
              </a:ext>
            </a:extLst>
          </p:cNvPr>
          <p:cNvSpPr/>
          <p:nvPr/>
        </p:nvSpPr>
        <p:spPr>
          <a:xfrm>
            <a:off x="983708" y="2218251"/>
            <a:ext cx="4435833" cy="765346"/>
          </a:xfrm>
          <a:prstGeom prst="roundRect">
            <a:avLst>
              <a:gd name="adj" fmla="val 35961"/>
            </a:avLst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s-CO"/>
          </a:p>
        </p:txBody>
      </p:sp>
      <p:sp>
        <p:nvSpPr>
          <p:cNvPr id="37" name="Rectángulo: esquinas redondeadas 36">
            <a:extLst>
              <a:ext uri="{FF2B5EF4-FFF2-40B4-BE49-F238E27FC236}">
                <a16:creationId xmlns:a16="http://schemas.microsoft.com/office/drawing/2014/main" id="{EF234B4E-8914-931F-EC11-780AE84E7F22}"/>
              </a:ext>
            </a:extLst>
          </p:cNvPr>
          <p:cNvSpPr/>
          <p:nvPr/>
        </p:nvSpPr>
        <p:spPr>
          <a:xfrm>
            <a:off x="648586" y="2701922"/>
            <a:ext cx="5131993" cy="3420559"/>
          </a:xfrm>
          <a:prstGeom prst="roundRect">
            <a:avLst>
              <a:gd name="adj" fmla="val 63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s-CO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00F6EF48-E162-9C10-0D29-155FB04C415D}"/>
              </a:ext>
            </a:extLst>
          </p:cNvPr>
          <p:cNvSpPr/>
          <p:nvPr/>
        </p:nvSpPr>
        <p:spPr>
          <a:xfrm>
            <a:off x="2622363" y="1671745"/>
            <a:ext cx="1184438" cy="1184438"/>
          </a:xfrm>
          <a:prstGeom prst="ellipse">
            <a:avLst/>
          </a:prstGeom>
          <a:ln w="7620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C3576CC6-07E2-B609-9684-752245AF9E69}"/>
              </a:ext>
            </a:extLst>
          </p:cNvPr>
          <p:cNvSpPr/>
          <p:nvPr/>
        </p:nvSpPr>
        <p:spPr>
          <a:xfrm>
            <a:off x="6772459" y="2218251"/>
            <a:ext cx="4165632" cy="765346"/>
          </a:xfrm>
          <a:prstGeom prst="roundRect">
            <a:avLst>
              <a:gd name="adj" fmla="val 35961"/>
            </a:avLst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s-CO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C9EA0B61-E290-3CAA-65C9-97E4117DC8E2}"/>
              </a:ext>
            </a:extLst>
          </p:cNvPr>
          <p:cNvSpPr/>
          <p:nvPr/>
        </p:nvSpPr>
        <p:spPr>
          <a:xfrm>
            <a:off x="6411421" y="2701921"/>
            <a:ext cx="4889500" cy="3420559"/>
          </a:xfrm>
          <a:prstGeom prst="roundRect">
            <a:avLst>
              <a:gd name="adj" fmla="val 63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s-CO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5075DA50-3E10-6129-CEAE-98E722182BB0}"/>
              </a:ext>
            </a:extLst>
          </p:cNvPr>
          <p:cNvSpPr/>
          <p:nvPr/>
        </p:nvSpPr>
        <p:spPr>
          <a:xfrm>
            <a:off x="8245098" y="1671745"/>
            <a:ext cx="1184438" cy="1184438"/>
          </a:xfrm>
          <a:prstGeom prst="ellipse">
            <a:avLst/>
          </a:prstGeom>
          <a:solidFill>
            <a:schemeClr val="accent4"/>
          </a:solidFill>
          <a:ln w="76200">
            <a:solidFill>
              <a:schemeClr val="accent5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7" name="Gráfico 54" descr="Fábrica contorno">
            <a:extLst>
              <a:ext uri="{FF2B5EF4-FFF2-40B4-BE49-F238E27FC236}">
                <a16:creationId xmlns:a16="http://schemas.microsoft.com/office/drawing/2014/main" id="{702986D9-CA24-D53E-BD93-57101446D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85475" y="1773438"/>
            <a:ext cx="914400" cy="914400"/>
          </a:xfrm>
          <a:prstGeom prst="rect">
            <a:avLst/>
          </a:prstGeom>
        </p:spPr>
      </p:pic>
      <p:pic>
        <p:nvPicPr>
          <p:cNvPr id="8" name="Gráfico 74" descr="Lavado de autos contorno">
            <a:extLst>
              <a:ext uri="{FF2B5EF4-FFF2-40B4-BE49-F238E27FC236}">
                <a16:creationId xmlns:a16="http://schemas.microsoft.com/office/drawing/2014/main" id="{9A070B1A-35B3-C398-F397-DE29F28195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75596" y="1761127"/>
            <a:ext cx="914400" cy="9144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D3E8313-96A8-25FC-FCFD-BE5BCE483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9092" y="3329923"/>
            <a:ext cx="1474694" cy="31662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8C94747-7806-C65B-A247-D86B856D38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4456" y="3099146"/>
            <a:ext cx="987252" cy="53476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6C7954B-72C0-1F84-74B4-501785ABC8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6058" y="4494941"/>
            <a:ext cx="624865" cy="61642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30368D0A-691C-926B-5D59-631DD7827C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6274" y="4630603"/>
            <a:ext cx="1460427" cy="418656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9C460BB2-5988-1FA8-8CEF-AE22301EC8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95900" y="3990425"/>
            <a:ext cx="1600275" cy="259504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A6C76AC2-ED82-01D6-46D4-F46F83F96D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0127" y="3140322"/>
            <a:ext cx="548564" cy="606744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7ADF250F-654A-81A5-B631-48B3D6BC05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27094" y="5376061"/>
            <a:ext cx="1433480" cy="337695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AC38F4E3-BC24-F0F7-3481-51ADEB009B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97841" y="5383184"/>
            <a:ext cx="770850" cy="291673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CB47FF82-203C-FD51-C42A-CC9B80B68A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58805" y="4537223"/>
            <a:ext cx="951490" cy="418656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72E36534-0316-7FEF-A103-3EB4476A6B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58805" y="5248591"/>
            <a:ext cx="724472" cy="538826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BA1D9B46-EB66-8A1E-0668-A8FD7D9F28C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44456" y="4027539"/>
            <a:ext cx="1833208" cy="259504"/>
          </a:xfrm>
          <a:prstGeom prst="rect">
            <a:avLst/>
          </a:prstGeom>
        </p:spPr>
      </p:pic>
      <p:grpSp>
        <p:nvGrpSpPr>
          <p:cNvPr id="45" name="Grupo 44">
            <a:extLst>
              <a:ext uri="{FF2B5EF4-FFF2-40B4-BE49-F238E27FC236}">
                <a16:creationId xmlns:a16="http://schemas.microsoft.com/office/drawing/2014/main" id="{50DFEF30-71F7-2961-1155-182394F46F4B}"/>
              </a:ext>
            </a:extLst>
          </p:cNvPr>
          <p:cNvGrpSpPr/>
          <p:nvPr/>
        </p:nvGrpSpPr>
        <p:grpSpPr>
          <a:xfrm>
            <a:off x="7326687" y="3237766"/>
            <a:ext cx="3116194" cy="2565280"/>
            <a:chOff x="7045045" y="2982446"/>
            <a:chExt cx="3858180" cy="3176090"/>
          </a:xfrm>
        </p:grpSpPr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EE895639-F3E0-3764-1A73-8091CBBD3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7067085" y="2982446"/>
              <a:ext cx="915528" cy="902813"/>
            </a:xfrm>
            <a:prstGeom prst="rect">
              <a:avLst/>
            </a:prstGeom>
          </p:spPr>
        </p:pic>
        <p:pic>
          <p:nvPicPr>
            <p:cNvPr id="47" name="Imagen 46">
              <a:extLst>
                <a:ext uri="{FF2B5EF4-FFF2-40B4-BE49-F238E27FC236}">
                  <a16:creationId xmlns:a16="http://schemas.microsoft.com/office/drawing/2014/main" id="{1157E3CA-214B-E5E3-FD2D-A9DD42F04A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8415069" y="2982446"/>
              <a:ext cx="966390" cy="953675"/>
            </a:xfrm>
            <a:prstGeom prst="rect">
              <a:avLst/>
            </a:prstGeom>
          </p:spPr>
        </p:pic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id="{2C830795-CB37-FEEF-0713-EAC513EA7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885331" y="2982446"/>
              <a:ext cx="1017894" cy="994760"/>
            </a:xfrm>
            <a:prstGeom prst="rect">
              <a:avLst/>
            </a:prstGeom>
          </p:spPr>
        </p:pic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B2C35D02-19D5-0532-4893-07075B2A3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242803" y="5452711"/>
              <a:ext cx="1389594" cy="705825"/>
            </a:xfrm>
            <a:prstGeom prst="rect">
              <a:avLst/>
            </a:prstGeom>
          </p:spPr>
        </p:pic>
        <p:pic>
          <p:nvPicPr>
            <p:cNvPr id="50" name="Imagen 49">
              <a:extLst>
                <a:ext uri="{FF2B5EF4-FFF2-40B4-BE49-F238E27FC236}">
                  <a16:creationId xmlns:a16="http://schemas.microsoft.com/office/drawing/2014/main" id="{22BD009E-4964-DF7F-B2FC-12FDE448F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045045" y="4226720"/>
              <a:ext cx="915528" cy="896455"/>
            </a:xfrm>
            <a:prstGeom prst="rect">
              <a:avLst/>
            </a:prstGeom>
          </p:spPr>
        </p:pic>
        <p:pic>
          <p:nvPicPr>
            <p:cNvPr id="51" name="Imagen 50">
              <a:extLst>
                <a:ext uri="{FF2B5EF4-FFF2-40B4-BE49-F238E27FC236}">
                  <a16:creationId xmlns:a16="http://schemas.microsoft.com/office/drawing/2014/main" id="{953E0E4D-140C-5144-CB70-58B429C46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9940915" y="4238726"/>
              <a:ext cx="915528" cy="902812"/>
            </a:xfrm>
            <a:prstGeom prst="rect">
              <a:avLst/>
            </a:prstGeom>
          </p:spPr>
        </p:pic>
        <p:pic>
          <p:nvPicPr>
            <p:cNvPr id="52" name="Imagen 51">
              <a:extLst>
                <a:ext uri="{FF2B5EF4-FFF2-40B4-BE49-F238E27FC236}">
                  <a16:creationId xmlns:a16="http://schemas.microsoft.com/office/drawing/2014/main" id="{A0EE0BC5-C0F5-5316-E527-219DF4A7D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8378111" y="4257799"/>
              <a:ext cx="1118978" cy="8837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6758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7A692AB8-9D3A-2A35-B5A4-36879A5D7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" t="6230" b="80887"/>
          <a:stretch/>
        </p:blipFill>
        <p:spPr bwMode="auto">
          <a:xfrm>
            <a:off x="1546788" y="1999358"/>
            <a:ext cx="8693821" cy="48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244;p23">
            <a:extLst>
              <a:ext uri="{FF2B5EF4-FFF2-40B4-BE49-F238E27FC236}">
                <a16:creationId xmlns:a16="http://schemas.microsoft.com/office/drawing/2014/main" id="{D480836B-A6B1-8043-99D9-71AED3614AFE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 dirty="0">
                <a:solidFill>
                  <a:srgbClr val="00B4CC"/>
                </a:solidFill>
                <a:latin typeface="Outfit"/>
                <a:sym typeface="Instrument Sans"/>
              </a:rPr>
              <a:t>SISTEMATIZACIÓN</a:t>
            </a:r>
            <a:endParaRPr lang="es-ES">
              <a:solidFill>
                <a:srgbClr val="00B4CC"/>
              </a:solidFill>
            </a:endParaRPr>
          </a:p>
        </p:txBody>
      </p:sp>
      <p:sp>
        <p:nvSpPr>
          <p:cNvPr id="5" name="Google Shape;238;p23">
            <a:extLst>
              <a:ext uri="{FF2B5EF4-FFF2-40B4-BE49-F238E27FC236}">
                <a16:creationId xmlns:a16="http://schemas.microsoft.com/office/drawing/2014/main" id="{2E4460CF-9EFE-4686-05A0-C77F19D4B60C}"/>
              </a:ext>
            </a:extLst>
          </p:cNvPr>
          <p:cNvSpPr txBox="1"/>
          <p:nvPr/>
        </p:nvSpPr>
        <p:spPr>
          <a:xfrm>
            <a:off x="786433" y="725071"/>
            <a:ext cx="7458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3600" dirty="0">
                <a:solidFill>
                  <a:srgbClr val="014464"/>
                </a:solidFill>
                <a:latin typeface="Instrument Sans"/>
                <a:ea typeface="Instrument Sans Medium"/>
                <a:cs typeface="Instrument Sans Medium"/>
              </a:rPr>
              <a:t>Procesos</a:t>
            </a:r>
            <a:endParaRPr lang="es-419" sz="3600">
              <a:solidFill>
                <a:srgbClr val="014464"/>
              </a:solidFill>
              <a:latin typeface="Instrument Sans" pitchFamily="2" charset="0"/>
              <a:ea typeface="Instrument Sans Medium"/>
              <a:cs typeface="Instrument Sans Medium"/>
            </a:endParaRPr>
          </a:p>
        </p:txBody>
      </p:sp>
      <p:pic>
        <p:nvPicPr>
          <p:cNvPr id="9" name="Imagen 8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13FC74A3-BCFC-5137-2350-8BA1099DCF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186320" y="6614395"/>
            <a:ext cx="722760" cy="84871"/>
          </a:xfrm>
          <a:prstGeom prst="rect">
            <a:avLst/>
          </a:prstGeom>
        </p:spPr>
      </p:pic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606508D0-D489-D452-5B8C-3850A27A0DA6}"/>
              </a:ext>
            </a:extLst>
          </p:cNvPr>
          <p:cNvSpPr/>
          <p:nvPr/>
        </p:nvSpPr>
        <p:spPr>
          <a:xfrm>
            <a:off x="4760007" y="1881622"/>
            <a:ext cx="2153541" cy="64793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7" name="Imagen 6" descr="Texto&#10;&#10;Descripción generada automáticamente con confianza media">
            <a:extLst>
              <a:ext uri="{FF2B5EF4-FFF2-40B4-BE49-F238E27FC236}">
                <a16:creationId xmlns:a16="http://schemas.microsoft.com/office/drawing/2014/main" id="{6B8BD0DE-1703-64E0-37B7-C6868EDC11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665" y="1954205"/>
            <a:ext cx="1709249" cy="485675"/>
          </a:xfrm>
          <a:prstGeom prst="rect">
            <a:avLst/>
          </a:prstGeom>
        </p:spPr>
      </p:pic>
      <p:pic>
        <p:nvPicPr>
          <p:cNvPr id="10" name="Picture 2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0C6E6CC3-6719-A9BC-9C0A-534BBB2C5C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2"/>
          <a:stretch/>
        </p:blipFill>
        <p:spPr bwMode="auto">
          <a:xfrm>
            <a:off x="1297970" y="2774586"/>
            <a:ext cx="8942640" cy="310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604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244;p23">
            <a:extLst>
              <a:ext uri="{FF2B5EF4-FFF2-40B4-BE49-F238E27FC236}">
                <a16:creationId xmlns:a16="http://schemas.microsoft.com/office/drawing/2014/main" id="{5FE39D50-539E-E7AF-F94B-E077E1D5061A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 dirty="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SERVICIOS</a:t>
            </a:r>
            <a:endParaRPr sz="1500" dirty="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51" name="Google Shape;238;p23">
            <a:extLst>
              <a:ext uri="{FF2B5EF4-FFF2-40B4-BE49-F238E27FC236}">
                <a16:creationId xmlns:a16="http://schemas.microsoft.com/office/drawing/2014/main" id="{0F8316AA-74C8-4C81-970B-5C213E867076}"/>
              </a:ext>
            </a:extLst>
          </p:cNvPr>
          <p:cNvSpPr txBox="1"/>
          <p:nvPr/>
        </p:nvSpPr>
        <p:spPr>
          <a:xfrm>
            <a:off x="786433" y="725071"/>
            <a:ext cx="7458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3600" dirty="0" err="1">
                <a:solidFill>
                  <a:srgbClr val="003661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Ekonet</a:t>
            </a:r>
            <a:endParaRPr sz="3600" dirty="0">
              <a:solidFill>
                <a:srgbClr val="003661"/>
              </a:solidFill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5EBDEA6B-AA4C-64CA-E0A5-91C037AE0416}"/>
              </a:ext>
            </a:extLst>
          </p:cNvPr>
          <p:cNvSpPr txBox="1"/>
          <p:nvPr/>
        </p:nvSpPr>
        <p:spPr>
          <a:xfrm>
            <a:off x="7915276" y="2526465"/>
            <a:ext cx="34820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600" b="1" i="0" u="none" strike="noStrike" dirty="0">
                <a:solidFill>
                  <a:srgbClr val="DEFFF8"/>
                </a:solidFill>
                <a:effectLst/>
                <a:latin typeface="Instrument Sans" pitchFamily="2" charset="0"/>
              </a:rPr>
              <a:t>EKONET</a:t>
            </a:r>
            <a:r>
              <a:rPr lang="es-MX" sz="1600" b="0" i="0" u="none" strike="noStrike" dirty="0">
                <a:solidFill>
                  <a:srgbClr val="DEFFF8"/>
                </a:solidFill>
                <a:effectLst/>
                <a:latin typeface="Instrument Sans" pitchFamily="2" charset="0"/>
              </a:rPr>
              <a:t> es una plataforma que permite realizar </a:t>
            </a:r>
            <a:r>
              <a:rPr lang="es-MX" sz="1600" b="1" i="0" u="none" strike="noStrike" dirty="0">
                <a:solidFill>
                  <a:srgbClr val="DEFFF8"/>
                </a:solidFill>
                <a:effectLst/>
                <a:latin typeface="Instrument Sans" pitchFamily="2" charset="0"/>
              </a:rPr>
              <a:t>el intercambio electrónico entre socios de negocio (B2B y B2G), </a:t>
            </a:r>
            <a:r>
              <a:rPr lang="es-MX" sz="1600" b="0" i="0" u="none" strike="noStrike" dirty="0">
                <a:solidFill>
                  <a:srgbClr val="DEFFF8"/>
                </a:solidFill>
                <a:effectLst/>
                <a:latin typeface="Instrument Sans" pitchFamily="2" charset="0"/>
              </a:rPr>
              <a:t>dando visibilidad del flujo completo.</a:t>
            </a:r>
            <a:endParaRPr lang="es-PE" sz="1600" dirty="0">
              <a:solidFill>
                <a:srgbClr val="DEFFF8"/>
              </a:solidFill>
              <a:latin typeface="Instrument Sans" pitchFamily="2" charset="0"/>
            </a:endParaRPr>
          </a:p>
        </p:txBody>
      </p:sp>
      <p:sp>
        <p:nvSpPr>
          <p:cNvPr id="54" name="Google Shape;348;p8">
            <a:extLst>
              <a:ext uri="{FF2B5EF4-FFF2-40B4-BE49-F238E27FC236}">
                <a16:creationId xmlns:a16="http://schemas.microsoft.com/office/drawing/2014/main" id="{574280CB-B706-4E62-EAD0-98B1310E017E}"/>
              </a:ext>
            </a:extLst>
          </p:cNvPr>
          <p:cNvSpPr txBox="1">
            <a:spLocks/>
          </p:cNvSpPr>
          <p:nvPr/>
        </p:nvSpPr>
        <p:spPr>
          <a:xfrm>
            <a:off x="494511" y="1861284"/>
            <a:ext cx="663562" cy="43600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vert="vert270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s-MX" sz="2800" dirty="0">
                <a:solidFill>
                  <a:schemeClr val="accent6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Módulos</a:t>
            </a:r>
          </a:p>
        </p:txBody>
      </p:sp>
      <p:sp>
        <p:nvSpPr>
          <p:cNvPr id="69" name="Google Shape;560;p52">
            <a:extLst>
              <a:ext uri="{FF2B5EF4-FFF2-40B4-BE49-F238E27FC236}">
                <a16:creationId xmlns:a16="http://schemas.microsoft.com/office/drawing/2014/main" id="{61CEFF3D-D482-CD7F-6AF9-462494362BB2}"/>
              </a:ext>
            </a:extLst>
          </p:cNvPr>
          <p:cNvSpPr txBox="1">
            <a:spLocks/>
          </p:cNvSpPr>
          <p:nvPr/>
        </p:nvSpPr>
        <p:spPr>
          <a:xfrm>
            <a:off x="-2704648" y="5332856"/>
            <a:ext cx="2782040" cy="633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412" tIns="243673" rIns="243673" bIns="2436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>
              <a:buSzPct val="93000"/>
              <a:buNone/>
            </a:pPr>
            <a:endParaRPr lang="es-MX" dirty="0">
              <a:solidFill>
                <a:srgbClr val="014464"/>
              </a:solidFill>
              <a:latin typeface="Instrument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Google Shape;320;p47">
            <a:extLst>
              <a:ext uri="{FF2B5EF4-FFF2-40B4-BE49-F238E27FC236}">
                <a16:creationId xmlns:a16="http://schemas.microsoft.com/office/drawing/2014/main" id="{5B57D691-004A-7046-6950-C283350AD1E7}"/>
              </a:ext>
            </a:extLst>
          </p:cNvPr>
          <p:cNvSpPr txBox="1">
            <a:spLocks/>
          </p:cNvSpPr>
          <p:nvPr/>
        </p:nvSpPr>
        <p:spPr>
          <a:xfrm>
            <a:off x="2458593" y="1567782"/>
            <a:ext cx="2806592" cy="437411"/>
          </a:xfrm>
          <a:prstGeom prst="rect">
            <a:avLst/>
          </a:prstGeom>
        </p:spPr>
        <p:txBody>
          <a:bodyPr spcFirstLastPara="1" wrap="square" lIns="243673" tIns="243673" rIns="243673" bIns="2436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1600" b="1" dirty="0">
                <a:solidFill>
                  <a:srgbClr val="01446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INTERCONEXIONES</a:t>
            </a:r>
          </a:p>
        </p:txBody>
      </p:sp>
      <p:sp>
        <p:nvSpPr>
          <p:cNvPr id="71" name="Rectángulo: esquinas redondeadas 70">
            <a:extLst>
              <a:ext uri="{FF2B5EF4-FFF2-40B4-BE49-F238E27FC236}">
                <a16:creationId xmlns:a16="http://schemas.microsoft.com/office/drawing/2014/main" id="{5F9EF9A1-8997-F931-C387-3502540D4035}"/>
              </a:ext>
            </a:extLst>
          </p:cNvPr>
          <p:cNvSpPr/>
          <p:nvPr/>
        </p:nvSpPr>
        <p:spPr>
          <a:xfrm>
            <a:off x="2442357" y="1962660"/>
            <a:ext cx="4081828" cy="677617"/>
          </a:xfrm>
          <a:prstGeom prst="roundRect">
            <a:avLst>
              <a:gd name="adj" fmla="val 28345"/>
            </a:avLst>
          </a:prstGeom>
          <a:solidFill>
            <a:schemeClr val="bg1"/>
          </a:solidFill>
          <a:ln w="28575">
            <a:solidFill>
              <a:srgbClr val="95F8EC"/>
            </a:solidFill>
          </a:ln>
        </p:spPr>
        <p:style>
          <a:lnRef idx="2">
            <a:schemeClr val="accent5">
              <a:shade val="50000"/>
            </a:schemeClr>
          </a:lnRef>
          <a:fillRef idx="1003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216000" rIns="21600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/>
            <a:r>
              <a:rPr lang="es-MX" sz="1600" dirty="0">
                <a:solidFill>
                  <a:schemeClr val="tx1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Intercambio Global sin limites</a:t>
            </a:r>
          </a:p>
        </p:txBody>
      </p:sp>
      <p:sp>
        <p:nvSpPr>
          <p:cNvPr id="72" name="Rectángulo: esquinas redondeadas 71">
            <a:extLst>
              <a:ext uri="{FF2B5EF4-FFF2-40B4-BE49-F238E27FC236}">
                <a16:creationId xmlns:a16="http://schemas.microsoft.com/office/drawing/2014/main" id="{685A2202-91BF-898E-AEEE-6369D3FE9921}"/>
              </a:ext>
            </a:extLst>
          </p:cNvPr>
          <p:cNvSpPr/>
          <p:nvPr/>
        </p:nvSpPr>
        <p:spPr>
          <a:xfrm>
            <a:off x="2442357" y="3172946"/>
            <a:ext cx="4081828" cy="677617"/>
          </a:xfrm>
          <a:prstGeom prst="roundRect">
            <a:avLst>
              <a:gd name="adj" fmla="val 27047"/>
            </a:avLst>
          </a:prstGeom>
          <a:solidFill>
            <a:schemeClr val="bg1"/>
          </a:solidFill>
          <a:ln w="28575">
            <a:solidFill>
              <a:srgbClr val="95F8EC"/>
            </a:solidFill>
          </a:ln>
        </p:spPr>
        <p:style>
          <a:lnRef idx="2">
            <a:schemeClr val="accent5">
              <a:shade val="50000"/>
            </a:schemeClr>
          </a:lnRef>
          <a:fillRef idx="1003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216000" rIns="21600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/>
            <a:r>
              <a:rPr lang="es-MX" sz="1600" dirty="0">
                <a:solidFill>
                  <a:schemeClr val="tx1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Traducción de diferentes tipos de documentos</a:t>
            </a:r>
          </a:p>
        </p:txBody>
      </p:sp>
      <p:sp>
        <p:nvSpPr>
          <p:cNvPr id="76" name="Google Shape;320;p47">
            <a:extLst>
              <a:ext uri="{FF2B5EF4-FFF2-40B4-BE49-F238E27FC236}">
                <a16:creationId xmlns:a16="http://schemas.microsoft.com/office/drawing/2014/main" id="{64D7777A-7106-EE34-9BE1-A2A44DE752F8}"/>
              </a:ext>
            </a:extLst>
          </p:cNvPr>
          <p:cNvSpPr txBox="1">
            <a:spLocks/>
          </p:cNvSpPr>
          <p:nvPr/>
        </p:nvSpPr>
        <p:spPr>
          <a:xfrm>
            <a:off x="2458593" y="2784275"/>
            <a:ext cx="2708227" cy="437411"/>
          </a:xfrm>
          <a:prstGeom prst="rect">
            <a:avLst/>
          </a:prstGeom>
        </p:spPr>
        <p:txBody>
          <a:bodyPr spcFirstLastPara="1" wrap="square" lIns="243673" tIns="243673" rIns="243673" bIns="2436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1600" b="1" dirty="0">
                <a:solidFill>
                  <a:srgbClr val="01446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TRADUCCIÓN</a:t>
            </a:r>
          </a:p>
        </p:txBody>
      </p:sp>
      <p:sp>
        <p:nvSpPr>
          <p:cNvPr id="81" name="Rectángulo: esquinas redondeadas 80">
            <a:extLst>
              <a:ext uri="{FF2B5EF4-FFF2-40B4-BE49-F238E27FC236}">
                <a16:creationId xmlns:a16="http://schemas.microsoft.com/office/drawing/2014/main" id="{86BA7397-D9C4-00AE-6FA5-274490223D50}"/>
              </a:ext>
            </a:extLst>
          </p:cNvPr>
          <p:cNvSpPr/>
          <p:nvPr/>
        </p:nvSpPr>
        <p:spPr>
          <a:xfrm>
            <a:off x="2442357" y="4354837"/>
            <a:ext cx="4081828" cy="677617"/>
          </a:xfrm>
          <a:prstGeom prst="roundRect">
            <a:avLst>
              <a:gd name="adj" fmla="val 29642"/>
            </a:avLst>
          </a:prstGeom>
          <a:solidFill>
            <a:schemeClr val="bg1"/>
          </a:solidFill>
          <a:ln w="28575">
            <a:solidFill>
              <a:srgbClr val="95F8EC"/>
            </a:solidFill>
          </a:ln>
        </p:spPr>
        <p:style>
          <a:lnRef idx="2">
            <a:schemeClr val="accent5">
              <a:shade val="50000"/>
            </a:schemeClr>
          </a:lnRef>
          <a:fillRef idx="1003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216000" rIns="21600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/>
            <a:r>
              <a:rPr lang="es-MX" sz="1600" dirty="0">
                <a:solidFill>
                  <a:schemeClr val="tx1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Visualización en </a:t>
            </a:r>
            <a:r>
              <a:rPr lang="es-MX" sz="1600" dirty="0" err="1">
                <a:solidFill>
                  <a:schemeClr val="tx1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pdf</a:t>
            </a:r>
            <a:r>
              <a:rPr lang="es-MX" sz="1600" dirty="0">
                <a:solidFill>
                  <a:schemeClr val="tx1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, xls, </a:t>
            </a:r>
            <a:r>
              <a:rPr lang="es-MX" sz="1600" dirty="0" err="1">
                <a:solidFill>
                  <a:schemeClr val="tx1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txt</a:t>
            </a:r>
            <a:r>
              <a:rPr lang="es-MX" sz="1600" dirty="0">
                <a:solidFill>
                  <a:schemeClr val="tx1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MX" sz="1600" dirty="0" err="1">
                <a:solidFill>
                  <a:schemeClr val="tx1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edi</a:t>
            </a:r>
            <a:endParaRPr lang="es-MX" sz="1600" dirty="0">
              <a:solidFill>
                <a:schemeClr val="tx1"/>
              </a:solidFill>
              <a:latin typeface="Instrument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Google Shape;320;p47">
            <a:extLst>
              <a:ext uri="{FF2B5EF4-FFF2-40B4-BE49-F238E27FC236}">
                <a16:creationId xmlns:a16="http://schemas.microsoft.com/office/drawing/2014/main" id="{05AE7E6B-6C42-5584-448A-588C517975A8}"/>
              </a:ext>
            </a:extLst>
          </p:cNvPr>
          <p:cNvSpPr txBox="1">
            <a:spLocks/>
          </p:cNvSpPr>
          <p:nvPr/>
        </p:nvSpPr>
        <p:spPr>
          <a:xfrm>
            <a:off x="2458592" y="3985044"/>
            <a:ext cx="2708227" cy="437411"/>
          </a:xfrm>
          <a:prstGeom prst="rect">
            <a:avLst/>
          </a:prstGeom>
        </p:spPr>
        <p:txBody>
          <a:bodyPr spcFirstLastPara="1" wrap="square" lIns="243673" tIns="243673" rIns="243673" bIns="2436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1600" b="1" dirty="0">
                <a:solidFill>
                  <a:srgbClr val="01446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OPERACIONES</a:t>
            </a:r>
          </a:p>
        </p:txBody>
      </p:sp>
      <p:sp>
        <p:nvSpPr>
          <p:cNvPr id="84" name="Rectángulo: esquinas redondeadas 83">
            <a:extLst>
              <a:ext uri="{FF2B5EF4-FFF2-40B4-BE49-F238E27FC236}">
                <a16:creationId xmlns:a16="http://schemas.microsoft.com/office/drawing/2014/main" id="{BAE76F36-BD1E-B097-C37A-0660F3437BDD}"/>
              </a:ext>
            </a:extLst>
          </p:cNvPr>
          <p:cNvSpPr/>
          <p:nvPr/>
        </p:nvSpPr>
        <p:spPr>
          <a:xfrm>
            <a:off x="2441801" y="5543683"/>
            <a:ext cx="4081828" cy="677617"/>
          </a:xfrm>
          <a:prstGeom prst="roundRect">
            <a:avLst>
              <a:gd name="adj" fmla="val 27047"/>
            </a:avLst>
          </a:prstGeom>
          <a:solidFill>
            <a:schemeClr val="bg1"/>
          </a:solidFill>
          <a:ln w="28575">
            <a:solidFill>
              <a:srgbClr val="95F8EC"/>
            </a:solidFill>
          </a:ln>
        </p:spPr>
        <p:style>
          <a:lnRef idx="2">
            <a:schemeClr val="accent5">
              <a:shade val="50000"/>
            </a:schemeClr>
          </a:lnRef>
          <a:fillRef idx="1003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216000" rIns="21600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93000"/>
              <a:buNone/>
            </a:pPr>
            <a:r>
              <a:rPr lang="es-MX" sz="1600" dirty="0">
                <a:solidFill>
                  <a:schemeClr val="tx1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Formatos personalizados por emisor</a:t>
            </a:r>
          </a:p>
        </p:txBody>
      </p:sp>
      <p:sp>
        <p:nvSpPr>
          <p:cNvPr id="85" name="Google Shape;320;p47">
            <a:extLst>
              <a:ext uri="{FF2B5EF4-FFF2-40B4-BE49-F238E27FC236}">
                <a16:creationId xmlns:a16="http://schemas.microsoft.com/office/drawing/2014/main" id="{0F4639CB-9978-BEF7-C9CF-38AA27C3073B}"/>
              </a:ext>
            </a:extLst>
          </p:cNvPr>
          <p:cNvSpPr txBox="1">
            <a:spLocks/>
          </p:cNvSpPr>
          <p:nvPr/>
        </p:nvSpPr>
        <p:spPr>
          <a:xfrm>
            <a:off x="2458592" y="5164042"/>
            <a:ext cx="2708227" cy="437411"/>
          </a:xfrm>
          <a:prstGeom prst="rect">
            <a:avLst/>
          </a:prstGeom>
        </p:spPr>
        <p:txBody>
          <a:bodyPr spcFirstLastPara="1" wrap="square" lIns="243673" tIns="243673" rIns="243673" bIns="2436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1600" b="1" dirty="0">
                <a:solidFill>
                  <a:srgbClr val="01446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CATÁLOGO</a:t>
            </a:r>
          </a:p>
        </p:txBody>
      </p:sp>
      <p:grpSp>
        <p:nvGrpSpPr>
          <p:cNvPr id="86" name="Grupo 85">
            <a:extLst>
              <a:ext uri="{FF2B5EF4-FFF2-40B4-BE49-F238E27FC236}">
                <a16:creationId xmlns:a16="http://schemas.microsoft.com/office/drawing/2014/main" id="{E81D0EFC-C60E-26FE-617C-733A7738A806}"/>
              </a:ext>
            </a:extLst>
          </p:cNvPr>
          <p:cNvGrpSpPr/>
          <p:nvPr/>
        </p:nvGrpSpPr>
        <p:grpSpPr>
          <a:xfrm>
            <a:off x="1380154" y="1861283"/>
            <a:ext cx="939296" cy="875893"/>
            <a:chOff x="2041794" y="4420335"/>
            <a:chExt cx="777575" cy="744778"/>
          </a:xfrm>
        </p:grpSpPr>
        <p:sp>
          <p:nvSpPr>
            <p:cNvPr id="87" name="Elipse 86">
              <a:extLst>
                <a:ext uri="{FF2B5EF4-FFF2-40B4-BE49-F238E27FC236}">
                  <a16:creationId xmlns:a16="http://schemas.microsoft.com/office/drawing/2014/main" id="{042D8B24-FDFD-2975-FB18-687B29D5DA04}"/>
                </a:ext>
              </a:extLst>
            </p:cNvPr>
            <p:cNvSpPr/>
            <p:nvPr/>
          </p:nvSpPr>
          <p:spPr>
            <a:xfrm>
              <a:off x="2041794" y="4420335"/>
              <a:ext cx="777575" cy="744778"/>
            </a:xfrm>
            <a:prstGeom prst="ellipse">
              <a:avLst/>
            </a:prstGeom>
            <a:solidFill>
              <a:srgbClr val="95F8EC"/>
            </a:solidFill>
            <a:ln w="19050" cap="flat" cmpd="sng" algn="ctr">
              <a:noFill/>
              <a:prstDash val="solid"/>
              <a:miter lim="800000"/>
            </a:ln>
            <a:effectLst>
              <a:outerShdw blurRad="50800" dist="50800" dir="7560000" algn="ctr" rotWithShape="0">
                <a:srgbClr val="01263D">
                  <a:alpha val="2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Elipse 87">
              <a:extLst>
                <a:ext uri="{FF2B5EF4-FFF2-40B4-BE49-F238E27FC236}">
                  <a16:creationId xmlns:a16="http://schemas.microsoft.com/office/drawing/2014/main" id="{28E92773-D67D-1E1F-6550-B9ACE32A2B38}"/>
                </a:ext>
              </a:extLst>
            </p:cNvPr>
            <p:cNvSpPr/>
            <p:nvPr/>
          </p:nvSpPr>
          <p:spPr>
            <a:xfrm>
              <a:off x="2120198" y="4494946"/>
              <a:ext cx="616856" cy="590838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054B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89" name="Grupo 88">
            <a:extLst>
              <a:ext uri="{FF2B5EF4-FFF2-40B4-BE49-F238E27FC236}">
                <a16:creationId xmlns:a16="http://schemas.microsoft.com/office/drawing/2014/main" id="{E7C73D34-9589-3405-7573-03BBDF9988D4}"/>
              </a:ext>
            </a:extLst>
          </p:cNvPr>
          <p:cNvGrpSpPr/>
          <p:nvPr/>
        </p:nvGrpSpPr>
        <p:grpSpPr>
          <a:xfrm>
            <a:off x="1380154" y="3073220"/>
            <a:ext cx="939296" cy="875893"/>
            <a:chOff x="2041794" y="4420335"/>
            <a:chExt cx="777575" cy="744778"/>
          </a:xfrm>
        </p:grpSpPr>
        <p:sp>
          <p:nvSpPr>
            <p:cNvPr id="90" name="Elipse 89">
              <a:extLst>
                <a:ext uri="{FF2B5EF4-FFF2-40B4-BE49-F238E27FC236}">
                  <a16:creationId xmlns:a16="http://schemas.microsoft.com/office/drawing/2014/main" id="{179541C7-2C03-3488-96B9-B0A6FDE46A89}"/>
                </a:ext>
              </a:extLst>
            </p:cNvPr>
            <p:cNvSpPr/>
            <p:nvPr/>
          </p:nvSpPr>
          <p:spPr>
            <a:xfrm>
              <a:off x="2041794" y="4420335"/>
              <a:ext cx="777575" cy="744778"/>
            </a:xfrm>
            <a:prstGeom prst="ellipse">
              <a:avLst/>
            </a:prstGeom>
            <a:solidFill>
              <a:srgbClr val="95F8EC"/>
            </a:solidFill>
            <a:ln w="19050" cap="flat" cmpd="sng" algn="ctr">
              <a:noFill/>
              <a:prstDash val="solid"/>
              <a:miter lim="800000"/>
            </a:ln>
            <a:effectLst>
              <a:outerShdw blurRad="50800" dist="50800" dir="7560000" algn="ctr" rotWithShape="0">
                <a:srgbClr val="01263D">
                  <a:alpha val="2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Elipse 90">
              <a:extLst>
                <a:ext uri="{FF2B5EF4-FFF2-40B4-BE49-F238E27FC236}">
                  <a16:creationId xmlns:a16="http://schemas.microsoft.com/office/drawing/2014/main" id="{ADFFBE93-69B3-B649-26B7-884BDFD76418}"/>
                </a:ext>
              </a:extLst>
            </p:cNvPr>
            <p:cNvSpPr/>
            <p:nvPr/>
          </p:nvSpPr>
          <p:spPr>
            <a:xfrm>
              <a:off x="2120198" y="4494946"/>
              <a:ext cx="616856" cy="590838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054B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92" name="Grupo 91">
            <a:extLst>
              <a:ext uri="{FF2B5EF4-FFF2-40B4-BE49-F238E27FC236}">
                <a16:creationId xmlns:a16="http://schemas.microsoft.com/office/drawing/2014/main" id="{765ABA9E-0452-FD69-28D1-19DEE904F7AD}"/>
              </a:ext>
            </a:extLst>
          </p:cNvPr>
          <p:cNvGrpSpPr/>
          <p:nvPr/>
        </p:nvGrpSpPr>
        <p:grpSpPr>
          <a:xfrm>
            <a:off x="1404696" y="4254945"/>
            <a:ext cx="939296" cy="875893"/>
            <a:chOff x="2041794" y="4420335"/>
            <a:chExt cx="777575" cy="744778"/>
          </a:xfrm>
        </p:grpSpPr>
        <p:sp>
          <p:nvSpPr>
            <p:cNvPr id="93" name="Elipse 92">
              <a:extLst>
                <a:ext uri="{FF2B5EF4-FFF2-40B4-BE49-F238E27FC236}">
                  <a16:creationId xmlns:a16="http://schemas.microsoft.com/office/drawing/2014/main" id="{00B31013-5EC8-2D0B-09D8-F8AC585DD5B8}"/>
                </a:ext>
              </a:extLst>
            </p:cNvPr>
            <p:cNvSpPr/>
            <p:nvPr/>
          </p:nvSpPr>
          <p:spPr>
            <a:xfrm>
              <a:off x="2041794" y="4420335"/>
              <a:ext cx="777575" cy="744778"/>
            </a:xfrm>
            <a:prstGeom prst="ellipse">
              <a:avLst/>
            </a:prstGeom>
            <a:solidFill>
              <a:srgbClr val="95F8EC"/>
            </a:solidFill>
            <a:ln w="19050" cap="flat" cmpd="sng" algn="ctr">
              <a:noFill/>
              <a:prstDash val="solid"/>
              <a:miter lim="800000"/>
            </a:ln>
            <a:effectLst>
              <a:outerShdw blurRad="50800" dist="50800" dir="7560000" algn="ctr" rotWithShape="0">
                <a:srgbClr val="01263D">
                  <a:alpha val="2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Elipse 93">
              <a:extLst>
                <a:ext uri="{FF2B5EF4-FFF2-40B4-BE49-F238E27FC236}">
                  <a16:creationId xmlns:a16="http://schemas.microsoft.com/office/drawing/2014/main" id="{B0E2E234-85E3-E75A-85CD-8078E6C010FF}"/>
                </a:ext>
              </a:extLst>
            </p:cNvPr>
            <p:cNvSpPr/>
            <p:nvPr/>
          </p:nvSpPr>
          <p:spPr>
            <a:xfrm>
              <a:off x="2120198" y="4494946"/>
              <a:ext cx="616856" cy="590838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054B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95" name="Grupo 94">
            <a:extLst>
              <a:ext uri="{FF2B5EF4-FFF2-40B4-BE49-F238E27FC236}">
                <a16:creationId xmlns:a16="http://schemas.microsoft.com/office/drawing/2014/main" id="{44BDD545-65AE-ED64-754B-E830E40C0D66}"/>
              </a:ext>
            </a:extLst>
          </p:cNvPr>
          <p:cNvGrpSpPr/>
          <p:nvPr/>
        </p:nvGrpSpPr>
        <p:grpSpPr>
          <a:xfrm>
            <a:off x="1404696" y="5443381"/>
            <a:ext cx="939296" cy="875893"/>
            <a:chOff x="2041794" y="4420335"/>
            <a:chExt cx="777575" cy="744778"/>
          </a:xfrm>
        </p:grpSpPr>
        <p:sp>
          <p:nvSpPr>
            <p:cNvPr id="96" name="Elipse 95">
              <a:extLst>
                <a:ext uri="{FF2B5EF4-FFF2-40B4-BE49-F238E27FC236}">
                  <a16:creationId xmlns:a16="http://schemas.microsoft.com/office/drawing/2014/main" id="{1D2421E3-7491-1328-DC82-BACBDCD7E726}"/>
                </a:ext>
              </a:extLst>
            </p:cNvPr>
            <p:cNvSpPr/>
            <p:nvPr/>
          </p:nvSpPr>
          <p:spPr>
            <a:xfrm>
              <a:off x="2041794" y="4420335"/>
              <a:ext cx="777575" cy="744778"/>
            </a:xfrm>
            <a:prstGeom prst="ellipse">
              <a:avLst/>
            </a:prstGeom>
            <a:solidFill>
              <a:srgbClr val="95F8EC"/>
            </a:solidFill>
            <a:ln w="19050" cap="flat" cmpd="sng" algn="ctr">
              <a:noFill/>
              <a:prstDash val="solid"/>
              <a:miter lim="800000"/>
            </a:ln>
            <a:effectLst>
              <a:outerShdw blurRad="50800" dist="50800" dir="7560000" algn="ctr" rotWithShape="0">
                <a:srgbClr val="01263D">
                  <a:alpha val="2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Elipse 96">
              <a:extLst>
                <a:ext uri="{FF2B5EF4-FFF2-40B4-BE49-F238E27FC236}">
                  <a16:creationId xmlns:a16="http://schemas.microsoft.com/office/drawing/2014/main" id="{0D6D1C00-1D30-1722-C9B0-59AF833361DD}"/>
                </a:ext>
              </a:extLst>
            </p:cNvPr>
            <p:cNvSpPr/>
            <p:nvPr/>
          </p:nvSpPr>
          <p:spPr>
            <a:xfrm>
              <a:off x="2120198" y="4494946"/>
              <a:ext cx="616856" cy="590838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054B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pic>
        <p:nvPicPr>
          <p:cNvPr id="98" name="Picture 37">
            <a:extLst>
              <a:ext uri="{FF2B5EF4-FFF2-40B4-BE49-F238E27FC236}">
                <a16:creationId xmlns:a16="http://schemas.microsoft.com/office/drawing/2014/main" id="{E0FFDEF9-E44C-7CD2-8516-C98FEF26C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961" y="5684748"/>
            <a:ext cx="363383" cy="38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49">
            <a:extLst>
              <a:ext uri="{FF2B5EF4-FFF2-40B4-BE49-F238E27FC236}">
                <a16:creationId xmlns:a16="http://schemas.microsoft.com/office/drawing/2014/main" id="{766E01A2-0CFD-7290-8217-ECEEF759D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330" y="4493498"/>
            <a:ext cx="514220" cy="42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5">
            <a:extLst>
              <a:ext uri="{FF2B5EF4-FFF2-40B4-BE49-F238E27FC236}">
                <a16:creationId xmlns:a16="http://schemas.microsoft.com/office/drawing/2014/main" id="{D066C4BE-5E9B-9483-88A9-D8059E854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3400" y="2054781"/>
            <a:ext cx="454377" cy="46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0">
            <a:extLst>
              <a:ext uri="{FF2B5EF4-FFF2-40B4-BE49-F238E27FC236}">
                <a16:creationId xmlns:a16="http://schemas.microsoft.com/office/drawing/2014/main" id="{A5B4572F-1586-4B02-B388-E5B307CB5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926" y="3329617"/>
            <a:ext cx="501396" cy="37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816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44;p23">
            <a:extLst>
              <a:ext uri="{FF2B5EF4-FFF2-40B4-BE49-F238E27FC236}">
                <a16:creationId xmlns:a16="http://schemas.microsoft.com/office/drawing/2014/main" id="{DA6FA53E-56E1-EC87-E00B-A3BB881460DC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 dirty="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SERVICIOS</a:t>
            </a:r>
            <a:endParaRPr sz="1500" dirty="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35" name="Google Shape;238;p23">
            <a:extLst>
              <a:ext uri="{FF2B5EF4-FFF2-40B4-BE49-F238E27FC236}">
                <a16:creationId xmlns:a16="http://schemas.microsoft.com/office/drawing/2014/main" id="{6271DD48-A3FE-BE44-17DD-0C6669D0AE06}"/>
              </a:ext>
            </a:extLst>
          </p:cNvPr>
          <p:cNvSpPr txBox="1"/>
          <p:nvPr/>
        </p:nvSpPr>
        <p:spPr>
          <a:xfrm>
            <a:off x="786433" y="725071"/>
            <a:ext cx="7458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3600" dirty="0" err="1"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Ekonet</a:t>
            </a:r>
            <a:r>
              <a:rPr lang="es-419" sz="3600" dirty="0"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 </a:t>
            </a:r>
            <a:r>
              <a:rPr lang="es-419" sz="3600" dirty="0" err="1"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Services</a:t>
            </a:r>
            <a:endParaRPr sz="3600" dirty="0"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pic>
        <p:nvPicPr>
          <p:cNvPr id="3" name="Imagen 2" descr="Pantalla de un celular con letras&#10;&#10;Descripción generada automáticamente">
            <a:extLst>
              <a:ext uri="{FF2B5EF4-FFF2-40B4-BE49-F238E27FC236}">
                <a16:creationId xmlns:a16="http://schemas.microsoft.com/office/drawing/2014/main" id="{6ECC26C2-003E-6350-A390-6F70862E0A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902" y="1881621"/>
            <a:ext cx="9548037" cy="3623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62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244;p23">
            <a:extLst>
              <a:ext uri="{FF2B5EF4-FFF2-40B4-BE49-F238E27FC236}">
                <a16:creationId xmlns:a16="http://schemas.microsoft.com/office/drawing/2014/main" id="{DA6FA53E-56E1-EC87-E00B-A3BB881460DC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 dirty="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SERVICIOS</a:t>
            </a:r>
            <a:endParaRPr sz="1500" dirty="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35" name="Google Shape;238;p23">
            <a:extLst>
              <a:ext uri="{FF2B5EF4-FFF2-40B4-BE49-F238E27FC236}">
                <a16:creationId xmlns:a16="http://schemas.microsoft.com/office/drawing/2014/main" id="{6271DD48-A3FE-BE44-17DD-0C6669D0AE06}"/>
              </a:ext>
            </a:extLst>
          </p:cNvPr>
          <p:cNvSpPr txBox="1"/>
          <p:nvPr/>
        </p:nvSpPr>
        <p:spPr>
          <a:xfrm>
            <a:off x="786433" y="725071"/>
            <a:ext cx="7458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3600" dirty="0" err="1"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Ekonet</a:t>
            </a:r>
            <a:r>
              <a:rPr lang="es-419" sz="3600" dirty="0"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 </a:t>
            </a:r>
            <a:r>
              <a:rPr lang="es-419" sz="3600" dirty="0" err="1"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Services</a:t>
            </a:r>
            <a:endParaRPr sz="3600" dirty="0"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E17B0094-A7FA-6FAF-79D5-280485B1A24B}"/>
              </a:ext>
            </a:extLst>
          </p:cNvPr>
          <p:cNvGrpSpPr/>
          <p:nvPr/>
        </p:nvGrpSpPr>
        <p:grpSpPr>
          <a:xfrm>
            <a:off x="1120759" y="1525250"/>
            <a:ext cx="9950482" cy="4559938"/>
            <a:chOff x="168875" y="1700332"/>
            <a:chExt cx="10875792" cy="5487946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2EADD74B-5603-C3BB-7FEB-E5F68CB23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829" y="2195844"/>
              <a:ext cx="3299012" cy="2070847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3D243650-F504-2BCD-CF04-3A797ED2D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93124" y="2228690"/>
              <a:ext cx="3227294" cy="2079812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0FC66A64-0FA9-5379-3CA9-CFB957C1F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77629" y="2165936"/>
              <a:ext cx="3263153" cy="2205318"/>
            </a:xfrm>
            <a:prstGeom prst="rect">
              <a:avLst/>
            </a:prstGeom>
          </p:spPr>
        </p:pic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A50CE7D6-1C10-B977-8FAE-AC5E53E4F310}"/>
                </a:ext>
              </a:extLst>
            </p:cNvPr>
            <p:cNvSpPr/>
            <p:nvPr/>
          </p:nvSpPr>
          <p:spPr>
            <a:xfrm>
              <a:off x="168875" y="4404101"/>
              <a:ext cx="3470922" cy="2784177"/>
            </a:xfrm>
            <a:prstGeom prst="roundRect">
              <a:avLst>
                <a:gd name="adj" fmla="val 6353"/>
              </a:avLst>
            </a:prstGeom>
            <a:solidFill>
              <a:srgbClr val="DEFFF8"/>
            </a:solidFill>
            <a:ln w="28575"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288000" rIns="288000"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285750" indent="-285750" algn="l">
                <a:buClr>
                  <a:srgbClr val="19EFD6"/>
                </a:buClr>
                <a:buFont typeface="Arial" panose="020B0604020202020204" pitchFamily="34" charset="0"/>
                <a:buChar char="•"/>
              </a:pPr>
              <a:endParaRPr lang="es-CO" dirty="0">
                <a:solidFill>
                  <a:srgbClr val="014464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285750" indent="-285750">
                <a:buClr>
                  <a:srgbClr val="19EFD6"/>
                </a:buClr>
                <a:buFont typeface="Arial" panose="020B0604020202020204" pitchFamily="34" charset="0"/>
                <a:buChar char="•"/>
              </a:pPr>
              <a:r>
                <a:rPr lang="es-CO" dirty="0">
                  <a:solidFill>
                    <a:srgbClr val="014464"/>
                  </a:solidFill>
                  <a:latin typeface="Instrument Sans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Alta y baja de emisores.</a:t>
              </a:r>
            </a:p>
            <a:p>
              <a:pPr marL="285750" indent="-285750">
                <a:buClr>
                  <a:srgbClr val="19EFD6"/>
                </a:buClr>
                <a:buFont typeface="Arial" panose="020B0604020202020204" pitchFamily="34" charset="0"/>
                <a:buChar char="•"/>
              </a:pPr>
              <a:r>
                <a:rPr lang="es-CO" dirty="0">
                  <a:solidFill>
                    <a:srgbClr val="014464"/>
                  </a:solidFill>
                  <a:latin typeface="Instrument Sans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Alta y baja de proveedores.</a:t>
              </a:r>
            </a:p>
            <a:p>
              <a:pPr marL="285750" indent="-285750">
                <a:buClr>
                  <a:srgbClr val="19EFD6"/>
                </a:buClr>
                <a:buFont typeface="Arial" panose="020B0604020202020204" pitchFamily="34" charset="0"/>
                <a:buChar char="•"/>
              </a:pPr>
              <a:r>
                <a:rPr lang="es-CO" dirty="0">
                  <a:solidFill>
                    <a:srgbClr val="014464"/>
                  </a:solidFill>
                  <a:latin typeface="Instrument Sans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Métodos de interconexión.</a:t>
              </a:r>
            </a:p>
            <a:p>
              <a:pPr marL="285750" indent="-285750">
                <a:buClr>
                  <a:srgbClr val="19EFD6"/>
                </a:buClr>
                <a:buFont typeface="Arial" panose="020B0604020202020204" pitchFamily="34" charset="0"/>
                <a:buChar char="•"/>
              </a:pPr>
              <a:r>
                <a:rPr lang="es-CO" dirty="0">
                  <a:solidFill>
                    <a:srgbClr val="014464"/>
                  </a:solidFill>
                  <a:latin typeface="Instrument Sans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Tipos de documento.</a:t>
              </a:r>
            </a:p>
            <a:p>
              <a:pPr marL="285750" indent="-285750">
                <a:buClr>
                  <a:srgbClr val="19EFD6"/>
                </a:buClr>
                <a:buFont typeface="Arial" panose="020B0604020202020204" pitchFamily="34" charset="0"/>
                <a:buChar char="•"/>
              </a:pPr>
              <a:r>
                <a:rPr lang="es-CO" dirty="0">
                  <a:solidFill>
                    <a:srgbClr val="014464"/>
                  </a:solidFill>
                  <a:latin typeface="Instrument Sans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Mapas entrada y salida.</a:t>
              </a:r>
            </a:p>
            <a:p>
              <a:pPr marL="285750" indent="-285750">
                <a:buClr>
                  <a:srgbClr val="19EFD6"/>
                </a:buClr>
                <a:buFont typeface="Arial" panose="020B0604020202020204" pitchFamily="34" charset="0"/>
                <a:buChar char="•"/>
              </a:pPr>
              <a:r>
                <a:rPr lang="es-CO" dirty="0">
                  <a:solidFill>
                    <a:srgbClr val="014464"/>
                  </a:solidFill>
                  <a:latin typeface="Instrument Sans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Alertas.</a:t>
              </a:r>
            </a:p>
            <a:p>
              <a:pPr marL="285750" indent="-285750">
                <a:buClr>
                  <a:srgbClr val="19EFD6"/>
                </a:buClr>
                <a:buFont typeface="Arial" panose="020B0604020202020204" pitchFamily="34" charset="0"/>
                <a:buChar char="•"/>
              </a:pPr>
              <a:r>
                <a:rPr lang="es-CO" dirty="0">
                  <a:solidFill>
                    <a:srgbClr val="014464"/>
                  </a:solidFill>
                  <a:latin typeface="Instrument Sans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Look &amp; </a:t>
              </a:r>
              <a:r>
                <a:rPr lang="es-CO" dirty="0" err="1">
                  <a:solidFill>
                    <a:srgbClr val="014464"/>
                  </a:solidFill>
                  <a:latin typeface="Instrument Sans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Feel</a:t>
              </a:r>
              <a:r>
                <a:rPr lang="es-CO" dirty="0">
                  <a:solidFill>
                    <a:srgbClr val="014464"/>
                  </a:solidFill>
                  <a:latin typeface="Instrument Sans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 marL="285750" indent="-285750" algn="ctr">
                <a:buClr>
                  <a:srgbClr val="19EFD6"/>
                </a:buClr>
                <a:buFont typeface="Arial" panose="020B0604020202020204" pitchFamily="34" charset="0"/>
                <a:buChar char="•"/>
              </a:pPr>
              <a:endParaRPr lang="es-MX" dirty="0">
                <a:solidFill>
                  <a:srgbClr val="014464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B5F93F1F-DA8C-443C-0958-DB198E3E0889}"/>
                </a:ext>
              </a:extLst>
            </p:cNvPr>
            <p:cNvSpPr/>
            <p:nvPr/>
          </p:nvSpPr>
          <p:spPr>
            <a:xfrm>
              <a:off x="3871310" y="4404102"/>
              <a:ext cx="3470921" cy="2784176"/>
            </a:xfrm>
            <a:prstGeom prst="roundRect">
              <a:avLst>
                <a:gd name="adj" fmla="val 6353"/>
              </a:avLst>
            </a:prstGeom>
            <a:solidFill>
              <a:srgbClr val="014464"/>
            </a:solidFill>
            <a:ln w="28575"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288000" tIns="45720" rIns="288000" bIns="45720"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285750" indent="-285750" algn="l">
                <a:buClr>
                  <a:srgbClr val="19EFD6"/>
                </a:buClr>
                <a:buChar char="•"/>
              </a:pPr>
              <a:endParaRPr lang="es-CO" dirty="0">
                <a:solidFill>
                  <a:schemeClr val="bg1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285750" indent="-285750">
                <a:buClr>
                  <a:srgbClr val="19EFD6"/>
                </a:buClr>
                <a:buChar char="•"/>
              </a:pPr>
              <a:r>
                <a:rPr lang="es-CO" dirty="0">
                  <a:solidFill>
                    <a:schemeClr val="bg1"/>
                  </a:solidFill>
                  <a:latin typeface="Instrument Sans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Consulta documentos enviados.</a:t>
              </a:r>
            </a:p>
            <a:p>
              <a:pPr marL="285750" indent="-285750">
                <a:buClr>
                  <a:srgbClr val="19EFD6"/>
                </a:buClr>
                <a:buChar char="•"/>
              </a:pPr>
              <a:r>
                <a:rPr lang="es-CO" dirty="0">
                  <a:solidFill>
                    <a:schemeClr val="bg1"/>
                  </a:solidFill>
                  <a:latin typeface="Instrument Sans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Consulta documentos recibidos.</a:t>
              </a:r>
            </a:p>
            <a:p>
              <a:pPr marL="285750" indent="-285750">
                <a:buClr>
                  <a:srgbClr val="19EFD6"/>
                </a:buClr>
                <a:buChar char="•"/>
              </a:pPr>
              <a:r>
                <a:rPr lang="es-CO" dirty="0">
                  <a:solidFill>
                    <a:schemeClr val="bg1"/>
                  </a:solidFill>
                  <a:latin typeface="Instrument Sans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Consulta históricos.</a:t>
              </a:r>
            </a:p>
            <a:p>
              <a:pPr marL="285750" indent="-285750">
                <a:buClr>
                  <a:srgbClr val="19EFD6"/>
                </a:buClr>
                <a:buChar char="•"/>
              </a:pPr>
              <a:r>
                <a:rPr lang="es-CO" dirty="0">
                  <a:solidFill>
                    <a:schemeClr val="bg1"/>
                  </a:solidFill>
                  <a:latin typeface="Instrument Sans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Conciliación.</a:t>
              </a:r>
            </a:p>
            <a:p>
              <a:pPr marL="285750" indent="-285750" algn="ctr">
                <a:buClr>
                  <a:srgbClr val="19EFD6"/>
                </a:buClr>
                <a:buChar char="•"/>
              </a:pPr>
              <a:endParaRPr lang="es-MX" dirty="0">
                <a:solidFill>
                  <a:schemeClr val="bg1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C6E989C1-62F5-757E-8C92-96BE532D8A1F}"/>
                </a:ext>
              </a:extLst>
            </p:cNvPr>
            <p:cNvSpPr/>
            <p:nvPr/>
          </p:nvSpPr>
          <p:spPr>
            <a:xfrm>
              <a:off x="7573746" y="4404101"/>
              <a:ext cx="3470921" cy="2755064"/>
            </a:xfrm>
            <a:prstGeom prst="roundRect">
              <a:avLst>
                <a:gd name="adj" fmla="val 6353"/>
              </a:avLst>
            </a:prstGeom>
            <a:solidFill>
              <a:schemeClr val="accent1"/>
            </a:solidFill>
            <a:ln w="28575"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288000" tIns="45720" rIns="288000" bIns="45720"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dk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l">
                <a:buClr>
                  <a:schemeClr val="bg1"/>
                </a:buClr>
              </a:pPr>
              <a:endParaRPr lang="es-CO" dirty="0">
                <a:solidFill>
                  <a:schemeClr val="accent5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>
                <a:buClr>
                  <a:schemeClr val="bg1"/>
                </a:buClr>
              </a:pPr>
              <a:r>
                <a:rPr lang="es-CO" dirty="0" err="1">
                  <a:solidFill>
                    <a:schemeClr val="accent5"/>
                  </a:solidFill>
                  <a:latin typeface="Instrument Sans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Dashboards</a:t>
              </a:r>
              <a:r>
                <a:rPr lang="es-CO" dirty="0">
                  <a:solidFill>
                    <a:schemeClr val="accent5"/>
                  </a:solidFill>
                  <a:latin typeface="Instrument Sans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  <a:p>
              <a:pPr>
                <a:buClr>
                  <a:schemeClr val="bg1"/>
                </a:buClr>
              </a:pPr>
              <a:r>
                <a:rPr lang="es-CO" dirty="0">
                  <a:solidFill>
                    <a:schemeClr val="accent5"/>
                  </a:solidFill>
                  <a:latin typeface="Instrument Sans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Reportes.</a:t>
              </a:r>
            </a:p>
            <a:p>
              <a:pPr>
                <a:buClr>
                  <a:schemeClr val="bg1"/>
                </a:buClr>
              </a:pPr>
              <a:r>
                <a:rPr lang="es-CO" dirty="0">
                  <a:solidFill>
                    <a:schemeClr val="accent5"/>
                  </a:solidFill>
                  <a:latin typeface="Instrument Sans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Vigencias.</a:t>
              </a:r>
            </a:p>
            <a:p>
              <a:pPr algn="ctr">
                <a:buClr>
                  <a:schemeClr val="bg1"/>
                </a:buClr>
              </a:pPr>
              <a:endParaRPr lang="es-MX" dirty="0">
                <a:solidFill>
                  <a:schemeClr val="accent5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" name="Google Shape;348;p8">
              <a:extLst>
                <a:ext uri="{FF2B5EF4-FFF2-40B4-BE49-F238E27FC236}">
                  <a16:creationId xmlns:a16="http://schemas.microsoft.com/office/drawing/2014/main" id="{DA3E189F-0A08-DC21-34DD-2BE4881A2E7D}"/>
                </a:ext>
              </a:extLst>
            </p:cNvPr>
            <p:cNvSpPr txBox="1">
              <a:spLocks/>
            </p:cNvSpPr>
            <p:nvPr/>
          </p:nvSpPr>
          <p:spPr>
            <a:xfrm>
              <a:off x="686449" y="1713486"/>
              <a:ext cx="2435771" cy="4823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 algn="ctr">
                <a:spcBef>
                  <a:spcPts val="0"/>
                </a:spcBef>
              </a:pPr>
              <a:r>
                <a:rPr lang="es-MX" sz="2000" dirty="0">
                  <a:solidFill>
                    <a:schemeClr val="accent1"/>
                  </a:solidFill>
                  <a:latin typeface="Outfit" pitchFamily="2" charset="0"/>
                </a:rPr>
                <a:t>Administración</a:t>
              </a:r>
            </a:p>
          </p:txBody>
        </p:sp>
        <p:sp>
          <p:nvSpPr>
            <p:cNvPr id="4" name="Google Shape;348;p8">
              <a:extLst>
                <a:ext uri="{FF2B5EF4-FFF2-40B4-BE49-F238E27FC236}">
                  <a16:creationId xmlns:a16="http://schemas.microsoft.com/office/drawing/2014/main" id="{6BA8F0E5-2C3B-A726-DD9D-C09950C9ADE0}"/>
                </a:ext>
              </a:extLst>
            </p:cNvPr>
            <p:cNvSpPr txBox="1">
              <a:spLocks/>
            </p:cNvSpPr>
            <p:nvPr/>
          </p:nvSpPr>
          <p:spPr>
            <a:xfrm>
              <a:off x="4375208" y="1713486"/>
              <a:ext cx="2435771" cy="4823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 algn="ctr">
                <a:spcBef>
                  <a:spcPts val="0"/>
                </a:spcBef>
              </a:pPr>
              <a:r>
                <a:rPr lang="es-MX" sz="2000" dirty="0">
                  <a:solidFill>
                    <a:schemeClr val="accent1"/>
                  </a:solidFill>
                  <a:latin typeface="Outfit" pitchFamily="2" charset="0"/>
                </a:rPr>
                <a:t>Operación</a:t>
              </a:r>
            </a:p>
          </p:txBody>
        </p:sp>
        <p:sp>
          <p:nvSpPr>
            <p:cNvPr id="5" name="Google Shape;348;p8">
              <a:extLst>
                <a:ext uri="{FF2B5EF4-FFF2-40B4-BE49-F238E27FC236}">
                  <a16:creationId xmlns:a16="http://schemas.microsoft.com/office/drawing/2014/main" id="{474A2D52-61A9-611C-286D-F1FCDDDCB73C}"/>
                </a:ext>
              </a:extLst>
            </p:cNvPr>
            <p:cNvSpPr txBox="1">
              <a:spLocks/>
            </p:cNvSpPr>
            <p:nvPr/>
          </p:nvSpPr>
          <p:spPr>
            <a:xfrm>
              <a:off x="8091320" y="1700332"/>
              <a:ext cx="2435771" cy="4823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indent="0" algn="ctr">
                <a:spcBef>
                  <a:spcPts val="0"/>
                </a:spcBef>
              </a:pPr>
              <a:r>
                <a:rPr lang="es-MX" sz="2000" dirty="0">
                  <a:solidFill>
                    <a:schemeClr val="accent1"/>
                  </a:solidFill>
                  <a:latin typeface="Outfit" pitchFamily="2" charset="0"/>
                </a:rPr>
                <a:t>Generales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192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ángulo 113">
            <a:extLst>
              <a:ext uri="{FF2B5EF4-FFF2-40B4-BE49-F238E27FC236}">
                <a16:creationId xmlns:a16="http://schemas.microsoft.com/office/drawing/2014/main" id="{B4EE5433-6A04-6DB7-AD3E-D0CCF51DFB0E}"/>
              </a:ext>
            </a:extLst>
          </p:cNvPr>
          <p:cNvSpPr/>
          <p:nvPr/>
        </p:nvSpPr>
        <p:spPr>
          <a:xfrm>
            <a:off x="5535386" y="0"/>
            <a:ext cx="66566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8" name="Google Shape;244;p23">
            <a:extLst>
              <a:ext uri="{FF2B5EF4-FFF2-40B4-BE49-F238E27FC236}">
                <a16:creationId xmlns:a16="http://schemas.microsoft.com/office/drawing/2014/main" id="{19384E7F-5D73-F182-84DA-2F1350A424AB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 dirty="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SERVICIOS</a:t>
            </a:r>
            <a:endParaRPr sz="1500" dirty="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69" name="Google Shape;238;p23">
            <a:extLst>
              <a:ext uri="{FF2B5EF4-FFF2-40B4-BE49-F238E27FC236}">
                <a16:creationId xmlns:a16="http://schemas.microsoft.com/office/drawing/2014/main" id="{DE02DAA6-B88B-F92F-FF47-656D127DCF55}"/>
              </a:ext>
            </a:extLst>
          </p:cNvPr>
          <p:cNvSpPr txBox="1"/>
          <p:nvPr/>
        </p:nvSpPr>
        <p:spPr>
          <a:xfrm>
            <a:off x="786434" y="725071"/>
            <a:ext cx="4304581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3600" dirty="0" err="1"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Ekonet</a:t>
            </a:r>
            <a:endParaRPr lang="es-419" sz="3600" dirty="0"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  <a:p>
            <a:r>
              <a:rPr lang="es-419" sz="3600" dirty="0"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Orden </a:t>
            </a:r>
            <a:r>
              <a:rPr lang="es-419" sz="3600" dirty="0" err="1"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to</a:t>
            </a:r>
            <a:r>
              <a:rPr lang="es-419" sz="3600" dirty="0"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 Cash</a:t>
            </a:r>
            <a:endParaRPr sz="3600" dirty="0"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71" name="Google Shape;350;p8">
            <a:extLst>
              <a:ext uri="{FF2B5EF4-FFF2-40B4-BE49-F238E27FC236}">
                <a16:creationId xmlns:a16="http://schemas.microsoft.com/office/drawing/2014/main" id="{8D91C4D1-A02F-BF76-6E48-680929EDB794}"/>
              </a:ext>
            </a:extLst>
          </p:cNvPr>
          <p:cNvSpPr txBox="1">
            <a:spLocks/>
          </p:cNvSpPr>
          <p:nvPr/>
        </p:nvSpPr>
        <p:spPr>
          <a:xfrm>
            <a:off x="572584" y="2220916"/>
            <a:ext cx="3704265" cy="3454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 algn="just"/>
            <a:r>
              <a:rPr lang="es-MX" sz="1600" b="1" dirty="0" err="1">
                <a:solidFill>
                  <a:schemeClr val="tx1"/>
                </a:solidFill>
                <a:latin typeface="Instrument Sans" pitchFamily="2" charset="0"/>
              </a:rPr>
              <a:t>Order</a:t>
            </a:r>
            <a:r>
              <a:rPr lang="es-MX" sz="1600" b="1" dirty="0">
                <a:solidFill>
                  <a:schemeClr val="tx1"/>
                </a:solidFill>
                <a:latin typeface="Instrument Sans" pitchFamily="2" charset="0"/>
              </a:rPr>
              <a:t> </a:t>
            </a:r>
            <a:r>
              <a:rPr lang="es-MX" sz="1600" b="1" dirty="0" err="1">
                <a:solidFill>
                  <a:schemeClr val="tx1"/>
                </a:solidFill>
                <a:latin typeface="Instrument Sans" pitchFamily="2" charset="0"/>
              </a:rPr>
              <a:t>to</a:t>
            </a:r>
            <a:r>
              <a:rPr lang="es-MX" sz="1600" b="1" dirty="0">
                <a:solidFill>
                  <a:schemeClr val="tx1"/>
                </a:solidFill>
                <a:latin typeface="Instrument Sans" pitchFamily="2" charset="0"/>
              </a:rPr>
              <a:t> Cash </a:t>
            </a:r>
            <a:r>
              <a:rPr lang="es-MX" sz="1600" dirty="0">
                <a:solidFill>
                  <a:schemeClr val="tx1"/>
                </a:solidFill>
                <a:latin typeface="Instrument Sans" pitchFamily="2" charset="0"/>
              </a:rPr>
              <a:t>es un sistema que permite a los proveedores  agilizar el proceso integral de sus ventas ,  obteniendo un una mejor visibilidad y transparencia del intercambio de documentos concentrando en un solo punto  todo lo que se ha vendido, facturado, entregado y pagado por la cadena comercial.</a:t>
            </a:r>
          </a:p>
        </p:txBody>
      </p:sp>
      <p:sp>
        <p:nvSpPr>
          <p:cNvPr id="85" name="Rectángulo: esquinas redondeadas 84">
            <a:extLst>
              <a:ext uri="{FF2B5EF4-FFF2-40B4-BE49-F238E27FC236}">
                <a16:creationId xmlns:a16="http://schemas.microsoft.com/office/drawing/2014/main" id="{3C51C0CB-ED19-746C-A654-9181670F556C}"/>
              </a:ext>
            </a:extLst>
          </p:cNvPr>
          <p:cNvSpPr/>
          <p:nvPr/>
        </p:nvSpPr>
        <p:spPr>
          <a:xfrm>
            <a:off x="7313895" y="2502557"/>
            <a:ext cx="2218646" cy="4374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86" name="Rectángulo: esquinas redondeadas 85">
            <a:extLst>
              <a:ext uri="{FF2B5EF4-FFF2-40B4-BE49-F238E27FC236}">
                <a16:creationId xmlns:a16="http://schemas.microsoft.com/office/drawing/2014/main" id="{AC06593C-CA2A-81FB-3740-FF09526804B5}"/>
              </a:ext>
            </a:extLst>
          </p:cNvPr>
          <p:cNvSpPr/>
          <p:nvPr/>
        </p:nvSpPr>
        <p:spPr>
          <a:xfrm>
            <a:off x="7313339" y="1283579"/>
            <a:ext cx="2218646" cy="4374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88" name="Google Shape;320;p47">
            <a:extLst>
              <a:ext uri="{FF2B5EF4-FFF2-40B4-BE49-F238E27FC236}">
                <a16:creationId xmlns:a16="http://schemas.microsoft.com/office/drawing/2014/main" id="{E552FBC2-F993-DF2A-8F5A-876539D3FDAA}"/>
              </a:ext>
            </a:extLst>
          </p:cNvPr>
          <p:cNvSpPr txBox="1">
            <a:spLocks/>
          </p:cNvSpPr>
          <p:nvPr/>
        </p:nvSpPr>
        <p:spPr>
          <a:xfrm>
            <a:off x="7245708" y="1271698"/>
            <a:ext cx="2806592" cy="437411"/>
          </a:xfrm>
          <a:prstGeom prst="rect">
            <a:avLst/>
          </a:prstGeom>
        </p:spPr>
        <p:txBody>
          <a:bodyPr spcFirstLastPara="1" wrap="square" lIns="243673" tIns="243673" rIns="243673" bIns="2436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1600" b="1" dirty="0">
                <a:solidFill>
                  <a:schemeClr val="tx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OPERACIÓN</a:t>
            </a:r>
          </a:p>
        </p:txBody>
      </p:sp>
      <p:sp>
        <p:nvSpPr>
          <p:cNvPr id="89" name="Rectángulo: esquinas redondeadas 88">
            <a:extLst>
              <a:ext uri="{FF2B5EF4-FFF2-40B4-BE49-F238E27FC236}">
                <a16:creationId xmlns:a16="http://schemas.microsoft.com/office/drawing/2014/main" id="{C45E02F0-FFBE-625B-9507-F1B5C1E1E551}"/>
              </a:ext>
            </a:extLst>
          </p:cNvPr>
          <p:cNvSpPr/>
          <p:nvPr/>
        </p:nvSpPr>
        <p:spPr>
          <a:xfrm>
            <a:off x="7252638" y="1688536"/>
            <a:ext cx="4081828" cy="677617"/>
          </a:xfrm>
          <a:prstGeom prst="roundRect">
            <a:avLst/>
          </a:prstGeom>
          <a:solidFill>
            <a:srgbClr val="DEFFF8"/>
          </a:solidFill>
          <a:ln w="28575">
            <a:solidFill>
              <a:srgbClr val="95F8EC"/>
            </a:solidFill>
          </a:ln>
        </p:spPr>
        <p:style>
          <a:lnRef idx="2">
            <a:schemeClr val="accent5">
              <a:shade val="50000"/>
            </a:schemeClr>
          </a:lnRef>
          <a:fillRef idx="1003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/>
            <a:r>
              <a:rPr lang="es-ES" sz="1300" b="0" i="0" u="none" strike="noStrike" dirty="0">
                <a:solidFill>
                  <a:srgbClr val="014464"/>
                </a:solidFill>
                <a:effectLst/>
                <a:latin typeface="Instrument Sans" pitchFamily="2" charset="0"/>
              </a:rPr>
              <a:t>Visualización de los documentos intercambiados entre la cadena y proveedor.</a:t>
            </a:r>
            <a:r>
              <a:rPr lang="es-ES" sz="1300" b="0" i="0" dirty="0">
                <a:solidFill>
                  <a:srgbClr val="014464"/>
                </a:solidFill>
                <a:effectLst/>
                <a:latin typeface="Instrument Sans" pitchFamily="2" charset="0"/>
              </a:rPr>
              <a:t>​</a:t>
            </a:r>
            <a:endParaRPr lang="es-MX" sz="1300" dirty="0">
              <a:solidFill>
                <a:srgbClr val="014464"/>
              </a:solidFill>
              <a:latin typeface="Instrument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4A4B446C-3591-B11D-C7A9-9746D3D61805}"/>
              </a:ext>
            </a:extLst>
          </p:cNvPr>
          <p:cNvSpPr/>
          <p:nvPr/>
        </p:nvSpPr>
        <p:spPr>
          <a:xfrm>
            <a:off x="7252638" y="2898822"/>
            <a:ext cx="4081828" cy="677617"/>
          </a:xfrm>
          <a:prstGeom prst="roundRect">
            <a:avLst/>
          </a:prstGeom>
          <a:solidFill>
            <a:srgbClr val="DEFFF8"/>
          </a:solidFill>
          <a:ln w="28575">
            <a:solidFill>
              <a:srgbClr val="95F8EC"/>
            </a:solidFill>
          </a:ln>
        </p:spPr>
        <p:style>
          <a:lnRef idx="2">
            <a:schemeClr val="accent5">
              <a:shade val="50000"/>
            </a:schemeClr>
          </a:lnRef>
          <a:fillRef idx="1003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/>
            <a:r>
              <a:rPr lang="es-ES" sz="1300" dirty="0">
                <a:solidFill>
                  <a:srgbClr val="014464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Módulo de consulta de facturas relacionadas con la orden de compra y/o folio de recibo, modificación de adenda.</a:t>
            </a:r>
            <a:endParaRPr lang="es-MX" sz="1300" dirty="0">
              <a:solidFill>
                <a:srgbClr val="014464"/>
              </a:solidFill>
              <a:latin typeface="Instrument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1" name="Google Shape;320;p47">
            <a:extLst>
              <a:ext uri="{FF2B5EF4-FFF2-40B4-BE49-F238E27FC236}">
                <a16:creationId xmlns:a16="http://schemas.microsoft.com/office/drawing/2014/main" id="{62434C94-5AC3-D939-FA77-29D6968E60B5}"/>
              </a:ext>
            </a:extLst>
          </p:cNvPr>
          <p:cNvSpPr txBox="1">
            <a:spLocks/>
          </p:cNvSpPr>
          <p:nvPr/>
        </p:nvSpPr>
        <p:spPr>
          <a:xfrm>
            <a:off x="7252083" y="2499518"/>
            <a:ext cx="2708782" cy="437411"/>
          </a:xfrm>
          <a:prstGeom prst="rect">
            <a:avLst/>
          </a:prstGeom>
        </p:spPr>
        <p:txBody>
          <a:bodyPr spcFirstLastPara="1" wrap="square" lIns="243673" tIns="243673" rIns="243673" bIns="2436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1600" b="1" dirty="0">
                <a:solidFill>
                  <a:schemeClr val="tx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CONCILIACIÓN</a:t>
            </a:r>
          </a:p>
        </p:txBody>
      </p:sp>
      <p:sp>
        <p:nvSpPr>
          <p:cNvPr id="92" name="Rectángulo: esquinas redondeadas 91">
            <a:extLst>
              <a:ext uri="{FF2B5EF4-FFF2-40B4-BE49-F238E27FC236}">
                <a16:creationId xmlns:a16="http://schemas.microsoft.com/office/drawing/2014/main" id="{0D77EFA4-9CA9-AA7A-1BE4-A31CC5ED6B65}"/>
              </a:ext>
            </a:extLst>
          </p:cNvPr>
          <p:cNvSpPr/>
          <p:nvPr/>
        </p:nvSpPr>
        <p:spPr>
          <a:xfrm>
            <a:off x="7313895" y="3729458"/>
            <a:ext cx="2218646" cy="4374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93" name="Rectángulo: esquinas redondeadas 92">
            <a:extLst>
              <a:ext uri="{FF2B5EF4-FFF2-40B4-BE49-F238E27FC236}">
                <a16:creationId xmlns:a16="http://schemas.microsoft.com/office/drawing/2014/main" id="{F8232B9D-1BEF-4244-7209-E4C9134E2967}"/>
              </a:ext>
            </a:extLst>
          </p:cNvPr>
          <p:cNvSpPr/>
          <p:nvPr/>
        </p:nvSpPr>
        <p:spPr>
          <a:xfrm>
            <a:off x="7252638" y="4080713"/>
            <a:ext cx="4081828" cy="677617"/>
          </a:xfrm>
          <a:prstGeom prst="roundRect">
            <a:avLst/>
          </a:prstGeom>
          <a:solidFill>
            <a:srgbClr val="DEFFF8"/>
          </a:solidFill>
          <a:ln w="28575">
            <a:solidFill>
              <a:srgbClr val="95F8EC"/>
            </a:solidFill>
          </a:ln>
        </p:spPr>
        <p:style>
          <a:lnRef idx="2">
            <a:schemeClr val="accent5">
              <a:shade val="50000"/>
            </a:schemeClr>
          </a:lnRef>
          <a:fillRef idx="1003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/>
            <a:r>
              <a:rPr lang="es-ES" sz="1300" dirty="0">
                <a:solidFill>
                  <a:srgbClr val="014464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Carga de catálogo de productos de equivalencias.​</a:t>
            </a:r>
            <a:endParaRPr lang="es-MX" sz="1300" dirty="0">
              <a:solidFill>
                <a:srgbClr val="014464"/>
              </a:solidFill>
              <a:latin typeface="Instrument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4" name="Google Shape;320;p47">
            <a:extLst>
              <a:ext uri="{FF2B5EF4-FFF2-40B4-BE49-F238E27FC236}">
                <a16:creationId xmlns:a16="http://schemas.microsoft.com/office/drawing/2014/main" id="{357F8859-9A4C-4B46-B979-2CEA1B994977}"/>
              </a:ext>
            </a:extLst>
          </p:cNvPr>
          <p:cNvSpPr txBox="1">
            <a:spLocks/>
          </p:cNvSpPr>
          <p:nvPr/>
        </p:nvSpPr>
        <p:spPr>
          <a:xfrm>
            <a:off x="7203455" y="3710920"/>
            <a:ext cx="2708227" cy="437411"/>
          </a:xfrm>
          <a:prstGeom prst="rect">
            <a:avLst/>
          </a:prstGeom>
        </p:spPr>
        <p:txBody>
          <a:bodyPr spcFirstLastPara="1" wrap="square" lIns="243673" tIns="243673" rIns="243673" bIns="2436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1600" b="1" dirty="0">
                <a:solidFill>
                  <a:schemeClr val="tx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CATÁLOGO</a:t>
            </a:r>
          </a:p>
        </p:txBody>
      </p:sp>
      <p:sp>
        <p:nvSpPr>
          <p:cNvPr id="95" name="Rectángulo: esquinas redondeadas 94">
            <a:extLst>
              <a:ext uri="{FF2B5EF4-FFF2-40B4-BE49-F238E27FC236}">
                <a16:creationId xmlns:a16="http://schemas.microsoft.com/office/drawing/2014/main" id="{C42DF8FD-6AB4-E8F7-2110-7DD8A3E6C58B}"/>
              </a:ext>
            </a:extLst>
          </p:cNvPr>
          <p:cNvSpPr/>
          <p:nvPr/>
        </p:nvSpPr>
        <p:spPr>
          <a:xfrm>
            <a:off x="7313339" y="4918304"/>
            <a:ext cx="2218646" cy="43741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chemeClr val="tx1"/>
              </a:solidFill>
            </a:endParaRPr>
          </a:p>
        </p:txBody>
      </p:sp>
      <p:sp>
        <p:nvSpPr>
          <p:cNvPr id="96" name="Rectángulo: esquinas redondeadas 95">
            <a:extLst>
              <a:ext uri="{FF2B5EF4-FFF2-40B4-BE49-F238E27FC236}">
                <a16:creationId xmlns:a16="http://schemas.microsoft.com/office/drawing/2014/main" id="{8813A6B6-6D41-2C63-6709-7BBB27019FE6}"/>
              </a:ext>
            </a:extLst>
          </p:cNvPr>
          <p:cNvSpPr/>
          <p:nvPr/>
        </p:nvSpPr>
        <p:spPr>
          <a:xfrm>
            <a:off x="7252082" y="5269559"/>
            <a:ext cx="4081828" cy="677617"/>
          </a:xfrm>
          <a:prstGeom prst="roundRect">
            <a:avLst/>
          </a:prstGeom>
          <a:solidFill>
            <a:srgbClr val="DEFFF8"/>
          </a:solidFill>
          <a:ln w="28575">
            <a:solidFill>
              <a:srgbClr val="95F8EC"/>
            </a:solidFill>
          </a:ln>
        </p:spPr>
        <p:style>
          <a:lnRef idx="2">
            <a:schemeClr val="accent5">
              <a:shade val="50000"/>
            </a:schemeClr>
          </a:lnRef>
          <a:fillRef idx="1003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SzPct val="93000"/>
              <a:buNone/>
            </a:pPr>
            <a:r>
              <a:rPr lang="es-MX" sz="1300" dirty="0">
                <a:solidFill>
                  <a:srgbClr val="014464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Módulos adicionales para envío de documentos a la cadena comercial​.</a:t>
            </a:r>
          </a:p>
        </p:txBody>
      </p:sp>
      <p:sp>
        <p:nvSpPr>
          <p:cNvPr id="97" name="Google Shape;320;p47">
            <a:extLst>
              <a:ext uri="{FF2B5EF4-FFF2-40B4-BE49-F238E27FC236}">
                <a16:creationId xmlns:a16="http://schemas.microsoft.com/office/drawing/2014/main" id="{1FECBC3B-5866-3744-076D-EAFC04B2F8BE}"/>
              </a:ext>
            </a:extLst>
          </p:cNvPr>
          <p:cNvSpPr txBox="1">
            <a:spLocks/>
          </p:cNvSpPr>
          <p:nvPr/>
        </p:nvSpPr>
        <p:spPr>
          <a:xfrm>
            <a:off x="7318057" y="4889918"/>
            <a:ext cx="2708227" cy="437411"/>
          </a:xfrm>
          <a:prstGeom prst="rect">
            <a:avLst/>
          </a:prstGeom>
        </p:spPr>
        <p:txBody>
          <a:bodyPr spcFirstLastPara="1" wrap="square" lIns="243673" tIns="243673" rIns="243673" bIns="243673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MX" sz="1600" b="1" dirty="0">
                <a:solidFill>
                  <a:schemeClr val="tx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OTROS</a:t>
            </a:r>
          </a:p>
        </p:txBody>
      </p:sp>
      <p:grpSp>
        <p:nvGrpSpPr>
          <p:cNvPr id="98" name="Grupo 97">
            <a:extLst>
              <a:ext uri="{FF2B5EF4-FFF2-40B4-BE49-F238E27FC236}">
                <a16:creationId xmlns:a16="http://schemas.microsoft.com/office/drawing/2014/main" id="{FD2BAD49-1429-841A-050A-51891E6C4213}"/>
              </a:ext>
            </a:extLst>
          </p:cNvPr>
          <p:cNvGrpSpPr/>
          <p:nvPr/>
        </p:nvGrpSpPr>
        <p:grpSpPr>
          <a:xfrm>
            <a:off x="6190435" y="1538172"/>
            <a:ext cx="939296" cy="875893"/>
            <a:chOff x="2041794" y="4420335"/>
            <a:chExt cx="777575" cy="744778"/>
          </a:xfrm>
        </p:grpSpPr>
        <p:sp>
          <p:nvSpPr>
            <p:cNvPr id="99" name="Elipse 98">
              <a:extLst>
                <a:ext uri="{FF2B5EF4-FFF2-40B4-BE49-F238E27FC236}">
                  <a16:creationId xmlns:a16="http://schemas.microsoft.com/office/drawing/2014/main" id="{BC522F2D-B70D-3626-0103-9FA02E071C5E}"/>
                </a:ext>
              </a:extLst>
            </p:cNvPr>
            <p:cNvSpPr/>
            <p:nvPr/>
          </p:nvSpPr>
          <p:spPr>
            <a:xfrm>
              <a:off x="2041794" y="4420335"/>
              <a:ext cx="777575" cy="744778"/>
            </a:xfrm>
            <a:prstGeom prst="ellipse">
              <a:avLst/>
            </a:prstGeom>
            <a:solidFill>
              <a:srgbClr val="95F8EC"/>
            </a:solidFill>
            <a:ln w="19050" cap="flat" cmpd="sng" algn="ctr">
              <a:noFill/>
              <a:prstDash val="solid"/>
              <a:miter lim="800000"/>
            </a:ln>
            <a:effectLst>
              <a:outerShdw blurRad="50800" dist="50800" dir="7560000" algn="ctr" rotWithShape="0">
                <a:srgbClr val="01263D">
                  <a:alpha val="2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Elipse 99">
              <a:extLst>
                <a:ext uri="{FF2B5EF4-FFF2-40B4-BE49-F238E27FC236}">
                  <a16:creationId xmlns:a16="http://schemas.microsoft.com/office/drawing/2014/main" id="{184518BD-24E4-66B1-05B2-AA75AE89EAE1}"/>
                </a:ext>
              </a:extLst>
            </p:cNvPr>
            <p:cNvSpPr/>
            <p:nvPr/>
          </p:nvSpPr>
          <p:spPr>
            <a:xfrm>
              <a:off x="2120198" y="4494946"/>
              <a:ext cx="616856" cy="590838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054B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101" name="Grupo 100">
            <a:extLst>
              <a:ext uri="{FF2B5EF4-FFF2-40B4-BE49-F238E27FC236}">
                <a16:creationId xmlns:a16="http://schemas.microsoft.com/office/drawing/2014/main" id="{F698784B-983A-46C5-B584-DD3971DB88AA}"/>
              </a:ext>
            </a:extLst>
          </p:cNvPr>
          <p:cNvGrpSpPr/>
          <p:nvPr/>
        </p:nvGrpSpPr>
        <p:grpSpPr>
          <a:xfrm>
            <a:off x="6190435" y="2750109"/>
            <a:ext cx="939296" cy="875893"/>
            <a:chOff x="2041794" y="4420335"/>
            <a:chExt cx="777575" cy="744778"/>
          </a:xfrm>
        </p:grpSpPr>
        <p:sp>
          <p:nvSpPr>
            <p:cNvPr id="102" name="Elipse 101">
              <a:extLst>
                <a:ext uri="{FF2B5EF4-FFF2-40B4-BE49-F238E27FC236}">
                  <a16:creationId xmlns:a16="http://schemas.microsoft.com/office/drawing/2014/main" id="{CAF0BBC9-B34F-DDE9-D9C1-25BAF4F90DAB}"/>
                </a:ext>
              </a:extLst>
            </p:cNvPr>
            <p:cNvSpPr/>
            <p:nvPr/>
          </p:nvSpPr>
          <p:spPr>
            <a:xfrm>
              <a:off x="2041794" y="4420335"/>
              <a:ext cx="777575" cy="744778"/>
            </a:xfrm>
            <a:prstGeom prst="ellipse">
              <a:avLst/>
            </a:prstGeom>
            <a:solidFill>
              <a:srgbClr val="95F8EC"/>
            </a:solidFill>
            <a:ln w="19050" cap="flat" cmpd="sng" algn="ctr">
              <a:noFill/>
              <a:prstDash val="solid"/>
              <a:miter lim="800000"/>
            </a:ln>
            <a:effectLst>
              <a:outerShdw blurRad="50800" dist="50800" dir="7560000" algn="ctr" rotWithShape="0">
                <a:srgbClr val="01263D">
                  <a:alpha val="2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Elipse 102">
              <a:extLst>
                <a:ext uri="{FF2B5EF4-FFF2-40B4-BE49-F238E27FC236}">
                  <a16:creationId xmlns:a16="http://schemas.microsoft.com/office/drawing/2014/main" id="{5C0D60D0-D371-DED9-15BF-C4212FE54C40}"/>
                </a:ext>
              </a:extLst>
            </p:cNvPr>
            <p:cNvSpPr/>
            <p:nvPr/>
          </p:nvSpPr>
          <p:spPr>
            <a:xfrm>
              <a:off x="2120198" y="4494946"/>
              <a:ext cx="616856" cy="590838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054B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104" name="Grupo 103">
            <a:extLst>
              <a:ext uri="{FF2B5EF4-FFF2-40B4-BE49-F238E27FC236}">
                <a16:creationId xmlns:a16="http://schemas.microsoft.com/office/drawing/2014/main" id="{9DD3A8F2-6BA7-50D4-A96E-6948CD36C61B}"/>
              </a:ext>
            </a:extLst>
          </p:cNvPr>
          <p:cNvGrpSpPr/>
          <p:nvPr/>
        </p:nvGrpSpPr>
        <p:grpSpPr>
          <a:xfrm>
            <a:off x="6214977" y="3931834"/>
            <a:ext cx="939296" cy="875893"/>
            <a:chOff x="2041794" y="4420335"/>
            <a:chExt cx="777575" cy="744778"/>
          </a:xfrm>
        </p:grpSpPr>
        <p:sp>
          <p:nvSpPr>
            <p:cNvPr id="105" name="Elipse 104">
              <a:extLst>
                <a:ext uri="{FF2B5EF4-FFF2-40B4-BE49-F238E27FC236}">
                  <a16:creationId xmlns:a16="http://schemas.microsoft.com/office/drawing/2014/main" id="{2DA10B5F-EC6C-7C43-9D7B-2D030080E797}"/>
                </a:ext>
              </a:extLst>
            </p:cNvPr>
            <p:cNvSpPr/>
            <p:nvPr/>
          </p:nvSpPr>
          <p:spPr>
            <a:xfrm>
              <a:off x="2041794" y="4420335"/>
              <a:ext cx="777575" cy="744778"/>
            </a:xfrm>
            <a:prstGeom prst="ellipse">
              <a:avLst/>
            </a:prstGeom>
            <a:solidFill>
              <a:srgbClr val="95F8EC"/>
            </a:solidFill>
            <a:ln w="19050" cap="flat" cmpd="sng" algn="ctr">
              <a:noFill/>
              <a:prstDash val="solid"/>
              <a:miter lim="800000"/>
            </a:ln>
            <a:effectLst>
              <a:outerShdw blurRad="50800" dist="50800" dir="7560000" algn="ctr" rotWithShape="0">
                <a:srgbClr val="01263D">
                  <a:alpha val="2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Elipse 105">
              <a:extLst>
                <a:ext uri="{FF2B5EF4-FFF2-40B4-BE49-F238E27FC236}">
                  <a16:creationId xmlns:a16="http://schemas.microsoft.com/office/drawing/2014/main" id="{403FC3BD-505C-3AD3-6574-EB2231B99E0E}"/>
                </a:ext>
              </a:extLst>
            </p:cNvPr>
            <p:cNvSpPr/>
            <p:nvPr/>
          </p:nvSpPr>
          <p:spPr>
            <a:xfrm>
              <a:off x="2120198" y="4494946"/>
              <a:ext cx="616856" cy="590838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054B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107" name="Grupo 106">
            <a:extLst>
              <a:ext uri="{FF2B5EF4-FFF2-40B4-BE49-F238E27FC236}">
                <a16:creationId xmlns:a16="http://schemas.microsoft.com/office/drawing/2014/main" id="{B5E538B6-E79B-2194-72BB-2A92AD3270B7}"/>
              </a:ext>
            </a:extLst>
          </p:cNvPr>
          <p:cNvGrpSpPr/>
          <p:nvPr/>
        </p:nvGrpSpPr>
        <p:grpSpPr>
          <a:xfrm>
            <a:off x="6214977" y="5120270"/>
            <a:ext cx="939296" cy="875893"/>
            <a:chOff x="2041794" y="4420335"/>
            <a:chExt cx="777575" cy="744778"/>
          </a:xfrm>
        </p:grpSpPr>
        <p:sp>
          <p:nvSpPr>
            <p:cNvPr id="108" name="Elipse 107">
              <a:extLst>
                <a:ext uri="{FF2B5EF4-FFF2-40B4-BE49-F238E27FC236}">
                  <a16:creationId xmlns:a16="http://schemas.microsoft.com/office/drawing/2014/main" id="{4D6A01D5-28DB-91BB-AE3A-2D2EBB58EFF0}"/>
                </a:ext>
              </a:extLst>
            </p:cNvPr>
            <p:cNvSpPr/>
            <p:nvPr/>
          </p:nvSpPr>
          <p:spPr>
            <a:xfrm>
              <a:off x="2041794" y="4420335"/>
              <a:ext cx="777575" cy="744778"/>
            </a:xfrm>
            <a:prstGeom prst="ellipse">
              <a:avLst/>
            </a:prstGeom>
            <a:solidFill>
              <a:srgbClr val="95F8EC"/>
            </a:solidFill>
            <a:ln w="19050" cap="flat" cmpd="sng" algn="ctr">
              <a:noFill/>
              <a:prstDash val="solid"/>
              <a:miter lim="800000"/>
            </a:ln>
            <a:effectLst>
              <a:outerShdw blurRad="50800" dist="50800" dir="7560000" algn="ctr" rotWithShape="0">
                <a:srgbClr val="01263D">
                  <a:alpha val="2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Elipse 108">
              <a:extLst>
                <a:ext uri="{FF2B5EF4-FFF2-40B4-BE49-F238E27FC236}">
                  <a16:creationId xmlns:a16="http://schemas.microsoft.com/office/drawing/2014/main" id="{9D6DFF99-0D00-92E4-D0E1-EC3BBFD03120}"/>
                </a:ext>
              </a:extLst>
            </p:cNvPr>
            <p:cNvSpPr/>
            <p:nvPr/>
          </p:nvSpPr>
          <p:spPr>
            <a:xfrm>
              <a:off x="2120198" y="4494946"/>
              <a:ext cx="616856" cy="590838"/>
            </a:xfrm>
            <a:prstGeom prst="ellipse">
              <a:avLst/>
            </a:prstGeom>
            <a:solidFill>
              <a:schemeClr val="tx1"/>
            </a:solidFill>
            <a:ln w="28575" cap="flat" cmpd="sng" algn="ctr">
              <a:solidFill>
                <a:srgbClr val="054B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pic>
        <p:nvPicPr>
          <p:cNvPr id="110" name="Picture 37">
            <a:extLst>
              <a:ext uri="{FF2B5EF4-FFF2-40B4-BE49-F238E27FC236}">
                <a16:creationId xmlns:a16="http://schemas.microsoft.com/office/drawing/2014/main" id="{61525BFD-9F0C-41C0-D7B5-C687EE777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816" y="4160177"/>
            <a:ext cx="363383" cy="38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9">
            <a:extLst>
              <a:ext uri="{FF2B5EF4-FFF2-40B4-BE49-F238E27FC236}">
                <a16:creationId xmlns:a16="http://schemas.microsoft.com/office/drawing/2014/main" id="{E5338D84-744A-16E1-21EF-87BA5D8492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084" y="5355715"/>
            <a:ext cx="514220" cy="42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60">
            <a:extLst>
              <a:ext uri="{FF2B5EF4-FFF2-40B4-BE49-F238E27FC236}">
                <a16:creationId xmlns:a16="http://schemas.microsoft.com/office/drawing/2014/main" id="{F2CB497B-4C8C-09E2-DBC8-BC6CFC1E9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207" y="3006506"/>
            <a:ext cx="501396" cy="37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Imagen 114">
            <a:extLst>
              <a:ext uri="{FF2B5EF4-FFF2-40B4-BE49-F238E27FC236}">
                <a16:creationId xmlns:a16="http://schemas.microsoft.com/office/drawing/2014/main" id="{8D413AF9-E0F2-CA0E-6615-1A6592F6E3C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05" t="29056" r="-2005" b="32515"/>
          <a:stretch/>
        </p:blipFill>
        <p:spPr>
          <a:xfrm>
            <a:off x="10598614" y="6265773"/>
            <a:ext cx="1498179" cy="477436"/>
          </a:xfrm>
          <a:prstGeom prst="rect">
            <a:avLst/>
          </a:prstGeom>
        </p:spPr>
      </p:pic>
      <p:pic>
        <p:nvPicPr>
          <p:cNvPr id="116" name="Picture 57">
            <a:extLst>
              <a:ext uri="{FF2B5EF4-FFF2-40B4-BE49-F238E27FC236}">
                <a16:creationId xmlns:a16="http://schemas.microsoft.com/office/drawing/2014/main" id="{D8ED360E-FD16-ACCA-70A6-1E9F3D4AA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160" y="1781756"/>
            <a:ext cx="395683" cy="37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348;p8">
            <a:extLst>
              <a:ext uri="{FF2B5EF4-FFF2-40B4-BE49-F238E27FC236}">
                <a16:creationId xmlns:a16="http://schemas.microsoft.com/office/drawing/2014/main" id="{F72EBE49-DB5F-16DF-D9D1-DE3800D84230}"/>
              </a:ext>
            </a:extLst>
          </p:cNvPr>
          <p:cNvSpPr txBox="1">
            <a:spLocks/>
          </p:cNvSpPr>
          <p:nvPr/>
        </p:nvSpPr>
        <p:spPr>
          <a:xfrm rot="5400000">
            <a:off x="8456501" y="-1843511"/>
            <a:ext cx="663562" cy="509125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vert="vert270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s-MX" sz="2800" dirty="0">
                <a:solidFill>
                  <a:schemeClr val="accent6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Módulos</a:t>
            </a:r>
          </a:p>
        </p:txBody>
      </p:sp>
    </p:spTree>
    <p:extLst>
      <p:ext uri="{BB962C8B-B14F-4D97-AF65-F5344CB8AC3E}">
        <p14:creationId xmlns:p14="http://schemas.microsoft.com/office/powerpoint/2010/main" val="1259821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A87CCE0-271A-99F0-06CB-D69BF75197A9}"/>
              </a:ext>
            </a:extLst>
          </p:cNvPr>
          <p:cNvSpPr/>
          <p:nvPr/>
        </p:nvSpPr>
        <p:spPr>
          <a:xfrm>
            <a:off x="10473267" y="6163733"/>
            <a:ext cx="1583266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C64963CD-A856-73DA-D957-92FEC3C2A4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  <p:sp>
        <p:nvSpPr>
          <p:cNvPr id="8" name="Google Shape;238;p23">
            <a:extLst>
              <a:ext uri="{FF2B5EF4-FFF2-40B4-BE49-F238E27FC236}">
                <a16:creationId xmlns:a16="http://schemas.microsoft.com/office/drawing/2014/main" id="{98C9935D-DC97-4312-2A98-3490515C889A}"/>
              </a:ext>
            </a:extLst>
          </p:cNvPr>
          <p:cNvSpPr txBox="1"/>
          <p:nvPr/>
        </p:nvSpPr>
        <p:spPr>
          <a:xfrm>
            <a:off x="786433" y="725071"/>
            <a:ext cx="7458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Ekonet</a:t>
            </a:r>
            <a:r>
              <a:rPr kumimoji="0" lang="es-419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 – Flujo de Intercambio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9" name="Google Shape;244;p23">
            <a:extLst>
              <a:ext uri="{FF2B5EF4-FFF2-40B4-BE49-F238E27FC236}">
                <a16:creationId xmlns:a16="http://schemas.microsoft.com/office/drawing/2014/main" id="{102AE747-25C8-7098-B64F-B5D544074BF9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 dirty="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SERVICIOS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6C72E465-EDE7-155A-31E8-514B4C2C2A54}"/>
              </a:ext>
            </a:extLst>
          </p:cNvPr>
          <p:cNvSpPr/>
          <p:nvPr/>
        </p:nvSpPr>
        <p:spPr>
          <a:xfrm>
            <a:off x="868326" y="2061516"/>
            <a:ext cx="10451804" cy="3434316"/>
          </a:xfrm>
          <a:prstGeom prst="roundRect">
            <a:avLst>
              <a:gd name="adj" fmla="val 9546"/>
            </a:avLst>
          </a:prstGeom>
          <a:solidFill>
            <a:schemeClr val="accent5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Imagen 5" descr="Diagrama&#10;&#10;Descripción generada automáticamente">
            <a:extLst>
              <a:ext uri="{FF2B5EF4-FFF2-40B4-BE49-F238E27FC236}">
                <a16:creationId xmlns:a16="http://schemas.microsoft.com/office/drawing/2014/main" id="{58F9E56B-E6A7-BC83-B560-EDCA58F17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256" y="2489550"/>
            <a:ext cx="9299944" cy="2578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38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22E9931-455E-3698-54AF-08ED8E6FB8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184" t="71085" r="13439" b="11857"/>
          <a:stretch/>
        </p:blipFill>
        <p:spPr>
          <a:xfrm>
            <a:off x="9521782" y="5257020"/>
            <a:ext cx="1334914" cy="793020"/>
          </a:xfrm>
          <a:prstGeom prst="roundRect">
            <a:avLst>
              <a:gd name="adj" fmla="val 11304"/>
            </a:avLst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7424889-E3A7-3184-8980-72F1D7BE4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86" t="67164" r="37932" b="2544"/>
          <a:stretch/>
        </p:blipFill>
        <p:spPr>
          <a:xfrm>
            <a:off x="5357521" y="4600294"/>
            <a:ext cx="2423091" cy="1408244"/>
          </a:xfrm>
          <a:prstGeom prst="roundRect">
            <a:avLst>
              <a:gd name="adj" fmla="val 9872"/>
            </a:avLst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F12425B-6420-45DA-F631-87928BA08C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72" t="19115" r="39814" b="50546"/>
          <a:stretch/>
        </p:blipFill>
        <p:spPr>
          <a:xfrm>
            <a:off x="5485071" y="2375159"/>
            <a:ext cx="2067151" cy="1410419"/>
          </a:xfrm>
          <a:prstGeom prst="roundRect">
            <a:avLst>
              <a:gd name="adj" fmla="val 8375"/>
            </a:avLst>
          </a:prstGeom>
        </p:spPr>
      </p:pic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DDB2BBB5-4DA6-6AA3-6C40-19E3C052EA6C}"/>
              </a:ext>
            </a:extLst>
          </p:cNvPr>
          <p:cNvSpPr/>
          <p:nvPr/>
        </p:nvSpPr>
        <p:spPr>
          <a:xfrm>
            <a:off x="390076" y="2580032"/>
            <a:ext cx="1510966" cy="3266383"/>
          </a:xfrm>
          <a:prstGeom prst="roundRect">
            <a:avLst>
              <a:gd name="adj" fmla="val 1036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Google Shape;348;p8">
            <a:extLst>
              <a:ext uri="{FF2B5EF4-FFF2-40B4-BE49-F238E27FC236}">
                <a16:creationId xmlns:a16="http://schemas.microsoft.com/office/drawing/2014/main" id="{FF9C39C9-BCB4-7FA8-4FDC-4A62FC976C26}"/>
              </a:ext>
            </a:extLst>
          </p:cNvPr>
          <p:cNvSpPr txBox="1">
            <a:spLocks/>
          </p:cNvSpPr>
          <p:nvPr/>
        </p:nvSpPr>
        <p:spPr>
          <a:xfrm>
            <a:off x="390076" y="1829867"/>
            <a:ext cx="4198357" cy="320582"/>
          </a:xfrm>
          <a:prstGeom prst="roundRect">
            <a:avLst>
              <a:gd name="adj" fmla="val 28165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s-MX" sz="1400" b="1" dirty="0">
                <a:solidFill>
                  <a:schemeClr val="bg2"/>
                </a:solidFill>
                <a:latin typeface="Outfit" pitchFamily="2" charset="0"/>
              </a:rPr>
              <a:t>EMISORES</a:t>
            </a:r>
          </a:p>
        </p:txBody>
      </p:sp>
      <p:sp>
        <p:nvSpPr>
          <p:cNvPr id="14" name="Google Shape;348;p8">
            <a:extLst>
              <a:ext uri="{FF2B5EF4-FFF2-40B4-BE49-F238E27FC236}">
                <a16:creationId xmlns:a16="http://schemas.microsoft.com/office/drawing/2014/main" id="{118E5FB5-4120-97F2-4342-EC299B7CC619}"/>
              </a:ext>
            </a:extLst>
          </p:cNvPr>
          <p:cNvSpPr txBox="1">
            <a:spLocks/>
          </p:cNvSpPr>
          <p:nvPr/>
        </p:nvSpPr>
        <p:spPr>
          <a:xfrm>
            <a:off x="5257933" y="1829867"/>
            <a:ext cx="2656880" cy="327688"/>
          </a:xfrm>
          <a:prstGeom prst="roundRect">
            <a:avLst>
              <a:gd name="adj" fmla="val 29646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s-MX" sz="1400" b="1" dirty="0">
                <a:solidFill>
                  <a:schemeClr val="bg2"/>
                </a:solidFill>
                <a:latin typeface="Outfit" pitchFamily="2" charset="0"/>
              </a:rPr>
              <a:t>ESTELA RED EKONET</a:t>
            </a:r>
          </a:p>
        </p:txBody>
      </p:sp>
      <p:sp>
        <p:nvSpPr>
          <p:cNvPr id="68" name="Google Shape;348;p8">
            <a:extLst>
              <a:ext uri="{FF2B5EF4-FFF2-40B4-BE49-F238E27FC236}">
                <a16:creationId xmlns:a16="http://schemas.microsoft.com/office/drawing/2014/main" id="{C78394E1-17C7-62B7-F5A9-A67CFE84EEAC}"/>
              </a:ext>
            </a:extLst>
          </p:cNvPr>
          <p:cNvSpPr txBox="1">
            <a:spLocks/>
          </p:cNvSpPr>
          <p:nvPr/>
        </p:nvSpPr>
        <p:spPr>
          <a:xfrm>
            <a:off x="8547159" y="1817457"/>
            <a:ext cx="3045412" cy="340098"/>
          </a:xfrm>
          <a:prstGeom prst="roundRect">
            <a:avLst>
              <a:gd name="adj" fmla="val 3199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s-MX" sz="1400" b="1" dirty="0">
                <a:solidFill>
                  <a:schemeClr val="bg2"/>
                </a:solidFill>
                <a:latin typeface="Outfit" pitchFamily="2" charset="0"/>
              </a:rPr>
              <a:t>PROVEEDORES</a:t>
            </a:r>
          </a:p>
        </p:txBody>
      </p:sp>
      <p:sp>
        <p:nvSpPr>
          <p:cNvPr id="70" name="Google Shape;348;p8">
            <a:extLst>
              <a:ext uri="{FF2B5EF4-FFF2-40B4-BE49-F238E27FC236}">
                <a16:creationId xmlns:a16="http://schemas.microsoft.com/office/drawing/2014/main" id="{D1BF6D71-9496-D100-6B7A-AB5BE7D00668}"/>
              </a:ext>
            </a:extLst>
          </p:cNvPr>
          <p:cNvSpPr txBox="1">
            <a:spLocks/>
          </p:cNvSpPr>
          <p:nvPr/>
        </p:nvSpPr>
        <p:spPr>
          <a:xfrm>
            <a:off x="786433" y="3569306"/>
            <a:ext cx="688394" cy="277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s-MX" sz="1600" dirty="0">
                <a:solidFill>
                  <a:schemeClr val="accent4"/>
                </a:solidFill>
                <a:latin typeface="Outfit" pitchFamily="2" charset="0"/>
              </a:rPr>
              <a:t>ERP</a:t>
            </a:r>
          </a:p>
        </p:txBody>
      </p:sp>
      <p:sp>
        <p:nvSpPr>
          <p:cNvPr id="72" name="Rectángulo: esquinas redondeadas 71">
            <a:extLst>
              <a:ext uri="{FF2B5EF4-FFF2-40B4-BE49-F238E27FC236}">
                <a16:creationId xmlns:a16="http://schemas.microsoft.com/office/drawing/2014/main" id="{6AF6CFB5-4A7F-360F-6E19-5168E82669D6}"/>
              </a:ext>
            </a:extLst>
          </p:cNvPr>
          <p:cNvSpPr/>
          <p:nvPr/>
        </p:nvSpPr>
        <p:spPr>
          <a:xfrm>
            <a:off x="2119361" y="2523271"/>
            <a:ext cx="953538" cy="300855"/>
          </a:xfrm>
          <a:prstGeom prst="roundRect">
            <a:avLst>
              <a:gd name="adj" fmla="val 2727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solidFill>
                  <a:schemeClr val="bg1"/>
                </a:solidFill>
                <a:latin typeface="Outfit" pitchFamily="2" charset="0"/>
              </a:rPr>
              <a:t>Compras</a:t>
            </a:r>
            <a:endParaRPr lang="es-CO" sz="1200" dirty="0">
              <a:latin typeface="Outfit" pitchFamily="2" charset="0"/>
            </a:endParaRPr>
          </a:p>
        </p:txBody>
      </p:sp>
      <p:sp>
        <p:nvSpPr>
          <p:cNvPr id="75" name="Rectángulo: esquinas redondeadas 74">
            <a:extLst>
              <a:ext uri="{FF2B5EF4-FFF2-40B4-BE49-F238E27FC236}">
                <a16:creationId xmlns:a16="http://schemas.microsoft.com/office/drawing/2014/main" id="{198CD5BF-6F69-FA9C-C37A-BE3302D0D5F8}"/>
              </a:ext>
            </a:extLst>
          </p:cNvPr>
          <p:cNvSpPr/>
          <p:nvPr/>
        </p:nvSpPr>
        <p:spPr>
          <a:xfrm>
            <a:off x="2119360" y="3133338"/>
            <a:ext cx="953537" cy="926519"/>
          </a:xfrm>
          <a:prstGeom prst="roundRect">
            <a:avLst>
              <a:gd name="adj" fmla="val 1092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solidFill>
                  <a:schemeClr val="bg1"/>
                </a:solidFill>
                <a:latin typeface="Outfit" pitchFamily="2" charset="0"/>
              </a:rPr>
              <a:t>Almacén</a:t>
            </a:r>
          </a:p>
        </p:txBody>
      </p:sp>
      <p:sp>
        <p:nvSpPr>
          <p:cNvPr id="81" name="Rectángulo: esquinas redondeadas 80">
            <a:extLst>
              <a:ext uri="{FF2B5EF4-FFF2-40B4-BE49-F238E27FC236}">
                <a16:creationId xmlns:a16="http://schemas.microsoft.com/office/drawing/2014/main" id="{ED635ADB-2582-3EB4-24A9-0C1C071C7B7B}"/>
              </a:ext>
            </a:extLst>
          </p:cNvPr>
          <p:cNvSpPr/>
          <p:nvPr/>
        </p:nvSpPr>
        <p:spPr>
          <a:xfrm>
            <a:off x="2119360" y="4412312"/>
            <a:ext cx="976922" cy="787501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solidFill>
                  <a:schemeClr val="bg1"/>
                </a:solidFill>
                <a:latin typeface="Outfit" pitchFamily="2" charset="0"/>
              </a:rPr>
              <a:t>Cuentas por pagar</a:t>
            </a:r>
            <a:endParaRPr lang="es-CO" sz="1200" dirty="0">
              <a:latin typeface="Outfit" pitchFamily="2" charset="0"/>
            </a:endParaRPr>
          </a:p>
        </p:txBody>
      </p:sp>
      <p:cxnSp>
        <p:nvCxnSpPr>
          <p:cNvPr id="83" name="Conector recto 82">
            <a:extLst>
              <a:ext uri="{FF2B5EF4-FFF2-40B4-BE49-F238E27FC236}">
                <a16:creationId xmlns:a16="http://schemas.microsoft.com/office/drawing/2014/main" id="{065CF007-D1D9-FE07-68E1-B56B60859F42}"/>
              </a:ext>
            </a:extLst>
          </p:cNvPr>
          <p:cNvCxnSpPr>
            <a:cxnSpLocks/>
          </p:cNvCxnSpPr>
          <p:nvPr/>
        </p:nvCxnSpPr>
        <p:spPr>
          <a:xfrm flipH="1">
            <a:off x="3274825" y="2797156"/>
            <a:ext cx="1313608" cy="0"/>
          </a:xfrm>
          <a:prstGeom prst="line">
            <a:avLst/>
          </a:prstGeom>
          <a:ln w="190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cto 83">
            <a:extLst>
              <a:ext uri="{FF2B5EF4-FFF2-40B4-BE49-F238E27FC236}">
                <a16:creationId xmlns:a16="http://schemas.microsoft.com/office/drawing/2014/main" id="{59080301-331B-E23E-BA38-A25F520E5C9D}"/>
              </a:ext>
            </a:extLst>
          </p:cNvPr>
          <p:cNvCxnSpPr>
            <a:cxnSpLocks/>
          </p:cNvCxnSpPr>
          <p:nvPr/>
        </p:nvCxnSpPr>
        <p:spPr>
          <a:xfrm flipH="1">
            <a:off x="3274825" y="3699080"/>
            <a:ext cx="1313608" cy="0"/>
          </a:xfrm>
          <a:prstGeom prst="line">
            <a:avLst/>
          </a:prstGeom>
          <a:ln w="190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cto 84">
            <a:extLst>
              <a:ext uri="{FF2B5EF4-FFF2-40B4-BE49-F238E27FC236}">
                <a16:creationId xmlns:a16="http://schemas.microsoft.com/office/drawing/2014/main" id="{4394BBB1-7E53-F191-B759-6704E77AF10D}"/>
              </a:ext>
            </a:extLst>
          </p:cNvPr>
          <p:cNvCxnSpPr>
            <a:cxnSpLocks/>
          </p:cNvCxnSpPr>
          <p:nvPr/>
        </p:nvCxnSpPr>
        <p:spPr>
          <a:xfrm flipH="1">
            <a:off x="3274825" y="4052969"/>
            <a:ext cx="1313608" cy="0"/>
          </a:xfrm>
          <a:prstGeom prst="line">
            <a:avLst/>
          </a:prstGeom>
          <a:ln w="190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cto 85">
            <a:extLst>
              <a:ext uri="{FF2B5EF4-FFF2-40B4-BE49-F238E27FC236}">
                <a16:creationId xmlns:a16="http://schemas.microsoft.com/office/drawing/2014/main" id="{8F7668E7-61B4-657D-3D99-74EBB7AF8E83}"/>
              </a:ext>
            </a:extLst>
          </p:cNvPr>
          <p:cNvCxnSpPr>
            <a:cxnSpLocks/>
          </p:cNvCxnSpPr>
          <p:nvPr/>
        </p:nvCxnSpPr>
        <p:spPr>
          <a:xfrm flipH="1">
            <a:off x="3274825" y="5156740"/>
            <a:ext cx="1313608" cy="0"/>
          </a:xfrm>
          <a:prstGeom prst="line">
            <a:avLst/>
          </a:prstGeom>
          <a:ln w="190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cto 86">
            <a:extLst>
              <a:ext uri="{FF2B5EF4-FFF2-40B4-BE49-F238E27FC236}">
                <a16:creationId xmlns:a16="http://schemas.microsoft.com/office/drawing/2014/main" id="{78850B9F-E860-4CB1-EE90-44CEB04D8378}"/>
              </a:ext>
            </a:extLst>
          </p:cNvPr>
          <p:cNvCxnSpPr>
            <a:cxnSpLocks/>
          </p:cNvCxnSpPr>
          <p:nvPr/>
        </p:nvCxnSpPr>
        <p:spPr>
          <a:xfrm flipH="1">
            <a:off x="3274825" y="5825149"/>
            <a:ext cx="1313608" cy="0"/>
          </a:xfrm>
          <a:prstGeom prst="line">
            <a:avLst/>
          </a:prstGeom>
          <a:ln w="190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cto 87">
            <a:extLst>
              <a:ext uri="{FF2B5EF4-FFF2-40B4-BE49-F238E27FC236}">
                <a16:creationId xmlns:a16="http://schemas.microsoft.com/office/drawing/2014/main" id="{A40554DB-9D64-57FC-66BA-57754417F065}"/>
              </a:ext>
            </a:extLst>
          </p:cNvPr>
          <p:cNvCxnSpPr>
            <a:cxnSpLocks/>
          </p:cNvCxnSpPr>
          <p:nvPr/>
        </p:nvCxnSpPr>
        <p:spPr>
          <a:xfrm flipH="1">
            <a:off x="3274825" y="3373569"/>
            <a:ext cx="1313608" cy="0"/>
          </a:xfrm>
          <a:prstGeom prst="line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ector recto 88">
            <a:extLst>
              <a:ext uri="{FF2B5EF4-FFF2-40B4-BE49-F238E27FC236}">
                <a16:creationId xmlns:a16="http://schemas.microsoft.com/office/drawing/2014/main" id="{02B26D49-35D1-3BB7-009E-EA57C56CA375}"/>
              </a:ext>
            </a:extLst>
          </p:cNvPr>
          <p:cNvCxnSpPr>
            <a:cxnSpLocks/>
          </p:cNvCxnSpPr>
          <p:nvPr/>
        </p:nvCxnSpPr>
        <p:spPr>
          <a:xfrm flipH="1">
            <a:off x="3274825" y="4791237"/>
            <a:ext cx="1313608" cy="0"/>
          </a:xfrm>
          <a:prstGeom prst="line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Google Shape;348;p8">
            <a:extLst>
              <a:ext uri="{FF2B5EF4-FFF2-40B4-BE49-F238E27FC236}">
                <a16:creationId xmlns:a16="http://schemas.microsoft.com/office/drawing/2014/main" id="{1B6210BE-4E6E-6B58-CBCE-79B5BDE5D103}"/>
              </a:ext>
            </a:extLst>
          </p:cNvPr>
          <p:cNvSpPr txBox="1">
            <a:spLocks/>
          </p:cNvSpPr>
          <p:nvPr/>
        </p:nvSpPr>
        <p:spPr>
          <a:xfrm>
            <a:off x="3490500" y="2537500"/>
            <a:ext cx="870265" cy="24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s-MX" sz="1100" dirty="0">
                <a:solidFill>
                  <a:schemeClr val="accent4"/>
                </a:solidFill>
                <a:latin typeface="Outfit" pitchFamily="2" charset="0"/>
              </a:rPr>
              <a:t>ORDERS</a:t>
            </a:r>
          </a:p>
        </p:txBody>
      </p:sp>
      <p:sp>
        <p:nvSpPr>
          <p:cNvPr id="91" name="Google Shape;348;p8">
            <a:extLst>
              <a:ext uri="{FF2B5EF4-FFF2-40B4-BE49-F238E27FC236}">
                <a16:creationId xmlns:a16="http://schemas.microsoft.com/office/drawing/2014/main" id="{70ACF468-1189-AFE5-00BD-0E198B4832D5}"/>
              </a:ext>
            </a:extLst>
          </p:cNvPr>
          <p:cNvSpPr txBox="1">
            <a:spLocks/>
          </p:cNvSpPr>
          <p:nvPr/>
        </p:nvSpPr>
        <p:spPr>
          <a:xfrm>
            <a:off x="3513797" y="3125938"/>
            <a:ext cx="870265" cy="24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s-MX" sz="1100" dirty="0">
                <a:solidFill>
                  <a:schemeClr val="accent4"/>
                </a:solidFill>
                <a:latin typeface="Outfit" pitchFamily="2" charset="0"/>
              </a:rPr>
              <a:t>ASN</a:t>
            </a:r>
          </a:p>
        </p:txBody>
      </p:sp>
      <p:sp>
        <p:nvSpPr>
          <p:cNvPr id="92" name="Google Shape;348;p8">
            <a:extLst>
              <a:ext uri="{FF2B5EF4-FFF2-40B4-BE49-F238E27FC236}">
                <a16:creationId xmlns:a16="http://schemas.microsoft.com/office/drawing/2014/main" id="{EF76AAB4-100C-F177-0C3A-DF99897B51CC}"/>
              </a:ext>
            </a:extLst>
          </p:cNvPr>
          <p:cNvSpPr txBox="1">
            <a:spLocks/>
          </p:cNvSpPr>
          <p:nvPr/>
        </p:nvSpPr>
        <p:spPr>
          <a:xfrm>
            <a:off x="3513797" y="3456006"/>
            <a:ext cx="870265" cy="24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s-MX" sz="1100" dirty="0">
                <a:solidFill>
                  <a:schemeClr val="accent4"/>
                </a:solidFill>
                <a:latin typeface="Outfit" pitchFamily="2" charset="0"/>
              </a:rPr>
              <a:t>RECADV</a:t>
            </a:r>
          </a:p>
        </p:txBody>
      </p:sp>
      <p:sp>
        <p:nvSpPr>
          <p:cNvPr id="93" name="Google Shape;348;p8">
            <a:extLst>
              <a:ext uri="{FF2B5EF4-FFF2-40B4-BE49-F238E27FC236}">
                <a16:creationId xmlns:a16="http://schemas.microsoft.com/office/drawing/2014/main" id="{10B9F2BB-2620-E264-BC81-E5F0BC0E94CC}"/>
              </a:ext>
            </a:extLst>
          </p:cNvPr>
          <p:cNvSpPr txBox="1">
            <a:spLocks/>
          </p:cNvSpPr>
          <p:nvPr/>
        </p:nvSpPr>
        <p:spPr>
          <a:xfrm>
            <a:off x="3513797" y="3817877"/>
            <a:ext cx="870265" cy="24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s-MX" sz="1100" dirty="0">
                <a:solidFill>
                  <a:schemeClr val="accent4"/>
                </a:solidFill>
                <a:latin typeface="Outfit" pitchFamily="2" charset="0"/>
              </a:rPr>
              <a:t>RETANN</a:t>
            </a:r>
          </a:p>
        </p:txBody>
      </p:sp>
      <p:sp>
        <p:nvSpPr>
          <p:cNvPr id="94" name="Google Shape;348;p8">
            <a:extLst>
              <a:ext uri="{FF2B5EF4-FFF2-40B4-BE49-F238E27FC236}">
                <a16:creationId xmlns:a16="http://schemas.microsoft.com/office/drawing/2014/main" id="{5B1EAB94-04C8-F5F4-93CD-7746EC5BDB41}"/>
              </a:ext>
            </a:extLst>
          </p:cNvPr>
          <p:cNvSpPr txBox="1">
            <a:spLocks/>
          </p:cNvSpPr>
          <p:nvPr/>
        </p:nvSpPr>
        <p:spPr>
          <a:xfrm>
            <a:off x="3513797" y="4906832"/>
            <a:ext cx="870265" cy="24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s-MX" sz="1100" dirty="0">
                <a:solidFill>
                  <a:schemeClr val="accent4"/>
                </a:solidFill>
                <a:latin typeface="Outfit" pitchFamily="2" charset="0"/>
              </a:rPr>
              <a:t>REMADV</a:t>
            </a:r>
          </a:p>
        </p:txBody>
      </p:sp>
      <p:sp>
        <p:nvSpPr>
          <p:cNvPr id="95" name="Google Shape;348;p8">
            <a:extLst>
              <a:ext uri="{FF2B5EF4-FFF2-40B4-BE49-F238E27FC236}">
                <a16:creationId xmlns:a16="http://schemas.microsoft.com/office/drawing/2014/main" id="{008129DD-AA8B-F288-287D-DC8FF2A245DF}"/>
              </a:ext>
            </a:extLst>
          </p:cNvPr>
          <p:cNvSpPr txBox="1">
            <a:spLocks/>
          </p:cNvSpPr>
          <p:nvPr/>
        </p:nvSpPr>
        <p:spPr>
          <a:xfrm>
            <a:off x="3513797" y="5561970"/>
            <a:ext cx="870265" cy="24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s-MX" sz="1100" dirty="0">
                <a:solidFill>
                  <a:schemeClr val="accent4"/>
                </a:solidFill>
                <a:latin typeface="Outfit" pitchFamily="2" charset="0"/>
              </a:rPr>
              <a:t>PAGO</a:t>
            </a:r>
          </a:p>
        </p:txBody>
      </p:sp>
      <p:sp>
        <p:nvSpPr>
          <p:cNvPr id="96" name="Google Shape;348;p8">
            <a:extLst>
              <a:ext uri="{FF2B5EF4-FFF2-40B4-BE49-F238E27FC236}">
                <a16:creationId xmlns:a16="http://schemas.microsoft.com/office/drawing/2014/main" id="{04A5E68F-93DA-5A1C-1A03-A9069D09272F}"/>
              </a:ext>
            </a:extLst>
          </p:cNvPr>
          <p:cNvSpPr txBox="1">
            <a:spLocks/>
          </p:cNvSpPr>
          <p:nvPr/>
        </p:nvSpPr>
        <p:spPr>
          <a:xfrm>
            <a:off x="3129863" y="4376938"/>
            <a:ext cx="1638133" cy="312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s-MX" sz="1050" dirty="0">
                <a:solidFill>
                  <a:schemeClr val="accent4"/>
                </a:solidFill>
                <a:latin typeface="Outfit" pitchFamily="2" charset="0"/>
              </a:rPr>
              <a:t>Recepción de CFDI/</a:t>
            </a:r>
            <a:br>
              <a:rPr lang="es-MX" sz="1050" dirty="0">
                <a:solidFill>
                  <a:schemeClr val="accent4"/>
                </a:solidFill>
                <a:latin typeface="Outfit" pitchFamily="2" charset="0"/>
              </a:rPr>
            </a:br>
            <a:r>
              <a:rPr lang="es-MX" sz="1050" dirty="0">
                <a:solidFill>
                  <a:schemeClr val="accent4"/>
                </a:solidFill>
                <a:latin typeface="Outfit" pitchFamily="2" charset="0"/>
              </a:rPr>
              <a:t>Confirmación de pago</a:t>
            </a:r>
          </a:p>
        </p:txBody>
      </p:sp>
      <p:cxnSp>
        <p:nvCxnSpPr>
          <p:cNvPr id="97" name="Conector recto 96">
            <a:extLst>
              <a:ext uri="{FF2B5EF4-FFF2-40B4-BE49-F238E27FC236}">
                <a16:creationId xmlns:a16="http://schemas.microsoft.com/office/drawing/2014/main" id="{93B2887E-BA7A-8D93-F39D-C26562F02A21}"/>
              </a:ext>
            </a:extLst>
          </p:cNvPr>
          <p:cNvCxnSpPr>
            <a:cxnSpLocks/>
          </p:cNvCxnSpPr>
          <p:nvPr/>
        </p:nvCxnSpPr>
        <p:spPr>
          <a:xfrm>
            <a:off x="4919330" y="2230823"/>
            <a:ext cx="0" cy="3615566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8" name="Conector recto 97">
            <a:extLst>
              <a:ext uri="{FF2B5EF4-FFF2-40B4-BE49-F238E27FC236}">
                <a16:creationId xmlns:a16="http://schemas.microsoft.com/office/drawing/2014/main" id="{54CAE7F4-0133-4E07-A7EC-378AD5C6C681}"/>
              </a:ext>
            </a:extLst>
          </p:cNvPr>
          <p:cNvCxnSpPr>
            <a:cxnSpLocks/>
          </p:cNvCxnSpPr>
          <p:nvPr/>
        </p:nvCxnSpPr>
        <p:spPr>
          <a:xfrm>
            <a:off x="8222757" y="2253839"/>
            <a:ext cx="0" cy="3695940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9" name="Google Shape;348;p8">
            <a:extLst>
              <a:ext uri="{FF2B5EF4-FFF2-40B4-BE49-F238E27FC236}">
                <a16:creationId xmlns:a16="http://schemas.microsoft.com/office/drawing/2014/main" id="{52BF1D90-D914-8532-5F19-7EE9EB135938}"/>
              </a:ext>
            </a:extLst>
          </p:cNvPr>
          <p:cNvSpPr txBox="1">
            <a:spLocks/>
          </p:cNvSpPr>
          <p:nvPr/>
        </p:nvSpPr>
        <p:spPr>
          <a:xfrm>
            <a:off x="5739178" y="4301738"/>
            <a:ext cx="1659775" cy="24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s-MX" sz="1200" dirty="0">
                <a:solidFill>
                  <a:schemeClr val="accent4"/>
                </a:solidFill>
                <a:latin typeface="Outfit" pitchFamily="2" charset="0"/>
              </a:rPr>
              <a:t>Portal financiero</a:t>
            </a:r>
          </a:p>
        </p:txBody>
      </p:sp>
      <p:cxnSp>
        <p:nvCxnSpPr>
          <p:cNvPr id="100" name="Conector recto 99">
            <a:extLst>
              <a:ext uri="{FF2B5EF4-FFF2-40B4-BE49-F238E27FC236}">
                <a16:creationId xmlns:a16="http://schemas.microsoft.com/office/drawing/2014/main" id="{67D06F2D-8B71-8E95-30A0-33E4FCE3799E}"/>
              </a:ext>
            </a:extLst>
          </p:cNvPr>
          <p:cNvCxnSpPr>
            <a:cxnSpLocks/>
          </p:cNvCxnSpPr>
          <p:nvPr/>
        </p:nvCxnSpPr>
        <p:spPr>
          <a:xfrm flipV="1">
            <a:off x="6327796" y="3901255"/>
            <a:ext cx="0" cy="303428"/>
          </a:xfrm>
          <a:prstGeom prst="line">
            <a:avLst/>
          </a:prstGeom>
          <a:ln w="190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recto 100">
            <a:extLst>
              <a:ext uri="{FF2B5EF4-FFF2-40B4-BE49-F238E27FC236}">
                <a16:creationId xmlns:a16="http://schemas.microsoft.com/office/drawing/2014/main" id="{8401D613-CCB5-DA95-663D-22944599D355}"/>
              </a:ext>
            </a:extLst>
          </p:cNvPr>
          <p:cNvCxnSpPr>
            <a:cxnSpLocks/>
          </p:cNvCxnSpPr>
          <p:nvPr/>
        </p:nvCxnSpPr>
        <p:spPr>
          <a:xfrm flipV="1">
            <a:off x="6715726" y="3901255"/>
            <a:ext cx="0" cy="303428"/>
          </a:xfrm>
          <a:prstGeom prst="line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Google Shape;348;p8">
            <a:extLst>
              <a:ext uri="{FF2B5EF4-FFF2-40B4-BE49-F238E27FC236}">
                <a16:creationId xmlns:a16="http://schemas.microsoft.com/office/drawing/2014/main" id="{1125AEE4-CEBF-B65F-4DCE-1C4B2395A62A}"/>
              </a:ext>
            </a:extLst>
          </p:cNvPr>
          <p:cNvSpPr txBox="1">
            <a:spLocks/>
          </p:cNvSpPr>
          <p:nvPr/>
        </p:nvSpPr>
        <p:spPr>
          <a:xfrm>
            <a:off x="8332560" y="5692606"/>
            <a:ext cx="870265" cy="64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s-MX" sz="800" dirty="0">
                <a:solidFill>
                  <a:schemeClr val="bg2"/>
                </a:solidFill>
              </a:rPr>
              <a:t>ORDERS</a:t>
            </a:r>
          </a:p>
          <a:p>
            <a:pPr marL="0" indent="0" algn="ctr">
              <a:spcBef>
                <a:spcPts val="0"/>
              </a:spcBef>
            </a:pPr>
            <a:r>
              <a:rPr lang="es-MX" sz="800" dirty="0">
                <a:solidFill>
                  <a:schemeClr val="bg2"/>
                </a:solidFill>
              </a:rPr>
              <a:t>RECADV</a:t>
            </a:r>
          </a:p>
          <a:p>
            <a:pPr marL="0" indent="0" algn="ctr">
              <a:spcBef>
                <a:spcPts val="0"/>
              </a:spcBef>
            </a:pPr>
            <a:r>
              <a:rPr lang="es-MX" sz="800" dirty="0">
                <a:solidFill>
                  <a:schemeClr val="bg2"/>
                </a:solidFill>
              </a:rPr>
              <a:t>RETANN</a:t>
            </a:r>
          </a:p>
          <a:p>
            <a:pPr marL="0" indent="0" algn="ctr">
              <a:spcBef>
                <a:spcPts val="0"/>
              </a:spcBef>
            </a:pPr>
            <a:r>
              <a:rPr lang="es-MX" sz="800" dirty="0">
                <a:solidFill>
                  <a:schemeClr val="bg2"/>
                </a:solidFill>
              </a:rPr>
              <a:t>REMADV</a:t>
            </a:r>
          </a:p>
        </p:txBody>
      </p:sp>
      <p:sp>
        <p:nvSpPr>
          <p:cNvPr id="107" name="Google Shape;348;p8">
            <a:extLst>
              <a:ext uri="{FF2B5EF4-FFF2-40B4-BE49-F238E27FC236}">
                <a16:creationId xmlns:a16="http://schemas.microsoft.com/office/drawing/2014/main" id="{0EE3C4CC-AC12-A13F-81D9-0FD839574FFC}"/>
              </a:ext>
            </a:extLst>
          </p:cNvPr>
          <p:cNvSpPr txBox="1">
            <a:spLocks/>
          </p:cNvSpPr>
          <p:nvPr/>
        </p:nvSpPr>
        <p:spPr>
          <a:xfrm>
            <a:off x="9776838" y="5965172"/>
            <a:ext cx="932748" cy="410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s-MX" sz="800" dirty="0">
                <a:solidFill>
                  <a:schemeClr val="bg2"/>
                </a:solidFill>
              </a:rPr>
              <a:t>ASN</a:t>
            </a:r>
          </a:p>
          <a:p>
            <a:pPr marL="0" indent="0" algn="ctr">
              <a:spcBef>
                <a:spcPts val="0"/>
              </a:spcBef>
            </a:pPr>
            <a:r>
              <a:rPr lang="es-MX" sz="800" dirty="0">
                <a:solidFill>
                  <a:schemeClr val="bg2"/>
                </a:solidFill>
              </a:rPr>
              <a:t>Factura</a:t>
            </a:r>
          </a:p>
          <a:p>
            <a:pPr marL="0" indent="0" algn="ctr">
              <a:spcBef>
                <a:spcPts val="0"/>
              </a:spcBef>
            </a:pPr>
            <a:r>
              <a:rPr lang="es-MX" sz="800" dirty="0">
                <a:solidFill>
                  <a:schemeClr val="bg2"/>
                </a:solidFill>
              </a:rPr>
              <a:t>Nota de crédito</a:t>
            </a:r>
          </a:p>
        </p:txBody>
      </p:sp>
      <p:sp>
        <p:nvSpPr>
          <p:cNvPr id="118" name="Google Shape;348;p8">
            <a:extLst>
              <a:ext uri="{FF2B5EF4-FFF2-40B4-BE49-F238E27FC236}">
                <a16:creationId xmlns:a16="http://schemas.microsoft.com/office/drawing/2014/main" id="{833B7A0E-4F21-205C-3FCD-A9F49C21AE39}"/>
              </a:ext>
            </a:extLst>
          </p:cNvPr>
          <p:cNvSpPr txBox="1">
            <a:spLocks/>
          </p:cNvSpPr>
          <p:nvPr/>
        </p:nvSpPr>
        <p:spPr>
          <a:xfrm>
            <a:off x="9782196" y="5013987"/>
            <a:ext cx="784998" cy="277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s-MX" sz="1600" dirty="0">
                <a:solidFill>
                  <a:schemeClr val="accent4"/>
                </a:solidFill>
                <a:latin typeface="Outfit" pitchFamily="2" charset="0"/>
              </a:rPr>
              <a:t>O2C</a:t>
            </a:r>
          </a:p>
        </p:txBody>
      </p:sp>
      <p:sp>
        <p:nvSpPr>
          <p:cNvPr id="119" name="Google Shape;238;p23">
            <a:extLst>
              <a:ext uri="{FF2B5EF4-FFF2-40B4-BE49-F238E27FC236}">
                <a16:creationId xmlns:a16="http://schemas.microsoft.com/office/drawing/2014/main" id="{9408C468-3251-07CA-74D4-0C2D60EABA56}"/>
              </a:ext>
            </a:extLst>
          </p:cNvPr>
          <p:cNvSpPr txBox="1"/>
          <p:nvPr/>
        </p:nvSpPr>
        <p:spPr>
          <a:xfrm>
            <a:off x="786433" y="725071"/>
            <a:ext cx="7458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Ekonet</a:t>
            </a:r>
            <a:r>
              <a:rPr kumimoji="0" lang="es-419" sz="3600" b="0" i="0" u="none" strike="noStrike" kern="1200" cap="none" spc="0" normalizeH="0" baseline="0" noProof="0" dirty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 – Flujo de Intercambio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014464"/>
              </a:solidFill>
              <a:effectLst/>
              <a:uLnTx/>
              <a:uFillTx/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120" name="Google Shape;244;p23">
            <a:extLst>
              <a:ext uri="{FF2B5EF4-FFF2-40B4-BE49-F238E27FC236}">
                <a16:creationId xmlns:a16="http://schemas.microsoft.com/office/drawing/2014/main" id="{E9F118DD-B54B-A3A6-669D-37471D8282E2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 dirty="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SERVICIOS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B32059C0-F2B8-817F-42B3-2F6BB0704952}"/>
              </a:ext>
            </a:extLst>
          </p:cNvPr>
          <p:cNvSpPr/>
          <p:nvPr/>
        </p:nvSpPr>
        <p:spPr>
          <a:xfrm>
            <a:off x="2119359" y="5525833"/>
            <a:ext cx="953539" cy="320582"/>
          </a:xfrm>
          <a:prstGeom prst="roundRect">
            <a:avLst>
              <a:gd name="adj" fmla="val 266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200" dirty="0">
                <a:solidFill>
                  <a:schemeClr val="bg1"/>
                </a:solidFill>
                <a:latin typeface="Outfit" pitchFamily="2" charset="0"/>
              </a:rPr>
              <a:t>Compras</a:t>
            </a:r>
            <a:endParaRPr lang="es-CO" sz="1200" dirty="0">
              <a:latin typeface="Outfit" pitchFamily="2" charset="0"/>
            </a:endParaRPr>
          </a:p>
        </p:txBody>
      </p:sp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1F119E32-EEA4-A7FE-B7EC-361FEBC647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30" y="3687503"/>
            <a:ext cx="1249908" cy="828613"/>
          </a:xfrm>
          <a:prstGeom prst="rect">
            <a:avLst/>
          </a:prstGeom>
        </p:spPr>
      </p:pic>
      <p:grpSp>
        <p:nvGrpSpPr>
          <p:cNvPr id="26" name="Grupo 25">
            <a:extLst>
              <a:ext uri="{FF2B5EF4-FFF2-40B4-BE49-F238E27FC236}">
                <a16:creationId xmlns:a16="http://schemas.microsoft.com/office/drawing/2014/main" id="{FD7500A2-A1F4-5009-3834-C87B726BBA95}"/>
              </a:ext>
            </a:extLst>
          </p:cNvPr>
          <p:cNvGrpSpPr/>
          <p:nvPr/>
        </p:nvGrpSpPr>
        <p:grpSpPr>
          <a:xfrm rot="16200000" flipV="1">
            <a:off x="10678986" y="2276289"/>
            <a:ext cx="154129" cy="1611691"/>
            <a:chOff x="10708410" y="2632063"/>
            <a:chExt cx="387930" cy="303428"/>
          </a:xfrm>
        </p:grpSpPr>
        <p:cxnSp>
          <p:nvCxnSpPr>
            <p:cNvPr id="24" name="Conector recto 23">
              <a:extLst>
                <a:ext uri="{FF2B5EF4-FFF2-40B4-BE49-F238E27FC236}">
                  <a16:creationId xmlns:a16="http://schemas.microsoft.com/office/drawing/2014/main" id="{B7A9EC8A-2DD0-8400-74AF-98B1A8826C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08410" y="2632063"/>
              <a:ext cx="0" cy="303428"/>
            </a:xfrm>
            <a:prstGeom prst="line">
              <a:avLst/>
            </a:prstGeom>
            <a:ln w="1905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recto 24">
              <a:extLst>
                <a:ext uri="{FF2B5EF4-FFF2-40B4-BE49-F238E27FC236}">
                  <a16:creationId xmlns:a16="http://schemas.microsoft.com/office/drawing/2014/main" id="{DF7C3B8C-A064-0DDC-B7E8-48AF0E8C27A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96340" y="2632063"/>
              <a:ext cx="0" cy="303428"/>
            </a:xfrm>
            <a:prstGeom prst="line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upo 26">
            <a:extLst>
              <a:ext uri="{FF2B5EF4-FFF2-40B4-BE49-F238E27FC236}">
                <a16:creationId xmlns:a16="http://schemas.microsoft.com/office/drawing/2014/main" id="{D3BA58A6-5514-DC3E-EC23-005567229821}"/>
              </a:ext>
            </a:extLst>
          </p:cNvPr>
          <p:cNvGrpSpPr/>
          <p:nvPr/>
        </p:nvGrpSpPr>
        <p:grpSpPr>
          <a:xfrm rot="16200000" flipV="1">
            <a:off x="9023762" y="5386795"/>
            <a:ext cx="193965" cy="426447"/>
            <a:chOff x="10708410" y="2632063"/>
            <a:chExt cx="387930" cy="303428"/>
          </a:xfrm>
        </p:grpSpPr>
        <p:cxnSp>
          <p:nvCxnSpPr>
            <p:cNvPr id="28" name="Conector recto 27">
              <a:extLst>
                <a:ext uri="{FF2B5EF4-FFF2-40B4-BE49-F238E27FC236}">
                  <a16:creationId xmlns:a16="http://schemas.microsoft.com/office/drawing/2014/main" id="{5F0B72DA-5C3B-9746-B71D-6B818EC694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08410" y="2632063"/>
              <a:ext cx="0" cy="303428"/>
            </a:xfrm>
            <a:prstGeom prst="line">
              <a:avLst/>
            </a:prstGeom>
            <a:ln w="1905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recto 28">
              <a:extLst>
                <a:ext uri="{FF2B5EF4-FFF2-40B4-BE49-F238E27FC236}">
                  <a16:creationId xmlns:a16="http://schemas.microsoft.com/office/drawing/2014/main" id="{37020BC3-1E3D-4768-0D8A-126AEFC10F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96340" y="2632063"/>
              <a:ext cx="0" cy="303428"/>
            </a:xfrm>
            <a:prstGeom prst="line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681022F2-98DC-BFA3-0C34-B166A1C6311F}"/>
              </a:ext>
            </a:extLst>
          </p:cNvPr>
          <p:cNvCxnSpPr>
            <a:cxnSpLocks/>
          </p:cNvCxnSpPr>
          <p:nvPr/>
        </p:nvCxnSpPr>
        <p:spPr>
          <a:xfrm rot="16200000">
            <a:off x="11230602" y="5425039"/>
            <a:ext cx="0" cy="426447"/>
          </a:xfrm>
          <a:prstGeom prst="line">
            <a:avLst/>
          </a:prstGeom>
          <a:ln w="19050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upo 30">
            <a:extLst>
              <a:ext uri="{FF2B5EF4-FFF2-40B4-BE49-F238E27FC236}">
                <a16:creationId xmlns:a16="http://schemas.microsoft.com/office/drawing/2014/main" id="{D62339D6-8EE4-23F6-C3DF-0B6D13B85E97}"/>
              </a:ext>
            </a:extLst>
          </p:cNvPr>
          <p:cNvGrpSpPr/>
          <p:nvPr/>
        </p:nvGrpSpPr>
        <p:grpSpPr>
          <a:xfrm rot="16200000" flipV="1">
            <a:off x="10012554" y="2915395"/>
            <a:ext cx="159377" cy="3153210"/>
            <a:chOff x="10708410" y="2632063"/>
            <a:chExt cx="387930" cy="303428"/>
          </a:xfrm>
        </p:grpSpPr>
        <p:cxnSp>
          <p:nvCxnSpPr>
            <p:cNvPr id="32" name="Conector recto 31">
              <a:extLst>
                <a:ext uri="{FF2B5EF4-FFF2-40B4-BE49-F238E27FC236}">
                  <a16:creationId xmlns:a16="http://schemas.microsoft.com/office/drawing/2014/main" id="{3E7749BC-9E0C-7253-0BB6-8BBA3D8CF7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08410" y="2632063"/>
              <a:ext cx="0" cy="303428"/>
            </a:xfrm>
            <a:prstGeom prst="line">
              <a:avLst/>
            </a:prstGeom>
            <a:ln w="1905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ector recto 32">
              <a:extLst>
                <a:ext uri="{FF2B5EF4-FFF2-40B4-BE49-F238E27FC236}">
                  <a16:creationId xmlns:a16="http://schemas.microsoft.com/office/drawing/2014/main" id="{A6818690-8980-6414-4A93-BCE5944CA15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96340" y="2632063"/>
              <a:ext cx="0" cy="303428"/>
            </a:xfrm>
            <a:prstGeom prst="line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397281CF-FB5F-B366-7CBD-260393BC3E80}"/>
              </a:ext>
            </a:extLst>
          </p:cNvPr>
          <p:cNvGrpSpPr/>
          <p:nvPr/>
        </p:nvGrpSpPr>
        <p:grpSpPr>
          <a:xfrm>
            <a:off x="8664563" y="4658489"/>
            <a:ext cx="2812398" cy="219542"/>
            <a:chOff x="8547159" y="4388538"/>
            <a:chExt cx="2812398" cy="219542"/>
          </a:xfrm>
        </p:grpSpPr>
        <p:sp>
          <p:nvSpPr>
            <p:cNvPr id="34" name="Google Shape;348;p8">
              <a:extLst>
                <a:ext uri="{FF2B5EF4-FFF2-40B4-BE49-F238E27FC236}">
                  <a16:creationId xmlns:a16="http://schemas.microsoft.com/office/drawing/2014/main" id="{AB3608FA-8321-C922-C951-29EF17385588}"/>
                </a:ext>
              </a:extLst>
            </p:cNvPr>
            <p:cNvSpPr txBox="1">
              <a:spLocks/>
            </p:cNvSpPr>
            <p:nvPr/>
          </p:nvSpPr>
          <p:spPr>
            <a:xfrm>
              <a:off x="8547159" y="4388538"/>
              <a:ext cx="655664" cy="219541"/>
            </a:xfrm>
            <a:prstGeom prst="roundRect">
              <a:avLst>
                <a:gd name="adj" fmla="val 31998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360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  <a:lvl2pPr marL="914400" marR="0" lvl="1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9pPr>
            </a:lstStyle>
            <a:p>
              <a:pPr marL="0" indent="0" algn="ctr">
                <a:spcBef>
                  <a:spcPts val="0"/>
                </a:spcBef>
              </a:pPr>
              <a:r>
                <a:rPr lang="es-MX" sz="1000" b="1" dirty="0">
                  <a:solidFill>
                    <a:schemeClr val="tx1"/>
                  </a:solidFill>
                  <a:latin typeface="Outfit" pitchFamily="2" charset="0"/>
                </a:rPr>
                <a:t>ASN</a:t>
              </a:r>
            </a:p>
          </p:txBody>
        </p:sp>
        <p:sp>
          <p:nvSpPr>
            <p:cNvPr id="35" name="Google Shape;348;p8">
              <a:extLst>
                <a:ext uri="{FF2B5EF4-FFF2-40B4-BE49-F238E27FC236}">
                  <a16:creationId xmlns:a16="http://schemas.microsoft.com/office/drawing/2014/main" id="{7DF403F1-C096-C9FF-9AF7-819339E2822E}"/>
                </a:ext>
              </a:extLst>
            </p:cNvPr>
            <p:cNvSpPr txBox="1">
              <a:spLocks/>
            </p:cNvSpPr>
            <p:nvPr/>
          </p:nvSpPr>
          <p:spPr>
            <a:xfrm>
              <a:off x="9279164" y="4388538"/>
              <a:ext cx="772782" cy="219542"/>
            </a:xfrm>
            <a:prstGeom prst="roundRect">
              <a:avLst>
                <a:gd name="adj" fmla="val 31998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360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  <a:lvl2pPr marL="914400" marR="0" lvl="1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9pPr>
            </a:lstStyle>
            <a:p>
              <a:pPr marL="0" indent="0" algn="ctr">
                <a:spcBef>
                  <a:spcPts val="0"/>
                </a:spcBef>
              </a:pPr>
              <a:r>
                <a:rPr lang="es-MX" sz="1000" b="1" dirty="0">
                  <a:solidFill>
                    <a:schemeClr val="tx1"/>
                  </a:solidFill>
                  <a:latin typeface="Outfit" pitchFamily="2" charset="0"/>
                </a:rPr>
                <a:t>Factura</a:t>
              </a:r>
            </a:p>
          </p:txBody>
        </p:sp>
        <p:sp>
          <p:nvSpPr>
            <p:cNvPr id="36" name="Google Shape;348;p8">
              <a:extLst>
                <a:ext uri="{FF2B5EF4-FFF2-40B4-BE49-F238E27FC236}">
                  <a16:creationId xmlns:a16="http://schemas.microsoft.com/office/drawing/2014/main" id="{A16CF776-77FF-58AE-A464-8D85BD2F2704}"/>
                </a:ext>
              </a:extLst>
            </p:cNvPr>
            <p:cNvSpPr txBox="1">
              <a:spLocks/>
            </p:cNvSpPr>
            <p:nvPr/>
          </p:nvSpPr>
          <p:spPr>
            <a:xfrm>
              <a:off x="10128286" y="4388538"/>
              <a:ext cx="1231271" cy="219542"/>
            </a:xfrm>
            <a:prstGeom prst="roundRect">
              <a:avLst>
                <a:gd name="adj" fmla="val 31998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360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  <a:lvl2pPr marL="914400" marR="0" lvl="1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9pPr>
            </a:lstStyle>
            <a:p>
              <a:pPr marL="0" indent="0" algn="ctr">
                <a:spcBef>
                  <a:spcPts val="0"/>
                </a:spcBef>
              </a:pPr>
              <a:r>
                <a:rPr lang="es-MX" sz="1000" b="1" dirty="0">
                  <a:solidFill>
                    <a:schemeClr val="tx1"/>
                  </a:solidFill>
                  <a:latin typeface="Outfit" pitchFamily="2" charset="0"/>
                </a:rPr>
                <a:t>Nota De Crédito</a:t>
              </a:r>
            </a:p>
          </p:txBody>
        </p:sp>
      </p:grpSp>
      <p:pic>
        <p:nvPicPr>
          <p:cNvPr id="42" name="Imagen 41" descr="Forma, Icono&#10;&#10;Descripción generada automáticamente">
            <a:extLst>
              <a:ext uri="{FF2B5EF4-FFF2-40B4-BE49-F238E27FC236}">
                <a16:creationId xmlns:a16="http://schemas.microsoft.com/office/drawing/2014/main" id="{2712EF22-AF7C-F0EE-9F89-629C182470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563" y="2726955"/>
            <a:ext cx="1197915" cy="821825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BD8F4439-FDF4-806F-FCA7-4A202684DF8E}"/>
              </a:ext>
            </a:extLst>
          </p:cNvPr>
          <p:cNvSpPr txBox="1"/>
          <p:nvPr/>
        </p:nvSpPr>
        <p:spPr>
          <a:xfrm>
            <a:off x="8881863" y="3010832"/>
            <a:ext cx="8226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1100" b="1" dirty="0" err="1">
                <a:solidFill>
                  <a:schemeClr val="accent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Buroes</a:t>
            </a:r>
            <a:r>
              <a:rPr lang="es-MX" sz="1100" b="1" dirty="0">
                <a:solidFill>
                  <a:schemeClr val="accent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 de</a:t>
            </a:r>
            <a:br>
              <a:rPr lang="es-MX" sz="1100" b="1" dirty="0">
                <a:solidFill>
                  <a:schemeClr val="accent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MX" sz="1100" b="1" dirty="0">
                <a:solidFill>
                  <a:schemeClr val="accent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servicio</a:t>
            </a:r>
            <a:endParaRPr lang="es-CO" sz="1100" b="1" dirty="0">
              <a:solidFill>
                <a:schemeClr val="accent4"/>
              </a:solidFill>
              <a:latin typeface="Outfi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43002963-4828-D357-0046-1D031A4870FA}"/>
              </a:ext>
            </a:extLst>
          </p:cNvPr>
          <p:cNvGrpSpPr/>
          <p:nvPr/>
        </p:nvGrpSpPr>
        <p:grpSpPr>
          <a:xfrm>
            <a:off x="8547159" y="4102608"/>
            <a:ext cx="3044143" cy="228086"/>
            <a:chOff x="8429755" y="3832657"/>
            <a:chExt cx="3044143" cy="228086"/>
          </a:xfrm>
        </p:grpSpPr>
        <p:sp>
          <p:nvSpPr>
            <p:cNvPr id="41" name="Google Shape;348;p8">
              <a:extLst>
                <a:ext uri="{FF2B5EF4-FFF2-40B4-BE49-F238E27FC236}">
                  <a16:creationId xmlns:a16="http://schemas.microsoft.com/office/drawing/2014/main" id="{F68134CB-7B37-B3C0-1114-1A3638BC79DB}"/>
                </a:ext>
              </a:extLst>
            </p:cNvPr>
            <p:cNvSpPr txBox="1">
              <a:spLocks/>
            </p:cNvSpPr>
            <p:nvPr/>
          </p:nvSpPr>
          <p:spPr>
            <a:xfrm>
              <a:off x="10889237" y="3841202"/>
              <a:ext cx="584661" cy="219541"/>
            </a:xfrm>
            <a:prstGeom prst="roundRect">
              <a:avLst>
                <a:gd name="adj" fmla="val 31998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0" tIns="36000" rIns="0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  <a:lvl2pPr marL="914400" marR="0" lvl="1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9pPr>
            </a:lstStyle>
            <a:p>
              <a:pPr marL="0" indent="0" algn="ctr">
                <a:spcBef>
                  <a:spcPts val="0"/>
                </a:spcBef>
              </a:pPr>
              <a:r>
                <a:rPr lang="es-MX" sz="900" b="1" dirty="0">
                  <a:solidFill>
                    <a:schemeClr val="tx1"/>
                  </a:solidFill>
                  <a:latin typeface="Outfit" pitchFamily="2" charset="0"/>
                </a:rPr>
                <a:t>PAGO</a:t>
              </a:r>
            </a:p>
          </p:txBody>
        </p:sp>
        <p:sp>
          <p:nvSpPr>
            <p:cNvPr id="43" name="Google Shape;348;p8">
              <a:extLst>
                <a:ext uri="{FF2B5EF4-FFF2-40B4-BE49-F238E27FC236}">
                  <a16:creationId xmlns:a16="http://schemas.microsoft.com/office/drawing/2014/main" id="{AFC8DEEC-3382-3DC9-3508-3928501C21C6}"/>
                </a:ext>
              </a:extLst>
            </p:cNvPr>
            <p:cNvSpPr txBox="1">
              <a:spLocks/>
            </p:cNvSpPr>
            <p:nvPr/>
          </p:nvSpPr>
          <p:spPr>
            <a:xfrm>
              <a:off x="8429755" y="3832657"/>
              <a:ext cx="584661" cy="219541"/>
            </a:xfrm>
            <a:prstGeom prst="roundRect">
              <a:avLst>
                <a:gd name="adj" fmla="val 31998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0" tIns="36000" rIns="0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  <a:lvl2pPr marL="914400" marR="0" lvl="1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9pPr>
            </a:lstStyle>
            <a:p>
              <a:pPr marL="0" indent="0" algn="ctr">
                <a:spcBef>
                  <a:spcPts val="0"/>
                </a:spcBef>
              </a:pPr>
              <a:r>
                <a:rPr lang="es-MX" sz="900" b="1" dirty="0">
                  <a:solidFill>
                    <a:schemeClr val="tx1"/>
                  </a:solidFill>
                  <a:latin typeface="Outfit" pitchFamily="2" charset="0"/>
                </a:rPr>
                <a:t>ORDERS</a:t>
              </a:r>
            </a:p>
          </p:txBody>
        </p:sp>
        <p:sp>
          <p:nvSpPr>
            <p:cNvPr id="44" name="Google Shape;348;p8">
              <a:extLst>
                <a:ext uri="{FF2B5EF4-FFF2-40B4-BE49-F238E27FC236}">
                  <a16:creationId xmlns:a16="http://schemas.microsoft.com/office/drawing/2014/main" id="{F7F11363-5A44-1858-5072-DC4FE48C8011}"/>
                </a:ext>
              </a:extLst>
            </p:cNvPr>
            <p:cNvSpPr txBox="1">
              <a:spLocks/>
            </p:cNvSpPr>
            <p:nvPr/>
          </p:nvSpPr>
          <p:spPr>
            <a:xfrm>
              <a:off x="9044701" y="3832657"/>
              <a:ext cx="584661" cy="219541"/>
            </a:xfrm>
            <a:prstGeom prst="roundRect">
              <a:avLst>
                <a:gd name="adj" fmla="val 31998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0" tIns="36000" rIns="0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  <a:lvl2pPr marL="914400" marR="0" lvl="1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9pPr>
            </a:lstStyle>
            <a:p>
              <a:pPr marL="0" indent="0" algn="ctr">
                <a:spcBef>
                  <a:spcPts val="0"/>
                </a:spcBef>
              </a:pPr>
              <a:r>
                <a:rPr lang="es-MX" sz="900" b="1" dirty="0">
                  <a:solidFill>
                    <a:schemeClr val="tx1"/>
                  </a:solidFill>
                  <a:latin typeface="Outfit" pitchFamily="2" charset="0"/>
                </a:rPr>
                <a:t>RECADV</a:t>
              </a:r>
            </a:p>
          </p:txBody>
        </p:sp>
        <p:sp>
          <p:nvSpPr>
            <p:cNvPr id="45" name="Google Shape;348;p8">
              <a:extLst>
                <a:ext uri="{FF2B5EF4-FFF2-40B4-BE49-F238E27FC236}">
                  <a16:creationId xmlns:a16="http://schemas.microsoft.com/office/drawing/2014/main" id="{72E701B2-9FEB-DD62-72CC-FC2637A77093}"/>
                </a:ext>
              </a:extLst>
            </p:cNvPr>
            <p:cNvSpPr txBox="1">
              <a:spLocks/>
            </p:cNvSpPr>
            <p:nvPr/>
          </p:nvSpPr>
          <p:spPr>
            <a:xfrm>
              <a:off x="9658726" y="3832657"/>
              <a:ext cx="584661" cy="219541"/>
            </a:xfrm>
            <a:prstGeom prst="roundRect">
              <a:avLst>
                <a:gd name="adj" fmla="val 31998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0" tIns="36000" rIns="0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  <a:lvl2pPr marL="914400" marR="0" lvl="1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9pPr>
            </a:lstStyle>
            <a:p>
              <a:pPr marL="0" indent="0" algn="ctr">
                <a:spcBef>
                  <a:spcPts val="0"/>
                </a:spcBef>
              </a:pPr>
              <a:r>
                <a:rPr lang="es-MX" sz="900" b="1" dirty="0">
                  <a:solidFill>
                    <a:schemeClr val="tx1"/>
                  </a:solidFill>
                  <a:latin typeface="Outfit" pitchFamily="2" charset="0"/>
                </a:rPr>
                <a:t>RETANN</a:t>
              </a:r>
            </a:p>
          </p:txBody>
        </p:sp>
        <p:sp>
          <p:nvSpPr>
            <p:cNvPr id="46" name="Google Shape;348;p8">
              <a:extLst>
                <a:ext uri="{FF2B5EF4-FFF2-40B4-BE49-F238E27FC236}">
                  <a16:creationId xmlns:a16="http://schemas.microsoft.com/office/drawing/2014/main" id="{5E2C06C6-9BE7-542F-7028-D622412F98ED}"/>
                </a:ext>
              </a:extLst>
            </p:cNvPr>
            <p:cNvSpPr txBox="1">
              <a:spLocks/>
            </p:cNvSpPr>
            <p:nvPr/>
          </p:nvSpPr>
          <p:spPr>
            <a:xfrm>
              <a:off x="10272035" y="3832657"/>
              <a:ext cx="584661" cy="219541"/>
            </a:xfrm>
            <a:prstGeom prst="roundRect">
              <a:avLst>
                <a:gd name="adj" fmla="val 31998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0" tIns="36000" rIns="0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  <a:lvl2pPr marL="914400" marR="0" lvl="1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9pPr>
            </a:lstStyle>
            <a:p>
              <a:pPr marL="0" indent="0" algn="ctr">
                <a:spcBef>
                  <a:spcPts val="0"/>
                </a:spcBef>
              </a:pPr>
              <a:r>
                <a:rPr lang="es-MX" sz="900" b="1" dirty="0">
                  <a:solidFill>
                    <a:schemeClr val="tx1"/>
                  </a:solidFill>
                  <a:latin typeface="Outfit" pitchFamily="2" charset="0"/>
                </a:rPr>
                <a:t>REMADV</a:t>
              </a:r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733E6568-8416-6EB4-EEFB-4B9253C13F2F}"/>
              </a:ext>
            </a:extLst>
          </p:cNvPr>
          <p:cNvGrpSpPr/>
          <p:nvPr/>
        </p:nvGrpSpPr>
        <p:grpSpPr>
          <a:xfrm>
            <a:off x="9862478" y="2421606"/>
            <a:ext cx="1818092" cy="473542"/>
            <a:chOff x="9437622" y="2404296"/>
            <a:chExt cx="1818092" cy="473542"/>
          </a:xfrm>
        </p:grpSpPr>
        <p:sp>
          <p:nvSpPr>
            <p:cNvPr id="37" name="Google Shape;348;p8">
              <a:extLst>
                <a:ext uri="{FF2B5EF4-FFF2-40B4-BE49-F238E27FC236}">
                  <a16:creationId xmlns:a16="http://schemas.microsoft.com/office/drawing/2014/main" id="{97E89CC6-3CFD-50DE-B037-5151AE010F14}"/>
                </a:ext>
              </a:extLst>
            </p:cNvPr>
            <p:cNvSpPr txBox="1">
              <a:spLocks/>
            </p:cNvSpPr>
            <p:nvPr/>
          </p:nvSpPr>
          <p:spPr>
            <a:xfrm>
              <a:off x="9739400" y="2404296"/>
              <a:ext cx="584661" cy="219541"/>
            </a:xfrm>
            <a:prstGeom prst="roundRect">
              <a:avLst>
                <a:gd name="adj" fmla="val 31998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0" tIns="36000" rIns="0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  <a:lvl2pPr marL="914400" marR="0" lvl="1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9pPr>
            </a:lstStyle>
            <a:p>
              <a:pPr marL="0" indent="0" algn="ctr">
                <a:spcBef>
                  <a:spcPts val="0"/>
                </a:spcBef>
              </a:pPr>
              <a:r>
                <a:rPr lang="es-MX" sz="900" b="1" dirty="0">
                  <a:solidFill>
                    <a:schemeClr val="tx1"/>
                  </a:solidFill>
                  <a:latin typeface="Outfit" pitchFamily="2" charset="0"/>
                </a:rPr>
                <a:t>ORDERS</a:t>
              </a:r>
            </a:p>
          </p:txBody>
        </p:sp>
        <p:sp>
          <p:nvSpPr>
            <p:cNvPr id="38" name="Google Shape;348;p8">
              <a:extLst>
                <a:ext uri="{FF2B5EF4-FFF2-40B4-BE49-F238E27FC236}">
                  <a16:creationId xmlns:a16="http://schemas.microsoft.com/office/drawing/2014/main" id="{5AAD2FCC-29C3-A420-71BE-22E50DBC2C8F}"/>
                </a:ext>
              </a:extLst>
            </p:cNvPr>
            <p:cNvSpPr txBox="1">
              <a:spLocks/>
            </p:cNvSpPr>
            <p:nvPr/>
          </p:nvSpPr>
          <p:spPr>
            <a:xfrm>
              <a:off x="10354580" y="2404296"/>
              <a:ext cx="584661" cy="219541"/>
            </a:xfrm>
            <a:prstGeom prst="roundRect">
              <a:avLst>
                <a:gd name="adj" fmla="val 31998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0" tIns="36000" rIns="0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  <a:lvl2pPr marL="914400" marR="0" lvl="1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9pPr>
            </a:lstStyle>
            <a:p>
              <a:pPr marL="0" indent="0" algn="ctr">
                <a:spcBef>
                  <a:spcPts val="0"/>
                </a:spcBef>
              </a:pPr>
              <a:r>
                <a:rPr lang="es-MX" sz="900" b="1" dirty="0">
                  <a:solidFill>
                    <a:schemeClr val="tx1"/>
                  </a:solidFill>
                  <a:latin typeface="Outfit" pitchFamily="2" charset="0"/>
                </a:rPr>
                <a:t>RECADV</a:t>
              </a:r>
            </a:p>
          </p:txBody>
        </p:sp>
        <p:sp>
          <p:nvSpPr>
            <p:cNvPr id="39" name="Google Shape;348;p8">
              <a:extLst>
                <a:ext uri="{FF2B5EF4-FFF2-40B4-BE49-F238E27FC236}">
                  <a16:creationId xmlns:a16="http://schemas.microsoft.com/office/drawing/2014/main" id="{CDD6B159-E70D-E01A-DEA4-0FFF29D500D0}"/>
                </a:ext>
              </a:extLst>
            </p:cNvPr>
            <p:cNvSpPr txBox="1">
              <a:spLocks/>
            </p:cNvSpPr>
            <p:nvPr/>
          </p:nvSpPr>
          <p:spPr>
            <a:xfrm>
              <a:off x="9437622" y="2647561"/>
              <a:ext cx="584661" cy="219541"/>
            </a:xfrm>
            <a:prstGeom prst="roundRect">
              <a:avLst>
                <a:gd name="adj" fmla="val 31998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0" tIns="36000" rIns="0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  <a:lvl2pPr marL="914400" marR="0" lvl="1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9pPr>
            </a:lstStyle>
            <a:p>
              <a:pPr marL="0" indent="0" algn="ctr">
                <a:spcBef>
                  <a:spcPts val="0"/>
                </a:spcBef>
              </a:pPr>
              <a:r>
                <a:rPr lang="es-MX" sz="900" b="1" dirty="0">
                  <a:solidFill>
                    <a:schemeClr val="tx1"/>
                  </a:solidFill>
                  <a:latin typeface="Outfit" pitchFamily="2" charset="0"/>
                </a:rPr>
                <a:t>RETANN</a:t>
              </a:r>
            </a:p>
          </p:txBody>
        </p:sp>
        <p:sp>
          <p:nvSpPr>
            <p:cNvPr id="40" name="Google Shape;348;p8">
              <a:extLst>
                <a:ext uri="{FF2B5EF4-FFF2-40B4-BE49-F238E27FC236}">
                  <a16:creationId xmlns:a16="http://schemas.microsoft.com/office/drawing/2014/main" id="{5BF60AFE-E305-E79D-5CB0-8F7F97D97053}"/>
                </a:ext>
              </a:extLst>
            </p:cNvPr>
            <p:cNvSpPr txBox="1">
              <a:spLocks/>
            </p:cNvSpPr>
            <p:nvPr/>
          </p:nvSpPr>
          <p:spPr>
            <a:xfrm>
              <a:off x="10057254" y="2658297"/>
              <a:ext cx="584661" cy="219541"/>
            </a:xfrm>
            <a:prstGeom prst="roundRect">
              <a:avLst>
                <a:gd name="adj" fmla="val 31998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0" tIns="36000" rIns="0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  <a:lvl2pPr marL="914400" marR="0" lvl="1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9pPr>
            </a:lstStyle>
            <a:p>
              <a:pPr marL="0" indent="0" algn="ctr">
                <a:spcBef>
                  <a:spcPts val="0"/>
                </a:spcBef>
              </a:pPr>
              <a:r>
                <a:rPr lang="es-MX" sz="900" b="1" dirty="0">
                  <a:solidFill>
                    <a:schemeClr val="tx1"/>
                  </a:solidFill>
                  <a:latin typeface="Outfit" pitchFamily="2" charset="0"/>
                </a:rPr>
                <a:t>REMADV</a:t>
              </a:r>
            </a:p>
          </p:txBody>
        </p:sp>
        <p:sp>
          <p:nvSpPr>
            <p:cNvPr id="47" name="Google Shape;348;p8">
              <a:extLst>
                <a:ext uri="{FF2B5EF4-FFF2-40B4-BE49-F238E27FC236}">
                  <a16:creationId xmlns:a16="http://schemas.microsoft.com/office/drawing/2014/main" id="{2F3F441F-A453-77F5-865A-2EA6CE0C851F}"/>
                </a:ext>
              </a:extLst>
            </p:cNvPr>
            <p:cNvSpPr txBox="1">
              <a:spLocks/>
            </p:cNvSpPr>
            <p:nvPr/>
          </p:nvSpPr>
          <p:spPr>
            <a:xfrm>
              <a:off x="10671053" y="2658297"/>
              <a:ext cx="584661" cy="219541"/>
            </a:xfrm>
            <a:prstGeom prst="roundRect">
              <a:avLst>
                <a:gd name="adj" fmla="val 31998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0" tIns="36000" rIns="0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  <a:lvl2pPr marL="914400" marR="0" lvl="1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9pPr>
            </a:lstStyle>
            <a:p>
              <a:pPr marL="0" indent="0" algn="ctr">
                <a:spcBef>
                  <a:spcPts val="0"/>
                </a:spcBef>
              </a:pPr>
              <a:r>
                <a:rPr lang="es-MX" sz="900" b="1" dirty="0">
                  <a:solidFill>
                    <a:schemeClr val="tx1"/>
                  </a:solidFill>
                  <a:latin typeface="Outfit" pitchFamily="2" charset="0"/>
                </a:rPr>
                <a:t>PAGO</a:t>
              </a:r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83603647-D5AF-90BF-94D0-5717EE4AED29}"/>
              </a:ext>
            </a:extLst>
          </p:cNvPr>
          <p:cNvGrpSpPr/>
          <p:nvPr/>
        </p:nvGrpSpPr>
        <p:grpSpPr>
          <a:xfrm>
            <a:off x="10067547" y="3250426"/>
            <a:ext cx="1463259" cy="468242"/>
            <a:chOff x="9982045" y="4382165"/>
            <a:chExt cx="1463259" cy="468242"/>
          </a:xfrm>
        </p:grpSpPr>
        <p:sp>
          <p:nvSpPr>
            <p:cNvPr id="53" name="Google Shape;348;p8">
              <a:extLst>
                <a:ext uri="{FF2B5EF4-FFF2-40B4-BE49-F238E27FC236}">
                  <a16:creationId xmlns:a16="http://schemas.microsoft.com/office/drawing/2014/main" id="{EAF17D17-71C9-5DEE-BA2D-4570326EEDEE}"/>
                </a:ext>
              </a:extLst>
            </p:cNvPr>
            <p:cNvSpPr txBox="1">
              <a:spLocks/>
            </p:cNvSpPr>
            <p:nvPr/>
          </p:nvSpPr>
          <p:spPr>
            <a:xfrm>
              <a:off x="9982045" y="4382165"/>
              <a:ext cx="655664" cy="219541"/>
            </a:xfrm>
            <a:prstGeom prst="roundRect">
              <a:avLst>
                <a:gd name="adj" fmla="val 31998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360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  <a:lvl2pPr marL="914400" marR="0" lvl="1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9pPr>
            </a:lstStyle>
            <a:p>
              <a:pPr marL="0" indent="0" algn="ctr">
                <a:spcBef>
                  <a:spcPts val="0"/>
                </a:spcBef>
              </a:pPr>
              <a:r>
                <a:rPr lang="es-MX" sz="1000" b="1" dirty="0">
                  <a:solidFill>
                    <a:schemeClr val="tx1"/>
                  </a:solidFill>
                  <a:latin typeface="Outfit" pitchFamily="2" charset="0"/>
                </a:rPr>
                <a:t>ASN</a:t>
              </a:r>
            </a:p>
          </p:txBody>
        </p:sp>
        <p:sp>
          <p:nvSpPr>
            <p:cNvPr id="54" name="Google Shape;348;p8">
              <a:extLst>
                <a:ext uri="{FF2B5EF4-FFF2-40B4-BE49-F238E27FC236}">
                  <a16:creationId xmlns:a16="http://schemas.microsoft.com/office/drawing/2014/main" id="{7678DB4F-98D3-409B-FCCA-5561568F07C8}"/>
                </a:ext>
              </a:extLst>
            </p:cNvPr>
            <p:cNvSpPr txBox="1">
              <a:spLocks/>
            </p:cNvSpPr>
            <p:nvPr/>
          </p:nvSpPr>
          <p:spPr>
            <a:xfrm>
              <a:off x="10672522" y="4382165"/>
              <a:ext cx="772782" cy="219542"/>
            </a:xfrm>
            <a:prstGeom prst="roundRect">
              <a:avLst>
                <a:gd name="adj" fmla="val 31998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360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  <a:lvl2pPr marL="914400" marR="0" lvl="1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9pPr>
            </a:lstStyle>
            <a:p>
              <a:pPr marL="0" indent="0" algn="ctr">
                <a:spcBef>
                  <a:spcPts val="0"/>
                </a:spcBef>
              </a:pPr>
              <a:r>
                <a:rPr lang="es-MX" sz="1000" b="1" dirty="0">
                  <a:solidFill>
                    <a:schemeClr val="tx1"/>
                  </a:solidFill>
                  <a:latin typeface="Outfit" pitchFamily="2" charset="0"/>
                </a:rPr>
                <a:t>Factura</a:t>
              </a:r>
            </a:p>
          </p:txBody>
        </p:sp>
        <p:sp>
          <p:nvSpPr>
            <p:cNvPr id="55" name="Google Shape;348;p8">
              <a:extLst>
                <a:ext uri="{FF2B5EF4-FFF2-40B4-BE49-F238E27FC236}">
                  <a16:creationId xmlns:a16="http://schemas.microsoft.com/office/drawing/2014/main" id="{B63142E2-E93B-861C-CA62-E9E0BC0273AB}"/>
                </a:ext>
              </a:extLst>
            </p:cNvPr>
            <p:cNvSpPr txBox="1">
              <a:spLocks/>
            </p:cNvSpPr>
            <p:nvPr/>
          </p:nvSpPr>
          <p:spPr>
            <a:xfrm>
              <a:off x="10092114" y="4630865"/>
              <a:ext cx="1231271" cy="219542"/>
            </a:xfrm>
            <a:prstGeom prst="roundRect">
              <a:avLst>
                <a:gd name="adj" fmla="val 31998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360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ts val="2800"/>
                <a:buFont typeface="Arial"/>
                <a:buNone/>
                <a:defRPr sz="2800" b="0" i="0" u="none" strike="noStrike" cap="none">
                  <a:solidFill>
                    <a:schemeClr val="accent1"/>
                  </a:solidFill>
                  <a:latin typeface="Tahoma"/>
                  <a:ea typeface="Tahoma"/>
                  <a:cs typeface="Tahoma"/>
                  <a:sym typeface="Tahoma"/>
                </a:defRPr>
              </a:lvl1pPr>
              <a:lvl2pPr marL="914400" marR="0" lvl="1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2pPr>
              <a:lvl3pPr marL="1371600" marR="0" lvl="2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defRPr>
              </a:lvl9pPr>
            </a:lstStyle>
            <a:p>
              <a:pPr marL="0" indent="0" algn="ctr">
                <a:spcBef>
                  <a:spcPts val="0"/>
                </a:spcBef>
              </a:pPr>
              <a:r>
                <a:rPr lang="es-MX" sz="1000" b="1" dirty="0">
                  <a:solidFill>
                    <a:schemeClr val="tx1"/>
                  </a:solidFill>
                  <a:latin typeface="Outfit" pitchFamily="2" charset="0"/>
                </a:rPr>
                <a:t>Nota De Crédito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4094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74BDA709-90BE-284F-D4D6-4D1F20CCF70D}"/>
              </a:ext>
            </a:extLst>
          </p:cNvPr>
          <p:cNvSpPr/>
          <p:nvPr/>
        </p:nvSpPr>
        <p:spPr>
          <a:xfrm>
            <a:off x="10473267" y="6163733"/>
            <a:ext cx="1583266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0" name="Título 4">
            <a:extLst>
              <a:ext uri="{FF2B5EF4-FFF2-40B4-BE49-F238E27FC236}">
                <a16:creationId xmlns:a16="http://schemas.microsoft.com/office/drawing/2014/main" id="{F7B75F9E-D41E-3276-89F5-9789D3D41E3B}"/>
              </a:ext>
            </a:extLst>
          </p:cNvPr>
          <p:cNvSpPr txBox="1">
            <a:spLocks/>
          </p:cNvSpPr>
          <p:nvPr/>
        </p:nvSpPr>
        <p:spPr>
          <a:xfrm>
            <a:off x="838200" y="1593862"/>
            <a:ext cx="10515600" cy="1109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rgbClr val="95F8EC"/>
                </a:solidFill>
                <a:latin typeface="Outfit" pitchFamily="2" charset="0"/>
              </a:rPr>
              <a:t>Agenda</a:t>
            </a:r>
          </a:p>
        </p:txBody>
      </p:sp>
      <p:sp>
        <p:nvSpPr>
          <p:cNvPr id="8" name="Google Shape;491;p41">
            <a:extLst>
              <a:ext uri="{FF2B5EF4-FFF2-40B4-BE49-F238E27FC236}">
                <a16:creationId xmlns:a16="http://schemas.microsoft.com/office/drawing/2014/main" id="{1A1E4136-7599-331C-7F80-4F86FEAE0672}"/>
              </a:ext>
            </a:extLst>
          </p:cNvPr>
          <p:cNvSpPr txBox="1">
            <a:spLocks/>
          </p:cNvSpPr>
          <p:nvPr/>
        </p:nvSpPr>
        <p:spPr>
          <a:xfrm>
            <a:off x="841383" y="3002106"/>
            <a:ext cx="8697686" cy="2904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s-PE" sz="2000" dirty="0">
                <a:effectLst/>
                <a:latin typeface="Instrument Sans" pitchFamily="2" charset="0"/>
                <a:ea typeface="Aptos" panose="020B0004020202020204" pitchFamily="34" charset="0"/>
                <a:cs typeface="Aptos" panose="020B0004020202020204" pitchFamily="34" charset="0"/>
              </a:rPr>
              <a:t>INTRODUCCIÓN</a:t>
            </a:r>
            <a:endParaRPr lang="es-PE" sz="2000" dirty="0">
              <a:latin typeface="Instrument Sans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indent="-342900">
              <a:buAutoNum type="arabicPeriod"/>
            </a:pPr>
            <a:r>
              <a:rPr lang="es-PE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¿QUIÉNES SOMO?</a:t>
            </a:r>
          </a:p>
          <a:p>
            <a:pPr marL="342900" indent="-342900">
              <a:buAutoNum type="arabicPeriod"/>
            </a:pPr>
            <a:r>
              <a:rPr lang="es-PE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¿QUÉ OFRECEMOS?</a:t>
            </a:r>
          </a:p>
          <a:p>
            <a:pPr marL="342900" indent="-342900">
              <a:buAutoNum type="arabicPeriod"/>
            </a:pPr>
            <a:r>
              <a:rPr lang="es-PE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CERTIFICACIONES</a:t>
            </a:r>
          </a:p>
          <a:p>
            <a:pPr marL="342900" indent="-342900">
              <a:buAutoNum type="arabicPeriod"/>
            </a:pPr>
            <a:r>
              <a:rPr lang="es-PE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CLIENTES</a:t>
            </a:r>
          </a:p>
          <a:p>
            <a:pPr marL="342900" indent="-342900">
              <a:buAutoNum type="arabicPeriod"/>
            </a:pPr>
            <a:r>
              <a:rPr lang="es-PE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SISTEMATIZACIÓN</a:t>
            </a:r>
          </a:p>
          <a:p>
            <a:pPr marL="342900" indent="-342900">
              <a:buFont typeface="+mj-lt"/>
              <a:buAutoNum type="arabicPeriod"/>
            </a:pPr>
            <a:r>
              <a:rPr lang="es-PE" sz="2000" dirty="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SERVICIOS</a:t>
            </a:r>
          </a:p>
          <a:p>
            <a:pPr marL="0" indent="0">
              <a:buNone/>
            </a:pPr>
            <a:endParaRPr lang="es-PE" sz="2000" dirty="0">
              <a:effectLst/>
              <a:latin typeface="Instrument Sans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60D41C87-3D28-CC1F-B027-B26362B7A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96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38;p23">
            <a:extLst>
              <a:ext uri="{FF2B5EF4-FFF2-40B4-BE49-F238E27FC236}">
                <a16:creationId xmlns:a16="http://schemas.microsoft.com/office/drawing/2014/main" id="{C982D71F-E7FF-7508-7C10-AF70312E5D96}"/>
              </a:ext>
            </a:extLst>
          </p:cNvPr>
          <p:cNvSpPr txBox="1"/>
          <p:nvPr/>
        </p:nvSpPr>
        <p:spPr>
          <a:xfrm>
            <a:off x="786434" y="725071"/>
            <a:ext cx="6082200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3600" b="0" i="0" u="none" strike="noStrike" kern="1200" cap="none" spc="0" normalizeH="0" baseline="0" noProof="0" dirty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CIAM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014464"/>
              </a:solidFill>
              <a:effectLst/>
              <a:uLnTx/>
              <a:uFillTx/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7" name="Google Shape;244;p23">
            <a:extLst>
              <a:ext uri="{FF2B5EF4-FFF2-40B4-BE49-F238E27FC236}">
                <a16:creationId xmlns:a16="http://schemas.microsoft.com/office/drawing/2014/main" id="{2D9EDF7A-1317-DC5F-BCBB-A313AEDE992F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 dirty="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SERVICIOS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pic>
        <p:nvPicPr>
          <p:cNvPr id="11266" name="Picture 2" descr="Icono&#10;&#10;Descripción generada automáticamente">
            <a:extLst>
              <a:ext uri="{FF2B5EF4-FFF2-40B4-BE49-F238E27FC236}">
                <a16:creationId xmlns:a16="http://schemas.microsoft.com/office/drawing/2014/main" id="{F95FF7EF-E16C-304F-0E7D-09EC50D67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384" y="2051956"/>
            <a:ext cx="2721429" cy="272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350;p8">
            <a:extLst>
              <a:ext uri="{FF2B5EF4-FFF2-40B4-BE49-F238E27FC236}">
                <a16:creationId xmlns:a16="http://schemas.microsoft.com/office/drawing/2014/main" id="{3AC0BE5D-4760-9F2A-DB82-CFD966615132}"/>
              </a:ext>
            </a:extLst>
          </p:cNvPr>
          <p:cNvSpPr txBox="1">
            <a:spLocks noGrp="1"/>
          </p:cNvSpPr>
          <p:nvPr/>
        </p:nvSpPr>
        <p:spPr>
          <a:xfrm>
            <a:off x="680106" y="1700629"/>
            <a:ext cx="5891954" cy="4788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ahoma"/>
              <a:buNone/>
              <a:defRPr sz="1100" b="0" i="0" u="none" strike="noStrike" cap="none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228600" indent="0" algn="just">
              <a:lnSpc>
                <a:spcPct val="100000"/>
              </a:lnSpc>
            </a:pPr>
            <a:r>
              <a:rPr lang="es-CO" sz="1400" dirty="0">
                <a:solidFill>
                  <a:srgbClr val="014464"/>
                </a:solidFill>
                <a:latin typeface="Instrument Sans" pitchFamily="2" charset="0"/>
              </a:rPr>
              <a:t>Hemos evolucionado la forma como se relacionan los </a:t>
            </a:r>
            <a:r>
              <a:rPr lang="es-CO" sz="1400" dirty="0" err="1">
                <a:solidFill>
                  <a:srgbClr val="014464"/>
                </a:solidFill>
                <a:latin typeface="Instrument Sans" pitchFamily="2" charset="0"/>
              </a:rPr>
              <a:t>partner</a:t>
            </a:r>
            <a:r>
              <a:rPr lang="es-CO" sz="1400" dirty="0">
                <a:solidFill>
                  <a:srgbClr val="014464"/>
                </a:solidFill>
                <a:latin typeface="Instrument Sans" pitchFamily="2" charset="0"/>
              </a:rPr>
              <a:t> de negocio, sin importar el nivel tecnológico que posean.</a:t>
            </a:r>
          </a:p>
          <a:p>
            <a:pPr marL="228600" indent="0" algn="just">
              <a:lnSpc>
                <a:spcPct val="100000"/>
              </a:lnSpc>
            </a:pPr>
            <a:endParaRPr lang="es-CO" sz="1400" dirty="0">
              <a:solidFill>
                <a:srgbClr val="014464"/>
              </a:solidFill>
              <a:latin typeface="Instrument Sans" pitchFamily="2" charset="0"/>
            </a:endParaRPr>
          </a:p>
          <a:p>
            <a:pPr marL="228600" indent="0" algn="just">
              <a:lnSpc>
                <a:spcPct val="100000"/>
              </a:lnSpc>
            </a:pPr>
            <a:r>
              <a:rPr lang="es-CO" sz="1400" dirty="0">
                <a:solidFill>
                  <a:srgbClr val="014464"/>
                </a:solidFill>
                <a:latin typeface="Instrument Sans" pitchFamily="2" charset="0"/>
              </a:rPr>
              <a:t>En </a:t>
            </a:r>
            <a:r>
              <a:rPr lang="es-CO" sz="1400" b="1" dirty="0" err="1">
                <a:solidFill>
                  <a:srgbClr val="014464"/>
                </a:solidFill>
                <a:latin typeface="Instrument Sans" pitchFamily="2" charset="0"/>
              </a:rPr>
              <a:t>Ekomercio</a:t>
            </a:r>
            <a:r>
              <a:rPr lang="es-CO" sz="1400" b="1" dirty="0">
                <a:solidFill>
                  <a:srgbClr val="014464"/>
                </a:solidFill>
                <a:latin typeface="Instrument Sans" pitchFamily="2" charset="0"/>
              </a:rPr>
              <a:t> </a:t>
            </a:r>
            <a:r>
              <a:rPr lang="es-CO" sz="1400" dirty="0">
                <a:solidFill>
                  <a:srgbClr val="014464"/>
                </a:solidFill>
                <a:latin typeface="Instrument Sans" pitchFamily="2" charset="0"/>
              </a:rPr>
              <a:t>lanzamos </a:t>
            </a:r>
            <a:r>
              <a:rPr lang="es-CO" sz="1400" b="1" dirty="0">
                <a:solidFill>
                  <a:srgbClr val="014464"/>
                </a:solidFill>
                <a:latin typeface="Instrument Sans" pitchFamily="2" charset="0"/>
              </a:rPr>
              <a:t>CIAM, </a:t>
            </a:r>
            <a:r>
              <a:rPr lang="es-CO" sz="1400" dirty="0">
                <a:solidFill>
                  <a:srgbClr val="014464"/>
                </a:solidFill>
                <a:latin typeface="Instrument Sans" pitchFamily="2" charset="0"/>
              </a:rPr>
              <a:t>un concepto evolucionado en la forma de intercambiar información para crecer su negocio.</a:t>
            </a:r>
            <a:br>
              <a:rPr lang="es-CO" sz="1400" dirty="0">
                <a:solidFill>
                  <a:srgbClr val="014464"/>
                </a:solidFill>
                <a:latin typeface="Instrument Sans" pitchFamily="2" charset="0"/>
              </a:rPr>
            </a:br>
            <a:br>
              <a:rPr lang="es-CO" sz="1400" dirty="0">
                <a:solidFill>
                  <a:srgbClr val="014464"/>
                </a:solidFill>
                <a:latin typeface="Instrument Sans" pitchFamily="2" charset="0"/>
              </a:rPr>
            </a:br>
            <a:endParaRPr lang="es-CO" sz="1400" dirty="0">
              <a:solidFill>
                <a:srgbClr val="014464"/>
              </a:solidFill>
              <a:latin typeface="Instrument Sans" pitchFamily="2" charset="0"/>
            </a:endParaRPr>
          </a:p>
          <a:p>
            <a:pPr marL="228600" indent="0" algn="just">
              <a:lnSpc>
                <a:spcPct val="100000"/>
              </a:lnSpc>
            </a:pPr>
            <a:r>
              <a:rPr lang="es-CO" sz="1400" b="1" dirty="0">
                <a:solidFill>
                  <a:srgbClr val="014464"/>
                </a:solidFill>
                <a:latin typeface="Instrument Sans" pitchFamily="2" charset="0"/>
              </a:rPr>
              <a:t>CONECTE </a:t>
            </a:r>
            <a:r>
              <a:rPr lang="es-CO" sz="1400" dirty="0">
                <a:solidFill>
                  <a:srgbClr val="014464"/>
                </a:solidFill>
                <a:latin typeface="Instrument Sans" pitchFamily="2" charset="0"/>
              </a:rPr>
              <a:t>a todos sus socios de negocio a través de cualquier estándar de comunicación, tipo de transacción o cifrado.</a:t>
            </a:r>
            <a:br>
              <a:rPr lang="es-CO" sz="1400" dirty="0">
                <a:solidFill>
                  <a:srgbClr val="014464"/>
                </a:solidFill>
                <a:latin typeface="Instrument Sans" pitchFamily="2" charset="0"/>
              </a:rPr>
            </a:br>
            <a:endParaRPr lang="es-CO" sz="1400" dirty="0">
              <a:solidFill>
                <a:srgbClr val="014464"/>
              </a:solidFill>
              <a:latin typeface="Instrument Sans" pitchFamily="2" charset="0"/>
            </a:endParaRPr>
          </a:p>
          <a:p>
            <a:pPr marL="228600" indent="0" algn="just">
              <a:lnSpc>
                <a:spcPct val="100000"/>
              </a:lnSpc>
            </a:pPr>
            <a:r>
              <a:rPr lang="es-CO" sz="1400" b="1" dirty="0">
                <a:solidFill>
                  <a:srgbClr val="014464"/>
                </a:solidFill>
                <a:latin typeface="Instrument Sans" pitchFamily="2" charset="0"/>
              </a:rPr>
              <a:t>INTEGRE </a:t>
            </a:r>
            <a:r>
              <a:rPr lang="es-CO" sz="1400" dirty="0">
                <a:solidFill>
                  <a:srgbClr val="014464"/>
                </a:solidFill>
                <a:latin typeface="Instrument Sans" pitchFamily="2" charset="0"/>
              </a:rPr>
              <a:t>todas las transacciones con cualquier sistema (ERP, CRM, OMS o plataforma comercial) simplificando su integración, homologación y flujos de aprobación con diferentes reglas de negocio.</a:t>
            </a:r>
            <a:br>
              <a:rPr lang="es-CO" sz="1400" dirty="0">
                <a:solidFill>
                  <a:srgbClr val="014464"/>
                </a:solidFill>
                <a:latin typeface="Instrument Sans" pitchFamily="2" charset="0"/>
              </a:rPr>
            </a:br>
            <a:endParaRPr lang="es-CO" sz="1400" dirty="0">
              <a:solidFill>
                <a:srgbClr val="014464"/>
              </a:solidFill>
              <a:latin typeface="Instrument Sans" pitchFamily="2" charset="0"/>
            </a:endParaRPr>
          </a:p>
          <a:p>
            <a:pPr marL="228600" indent="0" algn="just">
              <a:lnSpc>
                <a:spcPct val="100000"/>
              </a:lnSpc>
            </a:pPr>
            <a:r>
              <a:rPr lang="es-CO" sz="1400" b="1" dirty="0">
                <a:solidFill>
                  <a:srgbClr val="014464"/>
                </a:solidFill>
                <a:latin typeface="Instrument Sans" pitchFamily="2" charset="0"/>
              </a:rPr>
              <a:t>AUTOMATICE</a:t>
            </a:r>
            <a:r>
              <a:rPr lang="es-CO" sz="1400" dirty="0">
                <a:solidFill>
                  <a:srgbClr val="014464"/>
                </a:solidFill>
                <a:latin typeface="Instrument Sans" pitchFamily="2" charset="0"/>
              </a:rPr>
              <a:t> y centralice sus procesos de compra y venta por medio de interfases y robots que interoperan con sus sistemas actuales.</a:t>
            </a:r>
            <a:br>
              <a:rPr lang="es-CO" sz="1400" dirty="0">
                <a:solidFill>
                  <a:srgbClr val="014464"/>
                </a:solidFill>
                <a:latin typeface="Instrument Sans" pitchFamily="2" charset="0"/>
              </a:rPr>
            </a:br>
            <a:endParaRPr lang="es-CO" sz="1400" dirty="0">
              <a:solidFill>
                <a:srgbClr val="014464"/>
              </a:solidFill>
              <a:latin typeface="Instrument Sans" pitchFamily="2" charset="0"/>
            </a:endParaRPr>
          </a:p>
          <a:p>
            <a:pPr marL="228600" indent="0" algn="just">
              <a:lnSpc>
                <a:spcPct val="100000"/>
              </a:lnSpc>
            </a:pPr>
            <a:r>
              <a:rPr lang="es-CO" sz="1400" b="1" dirty="0">
                <a:solidFill>
                  <a:srgbClr val="014464"/>
                </a:solidFill>
                <a:latin typeface="Instrument Sans" pitchFamily="2" charset="0"/>
              </a:rPr>
              <a:t>MONITOREE</a:t>
            </a:r>
            <a:r>
              <a:rPr lang="es-CO" sz="1400" dirty="0">
                <a:solidFill>
                  <a:srgbClr val="014464"/>
                </a:solidFill>
                <a:latin typeface="Instrument Sans" pitchFamily="2" charset="0"/>
              </a:rPr>
              <a:t> cada transacción para tomar decisiones, actualizando los procesos de negocio y generando acciones productivas.</a:t>
            </a:r>
            <a:endParaRPr sz="1400" dirty="0">
              <a:solidFill>
                <a:srgbClr val="014464"/>
              </a:solidFill>
              <a:latin typeface="Instrument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950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38;p23">
            <a:extLst>
              <a:ext uri="{FF2B5EF4-FFF2-40B4-BE49-F238E27FC236}">
                <a16:creationId xmlns:a16="http://schemas.microsoft.com/office/drawing/2014/main" id="{EF770DBD-F52B-0655-E5A9-176D01D3357F}"/>
              </a:ext>
            </a:extLst>
          </p:cNvPr>
          <p:cNvSpPr txBox="1"/>
          <p:nvPr/>
        </p:nvSpPr>
        <p:spPr>
          <a:xfrm>
            <a:off x="786433" y="725071"/>
            <a:ext cx="9974096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CIAM – Oferta de Venta </a:t>
            </a:r>
            <a:r>
              <a:rPr kumimoji="0" lang="es-419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Omnicanal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4" name="Google Shape;244;p23">
            <a:extLst>
              <a:ext uri="{FF2B5EF4-FFF2-40B4-BE49-F238E27FC236}">
                <a16:creationId xmlns:a16="http://schemas.microsoft.com/office/drawing/2014/main" id="{A54923D2-5D52-5E16-44F7-F9F91D02F16B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 dirty="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SERVICIOS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AC2B06E4-5DBD-FE89-EC2F-12DEC4A7FFE7}"/>
              </a:ext>
            </a:extLst>
          </p:cNvPr>
          <p:cNvSpPr/>
          <p:nvPr/>
        </p:nvSpPr>
        <p:spPr>
          <a:xfrm>
            <a:off x="1546483" y="3455306"/>
            <a:ext cx="2145683" cy="1035983"/>
          </a:xfrm>
          <a:prstGeom prst="roundRect">
            <a:avLst/>
          </a:prstGeom>
          <a:solidFill>
            <a:srgbClr val="014464"/>
          </a:solidFill>
          <a:ln w="3810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s-MX" sz="1600" b="1" dirty="0">
                <a:solidFill>
                  <a:srgbClr val="19EFD6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Proveedores de</a:t>
            </a:r>
            <a:br>
              <a:rPr lang="es-MX" sz="1600" b="1" dirty="0">
                <a:solidFill>
                  <a:srgbClr val="19EFD6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MX" sz="1600" b="1" dirty="0">
                <a:solidFill>
                  <a:srgbClr val="19EFD6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Mercancía</a:t>
            </a:r>
            <a:endParaRPr lang="es-CO" sz="1600" b="1" dirty="0">
              <a:solidFill>
                <a:srgbClr val="19EFD6"/>
              </a:solidFill>
              <a:latin typeface="Outfi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E6E286AB-5443-F532-5ACA-0274727582A5}"/>
              </a:ext>
            </a:extLst>
          </p:cNvPr>
          <p:cNvSpPr/>
          <p:nvPr/>
        </p:nvSpPr>
        <p:spPr>
          <a:xfrm>
            <a:off x="1396256" y="3232297"/>
            <a:ext cx="780640" cy="392943"/>
          </a:xfrm>
          <a:prstGeom prst="roundRect">
            <a:avLst/>
          </a:prstGeom>
          <a:solidFill>
            <a:srgbClr val="F3FFFC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s-MX" sz="1600" b="1" dirty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ERP</a:t>
            </a:r>
            <a:endParaRPr lang="es-CO" sz="1600" b="1" dirty="0">
              <a:solidFill>
                <a:schemeClr val="bg1"/>
              </a:solidFill>
              <a:latin typeface="Outfi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4563D6CF-2C33-2234-1668-89BC0594220D}"/>
              </a:ext>
            </a:extLst>
          </p:cNvPr>
          <p:cNvSpPr/>
          <p:nvPr/>
        </p:nvSpPr>
        <p:spPr>
          <a:xfrm>
            <a:off x="2229004" y="3232297"/>
            <a:ext cx="780640" cy="392943"/>
          </a:xfrm>
          <a:prstGeom prst="roundRect">
            <a:avLst/>
          </a:prstGeom>
          <a:solidFill>
            <a:srgbClr val="F3FFFC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s-MX" sz="1600" b="1" dirty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OMS</a:t>
            </a:r>
            <a:endParaRPr lang="es-CO" sz="1600" b="1" dirty="0">
              <a:solidFill>
                <a:schemeClr val="bg1"/>
              </a:solidFill>
              <a:latin typeface="Outfi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5E525793-5DBB-8242-1B81-F44F80387CCE}"/>
              </a:ext>
            </a:extLst>
          </p:cNvPr>
          <p:cNvSpPr/>
          <p:nvPr/>
        </p:nvSpPr>
        <p:spPr>
          <a:xfrm>
            <a:off x="3060672" y="3227790"/>
            <a:ext cx="780640" cy="392943"/>
          </a:xfrm>
          <a:prstGeom prst="roundRect">
            <a:avLst/>
          </a:prstGeom>
          <a:solidFill>
            <a:srgbClr val="F3FFFC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s-MX" sz="1600" b="1" dirty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WMS</a:t>
            </a:r>
            <a:endParaRPr lang="es-CO" sz="1600" b="1" dirty="0">
              <a:solidFill>
                <a:schemeClr val="bg1"/>
              </a:solidFill>
              <a:latin typeface="Outfi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uadroTexto 17">
            <a:extLst>
              <a:ext uri="{FF2B5EF4-FFF2-40B4-BE49-F238E27FC236}">
                <a16:creationId xmlns:a16="http://schemas.microsoft.com/office/drawing/2014/main" id="{DB9D60D7-3508-4917-5D5F-72E566C0184C}"/>
              </a:ext>
            </a:extLst>
          </p:cNvPr>
          <p:cNvSpPr txBox="1"/>
          <p:nvPr/>
        </p:nvSpPr>
        <p:spPr>
          <a:xfrm>
            <a:off x="4909013" y="1881621"/>
            <a:ext cx="1315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1600" dirty="0">
                <a:solidFill>
                  <a:schemeClr val="tx1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Gestión de cartera</a:t>
            </a:r>
            <a:endParaRPr lang="es-CO" sz="1600" dirty="0">
              <a:solidFill>
                <a:schemeClr val="tx1"/>
              </a:solidFill>
              <a:latin typeface="Instrument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uadroTexto 18">
            <a:extLst>
              <a:ext uri="{FF2B5EF4-FFF2-40B4-BE49-F238E27FC236}">
                <a16:creationId xmlns:a16="http://schemas.microsoft.com/office/drawing/2014/main" id="{2D32BF98-973F-5CE5-0966-D294A6F3FFC2}"/>
              </a:ext>
            </a:extLst>
          </p:cNvPr>
          <p:cNvSpPr txBox="1"/>
          <p:nvPr/>
        </p:nvSpPr>
        <p:spPr>
          <a:xfrm>
            <a:off x="4756001" y="5311655"/>
            <a:ext cx="15039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1600" dirty="0" err="1">
                <a:solidFill>
                  <a:schemeClr val="tx1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Supply</a:t>
            </a:r>
            <a:r>
              <a:rPr lang="es-MX" sz="1600" dirty="0">
                <a:solidFill>
                  <a:schemeClr val="tx1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600" dirty="0" err="1">
                <a:solidFill>
                  <a:schemeClr val="tx1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Chain</a:t>
            </a:r>
            <a:endParaRPr lang="es-MX" sz="1600" dirty="0">
              <a:solidFill>
                <a:schemeClr val="tx1"/>
              </a:solidFill>
              <a:latin typeface="Instrument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s-MX" sz="1600" dirty="0" err="1">
                <a:solidFill>
                  <a:schemeClr val="tx1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Order</a:t>
            </a:r>
            <a:r>
              <a:rPr lang="es-MX" sz="1600" dirty="0">
                <a:solidFill>
                  <a:schemeClr val="tx1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600" dirty="0" err="1">
                <a:solidFill>
                  <a:schemeClr val="tx1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es-MX" sz="1600" dirty="0">
                <a:solidFill>
                  <a:schemeClr val="tx1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 Cash</a:t>
            </a:r>
            <a:endParaRPr lang="es-CO" sz="1600" dirty="0">
              <a:solidFill>
                <a:schemeClr val="tx1"/>
              </a:solidFill>
              <a:latin typeface="Instrument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uadroTexto 19">
            <a:extLst>
              <a:ext uri="{FF2B5EF4-FFF2-40B4-BE49-F238E27FC236}">
                <a16:creationId xmlns:a16="http://schemas.microsoft.com/office/drawing/2014/main" id="{22A01017-BB80-E682-1B44-9161C8CDF616}"/>
              </a:ext>
            </a:extLst>
          </p:cNvPr>
          <p:cNvSpPr txBox="1"/>
          <p:nvPr/>
        </p:nvSpPr>
        <p:spPr>
          <a:xfrm>
            <a:off x="7181111" y="2643015"/>
            <a:ext cx="1463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s-MX" sz="1600" dirty="0">
                <a:solidFill>
                  <a:schemeClr val="tx1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Cadena Comerciales</a:t>
            </a:r>
            <a:endParaRPr lang="es-CO" sz="1600" dirty="0">
              <a:solidFill>
                <a:schemeClr val="tx1"/>
              </a:solidFill>
              <a:latin typeface="Instrument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uadroTexto 20">
            <a:extLst>
              <a:ext uri="{FF2B5EF4-FFF2-40B4-BE49-F238E27FC236}">
                <a16:creationId xmlns:a16="http://schemas.microsoft.com/office/drawing/2014/main" id="{72DAFA8A-15DD-E8C5-A0A1-12395E200EB6}"/>
              </a:ext>
            </a:extLst>
          </p:cNvPr>
          <p:cNvSpPr txBox="1"/>
          <p:nvPr/>
        </p:nvSpPr>
        <p:spPr>
          <a:xfrm>
            <a:off x="7181111" y="3747859"/>
            <a:ext cx="1463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1600" dirty="0" err="1">
                <a:solidFill>
                  <a:schemeClr val="tx1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Marketplaces</a:t>
            </a:r>
            <a:endParaRPr lang="es-CO" sz="1600" dirty="0">
              <a:solidFill>
                <a:schemeClr val="tx1"/>
              </a:solidFill>
              <a:latin typeface="Instrument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CuadroTexto 21">
            <a:extLst>
              <a:ext uri="{FF2B5EF4-FFF2-40B4-BE49-F238E27FC236}">
                <a16:creationId xmlns:a16="http://schemas.microsoft.com/office/drawing/2014/main" id="{9A27A306-DA75-589B-882C-F46193597EDC}"/>
              </a:ext>
            </a:extLst>
          </p:cNvPr>
          <p:cNvSpPr txBox="1"/>
          <p:nvPr/>
        </p:nvSpPr>
        <p:spPr>
          <a:xfrm>
            <a:off x="7181110" y="4703966"/>
            <a:ext cx="1463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s-MX" sz="1600" dirty="0">
                <a:solidFill>
                  <a:schemeClr val="tx1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B2B &amp; B2C</a:t>
            </a:r>
            <a:r>
              <a:rPr lang="es-CO" sz="1600" dirty="0">
                <a:solidFill>
                  <a:schemeClr val="tx1"/>
                </a:solidFill>
                <a:latin typeface="Instrument Sans" pitchFamily="2" charset="0"/>
                <a:ea typeface="Tahoma" panose="020B0604030504040204" pitchFamily="34" charset="0"/>
                <a:cs typeface="Tahoma" panose="020B0604030504040204" pitchFamily="34" charset="0"/>
              </a:rPr>
              <a:t> Commerce</a:t>
            </a:r>
            <a:endParaRPr lang="es-MX" sz="1600" dirty="0">
              <a:solidFill>
                <a:schemeClr val="tx1"/>
              </a:solidFill>
              <a:latin typeface="Instrument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66DF8F5D-EAC1-A5DE-FFD9-735ECD95D0C0}"/>
              </a:ext>
            </a:extLst>
          </p:cNvPr>
          <p:cNvCxnSpPr>
            <a:cxnSpLocks/>
          </p:cNvCxnSpPr>
          <p:nvPr/>
        </p:nvCxnSpPr>
        <p:spPr>
          <a:xfrm flipV="1">
            <a:off x="5507970" y="2559122"/>
            <a:ext cx="0" cy="404366"/>
          </a:xfrm>
          <a:prstGeom prst="line">
            <a:avLst/>
          </a:prstGeom>
          <a:ln w="28575">
            <a:solidFill>
              <a:schemeClr val="accent3"/>
            </a:solidFill>
            <a:headEnd type="none" w="med" len="med"/>
            <a:tailEnd type="oval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7" name="Gráfico 37" descr="Tienda con relleno sólido">
            <a:extLst>
              <a:ext uri="{FF2B5EF4-FFF2-40B4-BE49-F238E27FC236}">
                <a16:creationId xmlns:a16="http://schemas.microsoft.com/office/drawing/2014/main" id="{A00E7E25-55DC-BD18-2090-BF45A19C5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29922" y="4553992"/>
            <a:ext cx="914400" cy="914400"/>
          </a:xfrm>
          <a:prstGeom prst="rect">
            <a:avLst/>
          </a:prstGeom>
        </p:spPr>
      </p:pic>
      <p:pic>
        <p:nvPicPr>
          <p:cNvPr id="18" name="Gráfico 39" descr="Quiosco con relleno sólido">
            <a:extLst>
              <a:ext uri="{FF2B5EF4-FFF2-40B4-BE49-F238E27FC236}">
                <a16:creationId xmlns:a16="http://schemas.microsoft.com/office/drawing/2014/main" id="{70065CD7-294D-E5E3-240F-09E1640BF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9922" y="2478202"/>
            <a:ext cx="914400" cy="914400"/>
          </a:xfrm>
          <a:prstGeom prst="rect">
            <a:avLst/>
          </a:prstGeom>
        </p:spPr>
      </p:pic>
      <p:pic>
        <p:nvPicPr>
          <p:cNvPr id="19" name="Gráfico 41" descr="Banca por Internet con relleno sólido">
            <a:extLst>
              <a:ext uri="{FF2B5EF4-FFF2-40B4-BE49-F238E27FC236}">
                <a16:creationId xmlns:a16="http://schemas.microsoft.com/office/drawing/2014/main" id="{C495FE6E-A828-6C64-86CC-92BE61C71B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29922" y="3516097"/>
            <a:ext cx="914400" cy="914400"/>
          </a:xfrm>
          <a:prstGeom prst="rect">
            <a:avLst/>
          </a:prstGeom>
        </p:spPr>
      </p:pic>
      <p:sp>
        <p:nvSpPr>
          <p:cNvPr id="15" name="Elipse 14">
            <a:extLst>
              <a:ext uri="{FF2B5EF4-FFF2-40B4-BE49-F238E27FC236}">
                <a16:creationId xmlns:a16="http://schemas.microsoft.com/office/drawing/2014/main" id="{64F22660-3217-BEAF-C6EE-02F4BD4CCD96}"/>
              </a:ext>
            </a:extLst>
          </p:cNvPr>
          <p:cNvSpPr/>
          <p:nvPr/>
        </p:nvSpPr>
        <p:spPr>
          <a:xfrm>
            <a:off x="4703518" y="3091292"/>
            <a:ext cx="1615386" cy="1615386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B5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7" name="Imagen 26" descr="Forma, Icono&#10;&#10;Descripción generada automáticamente">
            <a:extLst>
              <a:ext uri="{FF2B5EF4-FFF2-40B4-BE49-F238E27FC236}">
                <a16:creationId xmlns:a16="http://schemas.microsoft.com/office/drawing/2014/main" id="{5B5645F8-9D8B-5316-8806-B63C0EC40D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013" y="3429408"/>
            <a:ext cx="1197915" cy="821825"/>
          </a:xfrm>
          <a:prstGeom prst="rect">
            <a:avLst/>
          </a:prstGeom>
        </p:spPr>
      </p:pic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BF8B410E-D5DE-4558-7F35-E7BEE6F78DB5}"/>
              </a:ext>
            </a:extLst>
          </p:cNvPr>
          <p:cNvCxnSpPr>
            <a:cxnSpLocks/>
          </p:cNvCxnSpPr>
          <p:nvPr/>
        </p:nvCxnSpPr>
        <p:spPr>
          <a:xfrm>
            <a:off x="5507970" y="4831542"/>
            <a:ext cx="0" cy="357244"/>
          </a:xfrm>
          <a:prstGeom prst="line">
            <a:avLst/>
          </a:prstGeom>
          <a:ln w="28575">
            <a:solidFill>
              <a:schemeClr val="accent3"/>
            </a:solidFill>
            <a:headEnd type="none" w="med" len="med"/>
            <a:tailEnd type="oval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E9B62E69-A188-5B7C-04F3-47280B941836}"/>
              </a:ext>
            </a:extLst>
          </p:cNvPr>
          <p:cNvCxnSpPr>
            <a:cxnSpLocks/>
          </p:cNvCxnSpPr>
          <p:nvPr/>
        </p:nvCxnSpPr>
        <p:spPr>
          <a:xfrm flipH="1">
            <a:off x="4146495" y="3917136"/>
            <a:ext cx="400314" cy="0"/>
          </a:xfrm>
          <a:prstGeom prst="line">
            <a:avLst/>
          </a:prstGeom>
          <a:ln w="28575">
            <a:solidFill>
              <a:schemeClr val="accent3"/>
            </a:solidFill>
            <a:headEnd type="none" w="med" len="med"/>
            <a:tailEnd type="oval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DD684F6E-AC0F-7EE1-BDC2-3B54CC01D699}"/>
              </a:ext>
            </a:extLst>
          </p:cNvPr>
          <p:cNvCxnSpPr>
            <a:cxnSpLocks/>
          </p:cNvCxnSpPr>
          <p:nvPr/>
        </p:nvCxnSpPr>
        <p:spPr>
          <a:xfrm>
            <a:off x="6469131" y="3917136"/>
            <a:ext cx="386010" cy="0"/>
          </a:xfrm>
          <a:prstGeom prst="line">
            <a:avLst/>
          </a:prstGeom>
          <a:ln w="28575">
            <a:solidFill>
              <a:schemeClr val="accent3"/>
            </a:solidFill>
            <a:headEnd type="none" w="med" len="med"/>
            <a:tailEnd type="oval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3027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8;p23">
            <a:extLst>
              <a:ext uri="{FF2B5EF4-FFF2-40B4-BE49-F238E27FC236}">
                <a16:creationId xmlns:a16="http://schemas.microsoft.com/office/drawing/2014/main" id="{BB91A2EB-3A43-B06A-D48C-DCA5E2723704}"/>
              </a:ext>
            </a:extLst>
          </p:cNvPr>
          <p:cNvSpPr txBox="1"/>
          <p:nvPr/>
        </p:nvSpPr>
        <p:spPr>
          <a:xfrm>
            <a:off x="786433" y="725071"/>
            <a:ext cx="9974096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CIAM – Oferta de Venta </a:t>
            </a:r>
            <a:r>
              <a:rPr kumimoji="0" lang="es-419" sz="36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Omnicanal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6" name="Google Shape;244;p23">
            <a:extLst>
              <a:ext uri="{FF2B5EF4-FFF2-40B4-BE49-F238E27FC236}">
                <a16:creationId xmlns:a16="http://schemas.microsoft.com/office/drawing/2014/main" id="{2D5812EB-E3D7-B113-2142-70EB35F51FBC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 dirty="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SERVICIOS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551268F5-8789-DFEB-0598-A07CC35C32D0}"/>
              </a:ext>
            </a:extLst>
          </p:cNvPr>
          <p:cNvCxnSpPr>
            <a:cxnSpLocks/>
          </p:cNvCxnSpPr>
          <p:nvPr/>
        </p:nvCxnSpPr>
        <p:spPr>
          <a:xfrm>
            <a:off x="3613663" y="5453217"/>
            <a:ext cx="4964674" cy="0"/>
          </a:xfrm>
          <a:prstGeom prst="straightConnector1">
            <a:avLst/>
          </a:prstGeom>
          <a:ln w="1905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>
            <a:extLst>
              <a:ext uri="{FF2B5EF4-FFF2-40B4-BE49-F238E27FC236}">
                <a16:creationId xmlns:a16="http://schemas.microsoft.com/office/drawing/2014/main" id="{9AA9B42E-F1F8-E736-9C10-8D05329A89A0}"/>
              </a:ext>
            </a:extLst>
          </p:cNvPr>
          <p:cNvCxnSpPr>
            <a:cxnSpLocks/>
          </p:cNvCxnSpPr>
          <p:nvPr/>
        </p:nvCxnSpPr>
        <p:spPr>
          <a:xfrm>
            <a:off x="3603030" y="5877006"/>
            <a:ext cx="4975307" cy="0"/>
          </a:xfrm>
          <a:prstGeom prst="straightConnector1">
            <a:avLst/>
          </a:prstGeom>
          <a:ln w="19050">
            <a:solidFill>
              <a:schemeClr val="accent1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uadroTexto 28">
            <a:extLst>
              <a:ext uri="{FF2B5EF4-FFF2-40B4-BE49-F238E27FC236}">
                <a16:creationId xmlns:a16="http://schemas.microsoft.com/office/drawing/2014/main" id="{251E0287-9AFE-7C57-226E-90205AE328F8}"/>
              </a:ext>
            </a:extLst>
          </p:cNvPr>
          <p:cNvSpPr txBox="1"/>
          <p:nvPr/>
        </p:nvSpPr>
        <p:spPr>
          <a:xfrm>
            <a:off x="4734293" y="5272036"/>
            <a:ext cx="2723414" cy="30646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CO" sz="1200" dirty="0">
                <a:solidFill>
                  <a:schemeClr val="accent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Devoluciones</a:t>
            </a:r>
          </a:p>
        </p:txBody>
      </p:sp>
      <p:sp>
        <p:nvSpPr>
          <p:cNvPr id="104" name="Rectángulo: esquinas redondeadas 103">
            <a:extLst>
              <a:ext uri="{FF2B5EF4-FFF2-40B4-BE49-F238E27FC236}">
                <a16:creationId xmlns:a16="http://schemas.microsoft.com/office/drawing/2014/main" id="{7F62972C-A61D-D4A0-AE65-B3B81F4565C7}"/>
              </a:ext>
            </a:extLst>
          </p:cNvPr>
          <p:cNvSpPr/>
          <p:nvPr/>
        </p:nvSpPr>
        <p:spPr>
          <a:xfrm>
            <a:off x="394139" y="3050008"/>
            <a:ext cx="1855153" cy="2070757"/>
          </a:xfrm>
          <a:prstGeom prst="roundRect">
            <a:avLst>
              <a:gd name="adj" fmla="val 10362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CuadroTexto 29">
            <a:extLst>
              <a:ext uri="{FF2B5EF4-FFF2-40B4-BE49-F238E27FC236}">
                <a16:creationId xmlns:a16="http://schemas.microsoft.com/office/drawing/2014/main" id="{8CC17C6B-B957-1634-9141-B1A7473D8145}"/>
              </a:ext>
            </a:extLst>
          </p:cNvPr>
          <p:cNvSpPr txBox="1"/>
          <p:nvPr/>
        </p:nvSpPr>
        <p:spPr>
          <a:xfrm>
            <a:off x="4734293" y="5706746"/>
            <a:ext cx="2723414" cy="30646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CO" sz="1200" dirty="0">
                <a:solidFill>
                  <a:schemeClr val="accent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Confirmación De Devolución</a:t>
            </a:r>
          </a:p>
        </p:txBody>
      </p:sp>
      <p:sp>
        <p:nvSpPr>
          <p:cNvPr id="37" name="CuadroTexto 30">
            <a:extLst>
              <a:ext uri="{FF2B5EF4-FFF2-40B4-BE49-F238E27FC236}">
                <a16:creationId xmlns:a16="http://schemas.microsoft.com/office/drawing/2014/main" id="{717C4101-56E0-01B0-F448-1F88A5E6974C}"/>
              </a:ext>
            </a:extLst>
          </p:cNvPr>
          <p:cNvSpPr txBox="1"/>
          <p:nvPr/>
        </p:nvSpPr>
        <p:spPr>
          <a:xfrm>
            <a:off x="2792504" y="5723117"/>
            <a:ext cx="60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CO" dirty="0">
                <a:solidFill>
                  <a:schemeClr val="tx2">
                    <a:lumMod val="50000"/>
                  </a:schemeClr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INFO</a:t>
            </a:r>
          </a:p>
        </p:txBody>
      </p:sp>
      <p:sp>
        <p:nvSpPr>
          <p:cNvPr id="107" name="Rectángulo: esquinas redondeadas 106">
            <a:extLst>
              <a:ext uri="{FF2B5EF4-FFF2-40B4-BE49-F238E27FC236}">
                <a16:creationId xmlns:a16="http://schemas.microsoft.com/office/drawing/2014/main" id="{E866ADBA-5B7D-C062-CAC9-93E5555FC3A6}"/>
              </a:ext>
            </a:extLst>
          </p:cNvPr>
          <p:cNvSpPr/>
          <p:nvPr/>
        </p:nvSpPr>
        <p:spPr>
          <a:xfrm>
            <a:off x="9552610" y="3050008"/>
            <a:ext cx="1855153" cy="2070757"/>
          </a:xfrm>
          <a:prstGeom prst="roundRect">
            <a:avLst>
              <a:gd name="adj" fmla="val 10362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3" name="Gráfico 46" descr="Portátil contorno">
            <a:extLst>
              <a:ext uri="{FF2B5EF4-FFF2-40B4-BE49-F238E27FC236}">
                <a16:creationId xmlns:a16="http://schemas.microsoft.com/office/drawing/2014/main" id="{8A76B1DC-5EC8-EE9E-0EF9-E0EF30ACE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047" y="3732023"/>
            <a:ext cx="945054" cy="800178"/>
          </a:xfrm>
          <a:prstGeom prst="rect">
            <a:avLst/>
          </a:prstGeom>
        </p:spPr>
      </p:pic>
      <p:pic>
        <p:nvPicPr>
          <p:cNvPr id="3" name="Imagen 2" descr="Forma, Icono&#10;&#10;Descripción generada automáticamente">
            <a:extLst>
              <a:ext uri="{FF2B5EF4-FFF2-40B4-BE49-F238E27FC236}">
                <a16:creationId xmlns:a16="http://schemas.microsoft.com/office/drawing/2014/main" id="{2626F0A0-D3E5-FAE4-F2B0-CD81536C40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893" y="1459692"/>
            <a:ext cx="1197915" cy="821825"/>
          </a:xfrm>
          <a:prstGeom prst="rect">
            <a:avLst/>
          </a:prstGeom>
        </p:spPr>
      </p:pic>
      <p:pic>
        <p:nvPicPr>
          <p:cNvPr id="24" name="Gráfico 47" descr="Portátil contorno">
            <a:extLst>
              <a:ext uri="{FF2B5EF4-FFF2-40B4-BE49-F238E27FC236}">
                <a16:creationId xmlns:a16="http://schemas.microsoft.com/office/drawing/2014/main" id="{8F218C51-1F99-8D89-3903-8035CC2FC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7870" y="3895938"/>
            <a:ext cx="924637" cy="782891"/>
          </a:xfrm>
          <a:prstGeom prst="rect">
            <a:avLst/>
          </a:prstGeom>
        </p:spPr>
      </p:pic>
      <p:cxnSp>
        <p:nvCxnSpPr>
          <p:cNvPr id="25" name="Conector: angular 24">
            <a:extLst>
              <a:ext uri="{FF2B5EF4-FFF2-40B4-BE49-F238E27FC236}">
                <a16:creationId xmlns:a16="http://schemas.microsoft.com/office/drawing/2014/main" id="{97D31D0C-6014-1020-02F9-9523E1DAA5B5}"/>
              </a:ext>
            </a:extLst>
          </p:cNvPr>
          <p:cNvCxnSpPr>
            <a:cxnSpLocks/>
            <a:stCxn id="104" idx="0"/>
            <a:endCxn id="3" idx="1"/>
          </p:cNvCxnSpPr>
          <p:nvPr/>
        </p:nvCxnSpPr>
        <p:spPr>
          <a:xfrm rot="5400000" flipH="1" flipV="1">
            <a:off x="2799603" y="392719"/>
            <a:ext cx="1179403" cy="4135177"/>
          </a:xfrm>
          <a:prstGeom prst="bentConnector2">
            <a:avLst/>
          </a:prstGeom>
          <a:ln w="19050">
            <a:solidFill>
              <a:schemeClr val="accent3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uadroTexto 53">
            <a:extLst>
              <a:ext uri="{FF2B5EF4-FFF2-40B4-BE49-F238E27FC236}">
                <a16:creationId xmlns:a16="http://schemas.microsoft.com/office/drawing/2014/main" id="{DF5A4FD6-85B8-7CC1-E68A-A7D4632B072A}"/>
              </a:ext>
            </a:extLst>
          </p:cNvPr>
          <p:cNvSpPr txBox="1"/>
          <p:nvPr/>
        </p:nvSpPr>
        <p:spPr>
          <a:xfrm>
            <a:off x="5682874" y="1694221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CO" sz="2800" b="1" dirty="0">
                <a:solidFill>
                  <a:schemeClr val="accent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EDI</a:t>
            </a:r>
          </a:p>
        </p:txBody>
      </p:sp>
      <p:cxnSp>
        <p:nvCxnSpPr>
          <p:cNvPr id="27" name="Conector: angular 26">
            <a:extLst>
              <a:ext uri="{FF2B5EF4-FFF2-40B4-BE49-F238E27FC236}">
                <a16:creationId xmlns:a16="http://schemas.microsoft.com/office/drawing/2014/main" id="{48BDA609-7F68-87A5-E550-D1BE780813C6}"/>
              </a:ext>
            </a:extLst>
          </p:cNvPr>
          <p:cNvCxnSpPr>
            <a:cxnSpLocks/>
            <a:stCxn id="107" idx="0"/>
            <a:endCxn id="3" idx="3"/>
          </p:cNvCxnSpPr>
          <p:nvPr/>
        </p:nvCxnSpPr>
        <p:spPr>
          <a:xfrm rot="16200000" flipV="1">
            <a:off x="7977797" y="547617"/>
            <a:ext cx="1179403" cy="3825379"/>
          </a:xfrm>
          <a:prstGeom prst="bentConnector2">
            <a:avLst/>
          </a:prstGeom>
          <a:ln w="19050">
            <a:solidFill>
              <a:schemeClr val="accent3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: angular 27">
            <a:extLst>
              <a:ext uri="{FF2B5EF4-FFF2-40B4-BE49-F238E27FC236}">
                <a16:creationId xmlns:a16="http://schemas.microsoft.com/office/drawing/2014/main" id="{6F40EF79-9783-B2CE-4926-8DECBC1C0BD8}"/>
              </a:ext>
            </a:extLst>
          </p:cNvPr>
          <p:cNvCxnSpPr>
            <a:cxnSpLocks/>
            <a:endCxn id="107" idx="2"/>
          </p:cNvCxnSpPr>
          <p:nvPr/>
        </p:nvCxnSpPr>
        <p:spPr>
          <a:xfrm flipV="1">
            <a:off x="6645349" y="5120765"/>
            <a:ext cx="3834838" cy="1261198"/>
          </a:xfrm>
          <a:prstGeom prst="bentConnector2">
            <a:avLst/>
          </a:prstGeom>
          <a:ln w="19050">
            <a:solidFill>
              <a:schemeClr val="accent3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88E3E2BB-A405-87A4-49A4-87EEBF37B986}"/>
              </a:ext>
            </a:extLst>
          </p:cNvPr>
          <p:cNvSpPr txBox="1"/>
          <p:nvPr/>
        </p:nvSpPr>
        <p:spPr>
          <a:xfrm>
            <a:off x="570750" y="4369351"/>
            <a:ext cx="1518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Outfit" pitchFamily="2" charset="0"/>
              </a:rPr>
              <a:t>Comprador</a:t>
            </a:r>
            <a:endParaRPr lang="es-CO" b="1" dirty="0">
              <a:latin typeface="Outfit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0D887F9-6B75-10CE-7C2C-440D0EFB677D}"/>
              </a:ext>
            </a:extLst>
          </p:cNvPr>
          <p:cNvSpPr txBox="1"/>
          <p:nvPr/>
        </p:nvSpPr>
        <p:spPr>
          <a:xfrm>
            <a:off x="9720733" y="4571347"/>
            <a:ext cx="1518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Outfit" pitchFamily="2" charset="0"/>
              </a:rPr>
              <a:t>Proveedor</a:t>
            </a:r>
            <a:endParaRPr lang="es-CO" b="1" dirty="0">
              <a:latin typeface="Outfit" pitchFamily="2" charset="0"/>
            </a:endParaRPr>
          </a:p>
        </p:txBody>
      </p:sp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755763F9-F781-9E1B-388B-3A2652AE9406}"/>
              </a:ext>
            </a:extLst>
          </p:cNvPr>
          <p:cNvCxnSpPr>
            <a:cxnSpLocks/>
          </p:cNvCxnSpPr>
          <p:nvPr/>
        </p:nvCxnSpPr>
        <p:spPr>
          <a:xfrm>
            <a:off x="3613663" y="4751474"/>
            <a:ext cx="4964674" cy="0"/>
          </a:xfrm>
          <a:prstGeom prst="straightConnector1">
            <a:avLst/>
          </a:prstGeom>
          <a:ln w="19050">
            <a:solidFill>
              <a:schemeClr val="accent4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49FFD351-96CF-76A2-F6DE-16707E414B51}"/>
              </a:ext>
            </a:extLst>
          </p:cNvPr>
          <p:cNvCxnSpPr>
            <a:cxnSpLocks/>
          </p:cNvCxnSpPr>
          <p:nvPr/>
        </p:nvCxnSpPr>
        <p:spPr>
          <a:xfrm>
            <a:off x="3613663" y="4313318"/>
            <a:ext cx="4964674" cy="0"/>
          </a:xfrm>
          <a:prstGeom prst="straightConnector1">
            <a:avLst/>
          </a:prstGeom>
          <a:ln w="19050">
            <a:solidFill>
              <a:schemeClr val="accent1"/>
            </a:solidFill>
            <a:prstDash val="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28">
            <a:extLst>
              <a:ext uri="{FF2B5EF4-FFF2-40B4-BE49-F238E27FC236}">
                <a16:creationId xmlns:a16="http://schemas.microsoft.com/office/drawing/2014/main" id="{1362E14F-081A-678D-33EF-CB2C69CAEDFF}"/>
              </a:ext>
            </a:extLst>
          </p:cNvPr>
          <p:cNvSpPr txBox="1"/>
          <p:nvPr/>
        </p:nvSpPr>
        <p:spPr>
          <a:xfrm>
            <a:off x="4734293" y="4601513"/>
            <a:ext cx="2723414" cy="30646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1200" dirty="0">
                <a:solidFill>
                  <a:schemeClr val="accent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s-CO" sz="1200" dirty="0">
                <a:solidFill>
                  <a:schemeClr val="accent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viso De Recepción</a:t>
            </a:r>
          </a:p>
        </p:txBody>
      </p:sp>
      <p:sp>
        <p:nvSpPr>
          <p:cNvPr id="35" name="CuadroTexto 29">
            <a:extLst>
              <a:ext uri="{FF2B5EF4-FFF2-40B4-BE49-F238E27FC236}">
                <a16:creationId xmlns:a16="http://schemas.microsoft.com/office/drawing/2014/main" id="{DF2DDF19-E625-11B5-74F7-1C9C6E154064}"/>
              </a:ext>
            </a:extLst>
          </p:cNvPr>
          <p:cNvSpPr txBox="1"/>
          <p:nvPr/>
        </p:nvSpPr>
        <p:spPr>
          <a:xfrm>
            <a:off x="4734293" y="4143676"/>
            <a:ext cx="2723414" cy="30646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CO" sz="1200" dirty="0">
                <a:solidFill>
                  <a:schemeClr val="accent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Aviso Anticipado De Embarque</a:t>
            </a:r>
          </a:p>
        </p:txBody>
      </p:sp>
      <p:cxnSp>
        <p:nvCxnSpPr>
          <p:cNvPr id="51" name="Conector recto de flecha 50">
            <a:extLst>
              <a:ext uri="{FF2B5EF4-FFF2-40B4-BE49-F238E27FC236}">
                <a16:creationId xmlns:a16="http://schemas.microsoft.com/office/drawing/2014/main" id="{E527D80E-326D-D6CF-CD9F-E0D6C6068869}"/>
              </a:ext>
            </a:extLst>
          </p:cNvPr>
          <p:cNvCxnSpPr>
            <a:cxnSpLocks/>
          </p:cNvCxnSpPr>
          <p:nvPr/>
        </p:nvCxnSpPr>
        <p:spPr>
          <a:xfrm>
            <a:off x="3592397" y="3112681"/>
            <a:ext cx="4985940" cy="0"/>
          </a:xfrm>
          <a:prstGeom prst="straightConnector1">
            <a:avLst/>
          </a:prstGeom>
          <a:ln w="19050">
            <a:solidFill>
              <a:schemeClr val="accent4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3D23ED4E-D74D-97A2-EC84-3F8D9ABC3634}"/>
              </a:ext>
            </a:extLst>
          </p:cNvPr>
          <p:cNvCxnSpPr>
            <a:cxnSpLocks/>
          </p:cNvCxnSpPr>
          <p:nvPr/>
        </p:nvCxnSpPr>
        <p:spPr>
          <a:xfrm>
            <a:off x="3613663" y="2695790"/>
            <a:ext cx="4964674" cy="0"/>
          </a:xfrm>
          <a:prstGeom prst="straightConnector1">
            <a:avLst/>
          </a:prstGeom>
          <a:ln w="19050">
            <a:solidFill>
              <a:schemeClr val="accent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uadroTexto 28">
            <a:extLst>
              <a:ext uri="{FF2B5EF4-FFF2-40B4-BE49-F238E27FC236}">
                <a16:creationId xmlns:a16="http://schemas.microsoft.com/office/drawing/2014/main" id="{4CA0537F-E06D-741B-CA99-8E659B74F3CC}"/>
              </a:ext>
            </a:extLst>
          </p:cNvPr>
          <p:cNvSpPr txBox="1"/>
          <p:nvPr/>
        </p:nvSpPr>
        <p:spPr>
          <a:xfrm>
            <a:off x="4734293" y="2941213"/>
            <a:ext cx="2723414" cy="30646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4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CO" sz="1200" dirty="0">
                <a:solidFill>
                  <a:schemeClr val="accent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Respuesta Orden De Compra</a:t>
            </a:r>
          </a:p>
        </p:txBody>
      </p:sp>
      <p:sp>
        <p:nvSpPr>
          <p:cNvPr id="54" name="CuadroTexto 29">
            <a:extLst>
              <a:ext uri="{FF2B5EF4-FFF2-40B4-BE49-F238E27FC236}">
                <a16:creationId xmlns:a16="http://schemas.microsoft.com/office/drawing/2014/main" id="{634B5D7E-0765-3042-4ACD-968337976C7D}"/>
              </a:ext>
            </a:extLst>
          </p:cNvPr>
          <p:cNvSpPr txBox="1"/>
          <p:nvPr/>
        </p:nvSpPr>
        <p:spPr>
          <a:xfrm>
            <a:off x="4734293" y="2495302"/>
            <a:ext cx="2723414" cy="30646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CO" sz="1200" dirty="0">
                <a:solidFill>
                  <a:schemeClr val="accent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Orden De Compra</a:t>
            </a:r>
          </a:p>
        </p:txBody>
      </p:sp>
      <p:cxnSp>
        <p:nvCxnSpPr>
          <p:cNvPr id="56" name="Conector recto de flecha 55">
            <a:extLst>
              <a:ext uri="{FF2B5EF4-FFF2-40B4-BE49-F238E27FC236}">
                <a16:creationId xmlns:a16="http://schemas.microsoft.com/office/drawing/2014/main" id="{C846D269-2F7D-8C16-BD1F-7AF254F2A401}"/>
              </a:ext>
            </a:extLst>
          </p:cNvPr>
          <p:cNvCxnSpPr>
            <a:cxnSpLocks/>
          </p:cNvCxnSpPr>
          <p:nvPr/>
        </p:nvCxnSpPr>
        <p:spPr>
          <a:xfrm>
            <a:off x="3613663" y="3556588"/>
            <a:ext cx="4964674" cy="0"/>
          </a:xfrm>
          <a:prstGeom prst="straightConnector1">
            <a:avLst/>
          </a:prstGeom>
          <a:ln w="19050">
            <a:solidFill>
              <a:schemeClr val="accent1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uadroTexto 29">
            <a:extLst>
              <a:ext uri="{FF2B5EF4-FFF2-40B4-BE49-F238E27FC236}">
                <a16:creationId xmlns:a16="http://schemas.microsoft.com/office/drawing/2014/main" id="{D64E02D2-D7F2-DAC8-0092-9C42818B2269}"/>
              </a:ext>
            </a:extLst>
          </p:cNvPr>
          <p:cNvSpPr txBox="1"/>
          <p:nvPr/>
        </p:nvSpPr>
        <p:spPr>
          <a:xfrm>
            <a:off x="4734293" y="3387475"/>
            <a:ext cx="2723414" cy="306467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CO" sz="1200" dirty="0">
                <a:solidFill>
                  <a:schemeClr val="accent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Modificación Orden De Compra</a:t>
            </a:r>
          </a:p>
        </p:txBody>
      </p:sp>
      <p:pic>
        <p:nvPicPr>
          <p:cNvPr id="84" name="Imagen 83">
            <a:extLst>
              <a:ext uri="{FF2B5EF4-FFF2-40B4-BE49-F238E27FC236}">
                <a16:creationId xmlns:a16="http://schemas.microsoft.com/office/drawing/2014/main" id="{FA149D34-3C7F-5710-594E-07FAD09A1E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133" y="3292768"/>
            <a:ext cx="686109" cy="719066"/>
          </a:xfrm>
          <a:prstGeom prst="rect">
            <a:avLst/>
          </a:prstGeom>
        </p:spPr>
      </p:pic>
      <p:pic>
        <p:nvPicPr>
          <p:cNvPr id="89" name="Imagen 88" descr="Icono&#10;&#10;Descripción generada automáticamente">
            <a:extLst>
              <a:ext uri="{FF2B5EF4-FFF2-40B4-BE49-F238E27FC236}">
                <a16:creationId xmlns:a16="http://schemas.microsoft.com/office/drawing/2014/main" id="{E1C7C7EB-D0EA-B6A1-87FA-296B7A5EBC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394" y="3386667"/>
            <a:ext cx="462360" cy="462360"/>
          </a:xfrm>
          <a:prstGeom prst="rect">
            <a:avLst/>
          </a:prstGeom>
        </p:spPr>
      </p:pic>
      <p:grpSp>
        <p:nvGrpSpPr>
          <p:cNvPr id="91" name="Grupo 90">
            <a:extLst>
              <a:ext uri="{FF2B5EF4-FFF2-40B4-BE49-F238E27FC236}">
                <a16:creationId xmlns:a16="http://schemas.microsoft.com/office/drawing/2014/main" id="{1CD0C58C-2DF0-9FE8-6AC6-89ABBBCF32BB}"/>
              </a:ext>
            </a:extLst>
          </p:cNvPr>
          <p:cNvGrpSpPr/>
          <p:nvPr/>
        </p:nvGrpSpPr>
        <p:grpSpPr>
          <a:xfrm>
            <a:off x="2848586" y="5230600"/>
            <a:ext cx="492402" cy="492402"/>
            <a:chOff x="7359861" y="369991"/>
            <a:chExt cx="492402" cy="492402"/>
          </a:xfrm>
        </p:grpSpPr>
        <p:sp>
          <p:nvSpPr>
            <p:cNvPr id="92" name="Elipse 91">
              <a:extLst>
                <a:ext uri="{FF2B5EF4-FFF2-40B4-BE49-F238E27FC236}">
                  <a16:creationId xmlns:a16="http://schemas.microsoft.com/office/drawing/2014/main" id="{6060E51F-5E57-3B21-97E4-6F947FD44A45}"/>
                </a:ext>
              </a:extLst>
            </p:cNvPr>
            <p:cNvSpPr/>
            <p:nvPr/>
          </p:nvSpPr>
          <p:spPr>
            <a:xfrm>
              <a:off x="7359861" y="369991"/>
              <a:ext cx="492402" cy="492402"/>
            </a:xfrm>
            <a:prstGeom prst="ellips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O"/>
            </a:p>
          </p:txBody>
        </p:sp>
        <p:pic>
          <p:nvPicPr>
            <p:cNvPr id="93" name="Imagen 92" descr="Icono&#10;&#10;Descripción generada automáticamente">
              <a:extLst>
                <a:ext uri="{FF2B5EF4-FFF2-40B4-BE49-F238E27FC236}">
                  <a16:creationId xmlns:a16="http://schemas.microsoft.com/office/drawing/2014/main" id="{8AD16365-C4C6-1E9E-D290-2BE2D0C21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6368" y="427256"/>
              <a:ext cx="377873" cy="377873"/>
            </a:xfrm>
            <a:prstGeom prst="rect">
              <a:avLst/>
            </a:prstGeom>
          </p:spPr>
        </p:pic>
      </p:grpSp>
      <p:grpSp>
        <p:nvGrpSpPr>
          <p:cNvPr id="100" name="Grupo 99">
            <a:extLst>
              <a:ext uri="{FF2B5EF4-FFF2-40B4-BE49-F238E27FC236}">
                <a16:creationId xmlns:a16="http://schemas.microsoft.com/office/drawing/2014/main" id="{21B7EC79-E557-7B19-F1D1-E3EBA027A1EB}"/>
              </a:ext>
            </a:extLst>
          </p:cNvPr>
          <p:cNvGrpSpPr/>
          <p:nvPr/>
        </p:nvGrpSpPr>
        <p:grpSpPr>
          <a:xfrm>
            <a:off x="2848586" y="4123150"/>
            <a:ext cx="508822" cy="492402"/>
            <a:chOff x="2848586" y="4123150"/>
            <a:chExt cx="508822" cy="492402"/>
          </a:xfrm>
        </p:grpSpPr>
        <p:sp>
          <p:nvSpPr>
            <p:cNvPr id="95" name="Elipse 94">
              <a:extLst>
                <a:ext uri="{FF2B5EF4-FFF2-40B4-BE49-F238E27FC236}">
                  <a16:creationId xmlns:a16="http://schemas.microsoft.com/office/drawing/2014/main" id="{462BE05C-1D9D-EE63-D87E-C201D55A22F6}"/>
                </a:ext>
              </a:extLst>
            </p:cNvPr>
            <p:cNvSpPr/>
            <p:nvPr/>
          </p:nvSpPr>
          <p:spPr>
            <a:xfrm>
              <a:off x="2848586" y="4123150"/>
              <a:ext cx="492402" cy="492402"/>
            </a:xfrm>
            <a:prstGeom prst="ellips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O"/>
            </a:p>
          </p:txBody>
        </p:sp>
        <p:pic>
          <p:nvPicPr>
            <p:cNvPr id="96" name="Imagen 95">
              <a:extLst>
                <a:ext uri="{FF2B5EF4-FFF2-40B4-BE49-F238E27FC236}">
                  <a16:creationId xmlns:a16="http://schemas.microsoft.com/office/drawing/2014/main" id="{155EC468-6E9D-F58E-FC82-1C06B3D06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91532" y="4163926"/>
              <a:ext cx="465876" cy="427944"/>
            </a:xfrm>
            <a:prstGeom prst="rect">
              <a:avLst/>
            </a:prstGeom>
          </p:spPr>
        </p:pic>
      </p:grpSp>
      <p:grpSp>
        <p:nvGrpSpPr>
          <p:cNvPr id="99" name="Grupo 98">
            <a:extLst>
              <a:ext uri="{FF2B5EF4-FFF2-40B4-BE49-F238E27FC236}">
                <a16:creationId xmlns:a16="http://schemas.microsoft.com/office/drawing/2014/main" id="{7707D84A-EDB0-027E-76A9-3968C0361357}"/>
              </a:ext>
            </a:extLst>
          </p:cNvPr>
          <p:cNvGrpSpPr/>
          <p:nvPr/>
        </p:nvGrpSpPr>
        <p:grpSpPr>
          <a:xfrm>
            <a:off x="2848586" y="2829200"/>
            <a:ext cx="492402" cy="492402"/>
            <a:chOff x="2848586" y="2829200"/>
            <a:chExt cx="492402" cy="492402"/>
          </a:xfrm>
        </p:grpSpPr>
        <p:sp>
          <p:nvSpPr>
            <p:cNvPr id="97" name="Elipse 96">
              <a:extLst>
                <a:ext uri="{FF2B5EF4-FFF2-40B4-BE49-F238E27FC236}">
                  <a16:creationId xmlns:a16="http://schemas.microsoft.com/office/drawing/2014/main" id="{F3447E8E-C08A-35BA-E2AD-75FDB7CAF784}"/>
                </a:ext>
              </a:extLst>
            </p:cNvPr>
            <p:cNvSpPr/>
            <p:nvPr/>
          </p:nvSpPr>
          <p:spPr>
            <a:xfrm>
              <a:off x="2848586" y="2829200"/>
              <a:ext cx="492402" cy="492402"/>
            </a:xfrm>
            <a:prstGeom prst="ellips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s-CO"/>
            </a:p>
          </p:txBody>
        </p:sp>
        <p:pic>
          <p:nvPicPr>
            <p:cNvPr id="98" name="Imagen 97">
              <a:extLst>
                <a:ext uri="{FF2B5EF4-FFF2-40B4-BE49-F238E27FC236}">
                  <a16:creationId xmlns:a16="http://schemas.microsoft.com/office/drawing/2014/main" id="{E6152C92-ECDD-B730-F6A8-4B651BA45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92895" y="2866012"/>
              <a:ext cx="341047" cy="427944"/>
            </a:xfrm>
            <a:prstGeom prst="rect">
              <a:avLst/>
            </a:prstGeom>
          </p:spPr>
        </p:pic>
      </p:grpSp>
      <p:sp>
        <p:nvSpPr>
          <p:cNvPr id="101" name="CuadroTexto 30">
            <a:extLst>
              <a:ext uri="{FF2B5EF4-FFF2-40B4-BE49-F238E27FC236}">
                <a16:creationId xmlns:a16="http://schemas.microsoft.com/office/drawing/2014/main" id="{5B67772B-BC10-9FE7-326E-1F5470686D48}"/>
              </a:ext>
            </a:extLst>
          </p:cNvPr>
          <p:cNvSpPr txBox="1"/>
          <p:nvPr/>
        </p:nvSpPr>
        <p:spPr>
          <a:xfrm>
            <a:off x="2586520" y="4600203"/>
            <a:ext cx="1015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CO" dirty="0">
                <a:solidFill>
                  <a:schemeClr val="tx2">
                    <a:lumMod val="50000"/>
                  </a:schemeClr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ENTREGA</a:t>
            </a:r>
          </a:p>
        </p:txBody>
      </p:sp>
      <p:sp>
        <p:nvSpPr>
          <p:cNvPr id="102" name="CuadroTexto 30">
            <a:extLst>
              <a:ext uri="{FF2B5EF4-FFF2-40B4-BE49-F238E27FC236}">
                <a16:creationId xmlns:a16="http://schemas.microsoft.com/office/drawing/2014/main" id="{58B183E7-D41D-599E-67F3-960BE7C78C4B}"/>
              </a:ext>
            </a:extLst>
          </p:cNvPr>
          <p:cNvSpPr txBox="1"/>
          <p:nvPr/>
        </p:nvSpPr>
        <p:spPr>
          <a:xfrm>
            <a:off x="2666670" y="3386676"/>
            <a:ext cx="854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CO" dirty="0">
                <a:solidFill>
                  <a:schemeClr val="tx2">
                    <a:lumMod val="50000"/>
                  </a:schemeClr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PEDIDO</a:t>
            </a:r>
          </a:p>
        </p:txBody>
      </p:sp>
    </p:spTree>
    <p:extLst>
      <p:ext uri="{BB962C8B-B14F-4D97-AF65-F5344CB8AC3E}">
        <p14:creationId xmlns:p14="http://schemas.microsoft.com/office/powerpoint/2010/main" val="17714123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Forma, Icono&#10;&#10;Descripción generada automáticamente">
            <a:extLst>
              <a:ext uri="{FF2B5EF4-FFF2-40B4-BE49-F238E27FC236}">
                <a16:creationId xmlns:a16="http://schemas.microsoft.com/office/drawing/2014/main" id="{97F338C1-715F-366E-4ABD-38E11DEF9B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354" y="3689052"/>
            <a:ext cx="1197915" cy="821825"/>
          </a:xfrm>
          <a:prstGeom prst="rect">
            <a:avLst/>
          </a:prstGeom>
        </p:spPr>
      </p:pic>
      <p:sp>
        <p:nvSpPr>
          <p:cNvPr id="104" name="Google Shape;348;p8">
            <a:extLst>
              <a:ext uri="{FF2B5EF4-FFF2-40B4-BE49-F238E27FC236}">
                <a16:creationId xmlns:a16="http://schemas.microsoft.com/office/drawing/2014/main" id="{1125AEE4-CEBF-B65F-4DCE-1C4B2395A62A}"/>
              </a:ext>
            </a:extLst>
          </p:cNvPr>
          <p:cNvSpPr txBox="1">
            <a:spLocks/>
          </p:cNvSpPr>
          <p:nvPr/>
        </p:nvSpPr>
        <p:spPr>
          <a:xfrm>
            <a:off x="8332560" y="5692606"/>
            <a:ext cx="870265" cy="6482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s-MX" sz="800" dirty="0">
                <a:solidFill>
                  <a:schemeClr val="bg2"/>
                </a:solidFill>
              </a:rPr>
              <a:t>ORDERS</a:t>
            </a:r>
          </a:p>
          <a:p>
            <a:pPr marL="0" indent="0" algn="ctr">
              <a:spcBef>
                <a:spcPts val="0"/>
              </a:spcBef>
            </a:pPr>
            <a:r>
              <a:rPr lang="es-MX" sz="800" dirty="0">
                <a:solidFill>
                  <a:schemeClr val="bg2"/>
                </a:solidFill>
              </a:rPr>
              <a:t>RECADV</a:t>
            </a:r>
          </a:p>
          <a:p>
            <a:pPr marL="0" indent="0" algn="ctr">
              <a:spcBef>
                <a:spcPts val="0"/>
              </a:spcBef>
            </a:pPr>
            <a:r>
              <a:rPr lang="es-MX" sz="800" dirty="0">
                <a:solidFill>
                  <a:schemeClr val="bg2"/>
                </a:solidFill>
              </a:rPr>
              <a:t>RETANN</a:t>
            </a:r>
          </a:p>
          <a:p>
            <a:pPr marL="0" indent="0" algn="ctr">
              <a:spcBef>
                <a:spcPts val="0"/>
              </a:spcBef>
            </a:pPr>
            <a:r>
              <a:rPr lang="es-MX" sz="800" dirty="0">
                <a:solidFill>
                  <a:schemeClr val="bg2"/>
                </a:solidFill>
              </a:rPr>
              <a:t>REMADV</a:t>
            </a:r>
          </a:p>
        </p:txBody>
      </p:sp>
      <p:sp>
        <p:nvSpPr>
          <p:cNvPr id="107" name="Google Shape;348;p8">
            <a:extLst>
              <a:ext uri="{FF2B5EF4-FFF2-40B4-BE49-F238E27FC236}">
                <a16:creationId xmlns:a16="http://schemas.microsoft.com/office/drawing/2014/main" id="{0EE3C4CC-AC12-A13F-81D9-0FD839574FFC}"/>
              </a:ext>
            </a:extLst>
          </p:cNvPr>
          <p:cNvSpPr txBox="1">
            <a:spLocks/>
          </p:cNvSpPr>
          <p:nvPr/>
        </p:nvSpPr>
        <p:spPr>
          <a:xfrm>
            <a:off x="9719601" y="5714262"/>
            <a:ext cx="932748" cy="410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s-MX" sz="800" dirty="0">
                <a:solidFill>
                  <a:schemeClr val="bg2"/>
                </a:solidFill>
              </a:rPr>
              <a:t>ASN</a:t>
            </a:r>
          </a:p>
          <a:p>
            <a:pPr marL="0" indent="0" algn="ctr">
              <a:spcBef>
                <a:spcPts val="0"/>
              </a:spcBef>
            </a:pPr>
            <a:r>
              <a:rPr lang="es-MX" sz="800" dirty="0">
                <a:solidFill>
                  <a:schemeClr val="bg2"/>
                </a:solidFill>
              </a:rPr>
              <a:t>Factura</a:t>
            </a:r>
          </a:p>
          <a:p>
            <a:pPr marL="0" indent="0" algn="ctr">
              <a:spcBef>
                <a:spcPts val="0"/>
              </a:spcBef>
            </a:pPr>
            <a:r>
              <a:rPr lang="es-MX" sz="800" dirty="0">
                <a:solidFill>
                  <a:schemeClr val="bg2"/>
                </a:solidFill>
              </a:rPr>
              <a:t>Nota de crédito</a:t>
            </a:r>
          </a:p>
        </p:txBody>
      </p:sp>
      <p:sp>
        <p:nvSpPr>
          <p:cNvPr id="119" name="Google Shape;238;p23">
            <a:extLst>
              <a:ext uri="{FF2B5EF4-FFF2-40B4-BE49-F238E27FC236}">
                <a16:creationId xmlns:a16="http://schemas.microsoft.com/office/drawing/2014/main" id="{9408C468-3251-07CA-74D4-0C2D60EABA56}"/>
              </a:ext>
            </a:extLst>
          </p:cNvPr>
          <p:cNvSpPr txBox="1"/>
          <p:nvPr/>
        </p:nvSpPr>
        <p:spPr>
          <a:xfrm>
            <a:off x="786433" y="725071"/>
            <a:ext cx="7458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3600" b="0" i="0" u="none" strike="noStrike" kern="1200" cap="none" spc="0" normalizeH="0" baseline="0" noProof="0" dirty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CIAM – Flujo de Intercambio</a:t>
            </a:r>
            <a:endParaRPr kumimoji="0" sz="3600" b="0" i="0" u="none" strike="noStrike" kern="1200" cap="none" spc="0" normalizeH="0" baseline="0" noProof="0" dirty="0">
              <a:ln>
                <a:noFill/>
              </a:ln>
              <a:solidFill>
                <a:srgbClr val="014464"/>
              </a:solidFill>
              <a:effectLst/>
              <a:uLnTx/>
              <a:uFillTx/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120" name="Google Shape;244;p23">
            <a:extLst>
              <a:ext uri="{FF2B5EF4-FFF2-40B4-BE49-F238E27FC236}">
                <a16:creationId xmlns:a16="http://schemas.microsoft.com/office/drawing/2014/main" id="{E9F118DD-B54B-A3A6-669D-37471D8282E2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 dirty="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SERVICIOS</a:t>
            </a:r>
            <a:endParaRPr kumimoji="0" sz="1500" b="0" i="0" u="none" strike="noStrike" kern="1200" cap="none" spc="0" normalizeH="0" baseline="0" noProof="0" dirty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123" name="CuadroTexto 5">
            <a:extLst>
              <a:ext uri="{FF2B5EF4-FFF2-40B4-BE49-F238E27FC236}">
                <a16:creationId xmlns:a16="http://schemas.microsoft.com/office/drawing/2014/main" id="{411D1814-1F68-88B5-0FB9-FFF3C2C6EF2D}"/>
              </a:ext>
            </a:extLst>
          </p:cNvPr>
          <p:cNvSpPr txBox="1"/>
          <p:nvPr/>
        </p:nvSpPr>
        <p:spPr>
          <a:xfrm>
            <a:off x="3401514" y="4047450"/>
            <a:ext cx="925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b="1" dirty="0">
                <a:solidFill>
                  <a:srgbClr val="01446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EKONET</a:t>
            </a:r>
            <a:endParaRPr lang="es-CO" b="1" dirty="0">
              <a:solidFill>
                <a:srgbClr val="014464"/>
              </a:solidFill>
              <a:latin typeface="Outfi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CuadroTexto 17">
            <a:extLst>
              <a:ext uri="{FF2B5EF4-FFF2-40B4-BE49-F238E27FC236}">
                <a16:creationId xmlns:a16="http://schemas.microsoft.com/office/drawing/2014/main" id="{6626A491-C639-1CA5-5111-9F8B2698D538}"/>
              </a:ext>
            </a:extLst>
          </p:cNvPr>
          <p:cNvSpPr txBox="1"/>
          <p:nvPr/>
        </p:nvSpPr>
        <p:spPr>
          <a:xfrm>
            <a:off x="2743472" y="3217466"/>
            <a:ext cx="683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1200" dirty="0">
                <a:solidFill>
                  <a:srgbClr val="01446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Bancos</a:t>
            </a:r>
            <a:endParaRPr lang="es-CO" sz="1200" dirty="0">
              <a:solidFill>
                <a:srgbClr val="014464"/>
              </a:solidFill>
              <a:latin typeface="Outfi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CuadroTexto 18">
            <a:extLst>
              <a:ext uri="{FF2B5EF4-FFF2-40B4-BE49-F238E27FC236}">
                <a16:creationId xmlns:a16="http://schemas.microsoft.com/office/drawing/2014/main" id="{879136FC-B022-D647-AB57-CA96F8B6143E}"/>
              </a:ext>
            </a:extLst>
          </p:cNvPr>
          <p:cNvSpPr txBox="1"/>
          <p:nvPr/>
        </p:nvSpPr>
        <p:spPr>
          <a:xfrm>
            <a:off x="1535483" y="3199214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1200" dirty="0">
                <a:solidFill>
                  <a:srgbClr val="01446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Seguros</a:t>
            </a:r>
            <a:endParaRPr lang="es-CO" sz="1200" dirty="0">
              <a:solidFill>
                <a:srgbClr val="014464"/>
              </a:solidFill>
              <a:latin typeface="Outfi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CuadroTexto 19">
            <a:extLst>
              <a:ext uri="{FF2B5EF4-FFF2-40B4-BE49-F238E27FC236}">
                <a16:creationId xmlns:a16="http://schemas.microsoft.com/office/drawing/2014/main" id="{767A67FD-C698-AF82-7FB9-F470365BA7FE}"/>
              </a:ext>
            </a:extLst>
          </p:cNvPr>
          <p:cNvSpPr txBox="1"/>
          <p:nvPr/>
        </p:nvSpPr>
        <p:spPr>
          <a:xfrm>
            <a:off x="1585359" y="5427059"/>
            <a:ext cx="5774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1200" dirty="0">
                <a:solidFill>
                  <a:srgbClr val="01446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Retail</a:t>
            </a:r>
            <a:endParaRPr lang="es-CO" sz="1200" dirty="0">
              <a:solidFill>
                <a:srgbClr val="014464"/>
              </a:solidFill>
              <a:latin typeface="Outfi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CuadroTexto 20">
            <a:extLst>
              <a:ext uri="{FF2B5EF4-FFF2-40B4-BE49-F238E27FC236}">
                <a16:creationId xmlns:a16="http://schemas.microsoft.com/office/drawing/2014/main" id="{D1E99F0D-EDEF-63BC-3D09-29807A175EB1}"/>
              </a:ext>
            </a:extLst>
          </p:cNvPr>
          <p:cNvSpPr txBox="1"/>
          <p:nvPr/>
        </p:nvSpPr>
        <p:spPr>
          <a:xfrm>
            <a:off x="2597784" y="5427059"/>
            <a:ext cx="9573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1200" dirty="0">
                <a:solidFill>
                  <a:srgbClr val="01446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Automotriz</a:t>
            </a:r>
            <a:endParaRPr lang="es-CO" sz="1200" dirty="0">
              <a:solidFill>
                <a:srgbClr val="014464"/>
              </a:solidFill>
              <a:latin typeface="Outfi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BABD031E-7A58-4CAF-87A9-95DD118694CA}"/>
              </a:ext>
            </a:extLst>
          </p:cNvPr>
          <p:cNvCxnSpPr>
            <a:cxnSpLocks/>
          </p:cNvCxnSpPr>
          <p:nvPr/>
        </p:nvCxnSpPr>
        <p:spPr>
          <a:xfrm>
            <a:off x="4738560" y="2594960"/>
            <a:ext cx="0" cy="352962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>
            <a:extLst>
              <a:ext uri="{FF2B5EF4-FFF2-40B4-BE49-F238E27FC236}">
                <a16:creationId xmlns:a16="http://schemas.microsoft.com/office/drawing/2014/main" id="{5C67C441-7EC4-DD98-22B0-E2EBE88AB1A9}"/>
              </a:ext>
            </a:extLst>
          </p:cNvPr>
          <p:cNvCxnSpPr>
            <a:cxnSpLocks/>
          </p:cNvCxnSpPr>
          <p:nvPr/>
        </p:nvCxnSpPr>
        <p:spPr>
          <a:xfrm>
            <a:off x="7200900" y="2540064"/>
            <a:ext cx="0" cy="358452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B5AF43DF-1F20-CEBB-50F7-2D8793C107FD}"/>
              </a:ext>
            </a:extLst>
          </p:cNvPr>
          <p:cNvCxnSpPr>
            <a:cxnSpLocks/>
          </p:cNvCxnSpPr>
          <p:nvPr/>
        </p:nvCxnSpPr>
        <p:spPr>
          <a:xfrm flipH="1">
            <a:off x="4752610" y="3063789"/>
            <a:ext cx="2448290" cy="7508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EFC63143-DF9F-95C9-FBE2-17F2DD21D5B6}"/>
              </a:ext>
            </a:extLst>
          </p:cNvPr>
          <p:cNvCxnSpPr>
            <a:cxnSpLocks/>
          </p:cNvCxnSpPr>
          <p:nvPr/>
        </p:nvCxnSpPr>
        <p:spPr>
          <a:xfrm flipH="1">
            <a:off x="4738560" y="3604287"/>
            <a:ext cx="2462340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768108C4-1EE4-4CB7-0DDB-E66701D5E39D}"/>
              </a:ext>
            </a:extLst>
          </p:cNvPr>
          <p:cNvCxnSpPr>
            <a:cxnSpLocks/>
          </p:cNvCxnSpPr>
          <p:nvPr/>
        </p:nvCxnSpPr>
        <p:spPr>
          <a:xfrm flipH="1" flipV="1">
            <a:off x="4752610" y="4170730"/>
            <a:ext cx="2410300" cy="1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2CD1BA3E-A08C-1E55-E76E-EF79DE2A112A}"/>
              </a:ext>
            </a:extLst>
          </p:cNvPr>
          <p:cNvCxnSpPr>
            <a:cxnSpLocks/>
          </p:cNvCxnSpPr>
          <p:nvPr/>
        </p:nvCxnSpPr>
        <p:spPr>
          <a:xfrm flipH="1">
            <a:off x="4741005" y="4709848"/>
            <a:ext cx="2410300" cy="0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 descr="Forma, Icono&#10;&#10;Descripción generada automáticamente">
            <a:extLst>
              <a:ext uri="{FF2B5EF4-FFF2-40B4-BE49-F238E27FC236}">
                <a16:creationId xmlns:a16="http://schemas.microsoft.com/office/drawing/2014/main" id="{A9A675F7-5742-48EE-4AB0-F121726CE2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078" y="3689305"/>
            <a:ext cx="1197915" cy="821825"/>
          </a:xfrm>
          <a:prstGeom prst="rect">
            <a:avLst/>
          </a:prstGeom>
        </p:spPr>
      </p:pic>
      <p:sp>
        <p:nvSpPr>
          <p:cNvPr id="41" name="CuadroTexto 60">
            <a:extLst>
              <a:ext uri="{FF2B5EF4-FFF2-40B4-BE49-F238E27FC236}">
                <a16:creationId xmlns:a16="http://schemas.microsoft.com/office/drawing/2014/main" id="{BDA8AE1C-DD40-1AAB-064C-5738FE686A0B}"/>
              </a:ext>
            </a:extLst>
          </p:cNvPr>
          <p:cNvSpPr txBox="1"/>
          <p:nvPr/>
        </p:nvSpPr>
        <p:spPr>
          <a:xfrm>
            <a:off x="8045931" y="2809872"/>
            <a:ext cx="460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1200" dirty="0">
                <a:solidFill>
                  <a:srgbClr val="01446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B2B</a:t>
            </a:r>
            <a:endParaRPr lang="es-CO" sz="1200" dirty="0">
              <a:solidFill>
                <a:srgbClr val="014464"/>
              </a:solidFill>
              <a:latin typeface="Outfi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CuadroTexto 61">
            <a:extLst>
              <a:ext uri="{FF2B5EF4-FFF2-40B4-BE49-F238E27FC236}">
                <a16:creationId xmlns:a16="http://schemas.microsoft.com/office/drawing/2014/main" id="{29CB6303-B25A-9E89-01C6-5CCF6D3D6CA7}"/>
              </a:ext>
            </a:extLst>
          </p:cNvPr>
          <p:cNvSpPr txBox="1"/>
          <p:nvPr/>
        </p:nvSpPr>
        <p:spPr>
          <a:xfrm>
            <a:off x="7638417" y="5330305"/>
            <a:ext cx="11592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1200" dirty="0" err="1">
                <a:solidFill>
                  <a:srgbClr val="01446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Order</a:t>
            </a:r>
            <a:r>
              <a:rPr lang="es-MX" sz="1200" dirty="0">
                <a:solidFill>
                  <a:srgbClr val="01446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MX" sz="1200" dirty="0" err="1">
                <a:solidFill>
                  <a:srgbClr val="01446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es-MX" sz="1200" dirty="0">
                <a:solidFill>
                  <a:srgbClr val="01446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 Cash</a:t>
            </a:r>
            <a:endParaRPr lang="es-CO" sz="1200" dirty="0">
              <a:solidFill>
                <a:srgbClr val="014464"/>
              </a:solidFill>
              <a:latin typeface="Outfi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CuadroTexto 62">
            <a:extLst>
              <a:ext uri="{FF2B5EF4-FFF2-40B4-BE49-F238E27FC236}">
                <a16:creationId xmlns:a16="http://schemas.microsoft.com/office/drawing/2014/main" id="{07515022-2FB6-6411-9547-258A9F073F15}"/>
              </a:ext>
            </a:extLst>
          </p:cNvPr>
          <p:cNvSpPr txBox="1"/>
          <p:nvPr/>
        </p:nvSpPr>
        <p:spPr>
          <a:xfrm>
            <a:off x="9159003" y="3675220"/>
            <a:ext cx="625489" cy="306467"/>
          </a:xfrm>
          <a:prstGeom prst="round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1200" dirty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Buro 1</a:t>
            </a:r>
            <a:endParaRPr lang="es-CO" sz="1200" dirty="0">
              <a:solidFill>
                <a:schemeClr val="bg1"/>
              </a:solidFill>
              <a:latin typeface="Outfi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CuadroTexto 319">
            <a:extLst>
              <a:ext uri="{FF2B5EF4-FFF2-40B4-BE49-F238E27FC236}">
                <a16:creationId xmlns:a16="http://schemas.microsoft.com/office/drawing/2014/main" id="{4FF848DF-1CBE-1E05-F85F-59E2298CD107}"/>
              </a:ext>
            </a:extLst>
          </p:cNvPr>
          <p:cNvSpPr txBox="1"/>
          <p:nvPr/>
        </p:nvSpPr>
        <p:spPr>
          <a:xfrm>
            <a:off x="9169339" y="4209962"/>
            <a:ext cx="651355" cy="306467"/>
          </a:xfrm>
          <a:prstGeom prst="round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1200" dirty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Buro 2</a:t>
            </a:r>
            <a:endParaRPr lang="es-CO" sz="1200" dirty="0">
              <a:solidFill>
                <a:schemeClr val="bg1"/>
              </a:solidFill>
              <a:latin typeface="Outfi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CuadroTexto 320">
            <a:extLst>
              <a:ext uri="{FF2B5EF4-FFF2-40B4-BE49-F238E27FC236}">
                <a16:creationId xmlns:a16="http://schemas.microsoft.com/office/drawing/2014/main" id="{94B46CC5-BF87-2FCF-94A8-49FB3BACD759}"/>
              </a:ext>
            </a:extLst>
          </p:cNvPr>
          <p:cNvSpPr txBox="1"/>
          <p:nvPr/>
        </p:nvSpPr>
        <p:spPr>
          <a:xfrm>
            <a:off x="10211914" y="3398221"/>
            <a:ext cx="330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1200" dirty="0">
                <a:solidFill>
                  <a:srgbClr val="01446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P1</a:t>
            </a:r>
            <a:endParaRPr lang="es-CO" sz="1200" dirty="0">
              <a:solidFill>
                <a:srgbClr val="014464"/>
              </a:solidFill>
              <a:latin typeface="Outfi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CuadroTexto 321">
            <a:extLst>
              <a:ext uri="{FF2B5EF4-FFF2-40B4-BE49-F238E27FC236}">
                <a16:creationId xmlns:a16="http://schemas.microsoft.com/office/drawing/2014/main" id="{0E60491D-9203-C3CB-653F-B42EBE96481D}"/>
              </a:ext>
            </a:extLst>
          </p:cNvPr>
          <p:cNvSpPr txBox="1"/>
          <p:nvPr/>
        </p:nvSpPr>
        <p:spPr>
          <a:xfrm>
            <a:off x="10237479" y="4165349"/>
            <a:ext cx="330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1200" dirty="0">
                <a:solidFill>
                  <a:srgbClr val="01446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P1</a:t>
            </a:r>
            <a:endParaRPr lang="es-CO" sz="1200" dirty="0">
              <a:solidFill>
                <a:srgbClr val="014464"/>
              </a:solidFill>
              <a:latin typeface="Outfi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CuadroTexto 322">
            <a:extLst>
              <a:ext uri="{FF2B5EF4-FFF2-40B4-BE49-F238E27FC236}">
                <a16:creationId xmlns:a16="http://schemas.microsoft.com/office/drawing/2014/main" id="{FCA8EE0A-3CD1-D9C7-CA98-AB68BC674866}"/>
              </a:ext>
            </a:extLst>
          </p:cNvPr>
          <p:cNvSpPr txBox="1"/>
          <p:nvPr/>
        </p:nvSpPr>
        <p:spPr>
          <a:xfrm>
            <a:off x="10211914" y="3781419"/>
            <a:ext cx="360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1200" dirty="0">
                <a:solidFill>
                  <a:srgbClr val="01446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P2</a:t>
            </a:r>
            <a:endParaRPr lang="es-CO" sz="1200" dirty="0">
              <a:solidFill>
                <a:srgbClr val="014464"/>
              </a:solidFill>
              <a:latin typeface="Outfi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CuadroTexto 323">
            <a:extLst>
              <a:ext uri="{FF2B5EF4-FFF2-40B4-BE49-F238E27FC236}">
                <a16:creationId xmlns:a16="http://schemas.microsoft.com/office/drawing/2014/main" id="{5E64BA42-63E0-884C-0D44-FCA9AA8DDDE4}"/>
              </a:ext>
            </a:extLst>
          </p:cNvPr>
          <p:cNvSpPr txBox="1"/>
          <p:nvPr/>
        </p:nvSpPr>
        <p:spPr>
          <a:xfrm>
            <a:off x="10237479" y="4496114"/>
            <a:ext cx="360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1200" dirty="0">
                <a:solidFill>
                  <a:srgbClr val="01446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P2</a:t>
            </a:r>
            <a:endParaRPr lang="es-CO" sz="1200" dirty="0">
              <a:solidFill>
                <a:srgbClr val="014464"/>
              </a:solidFill>
              <a:latin typeface="Outfi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CuadroTexto 329">
            <a:extLst>
              <a:ext uri="{FF2B5EF4-FFF2-40B4-BE49-F238E27FC236}">
                <a16:creationId xmlns:a16="http://schemas.microsoft.com/office/drawing/2014/main" id="{20E7018B-9806-6A93-2CA2-84DCDBBC43DD}"/>
              </a:ext>
            </a:extLst>
          </p:cNvPr>
          <p:cNvSpPr txBox="1"/>
          <p:nvPr/>
        </p:nvSpPr>
        <p:spPr>
          <a:xfrm>
            <a:off x="5174979" y="5895246"/>
            <a:ext cx="1582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sz="1200" dirty="0">
                <a:solidFill>
                  <a:srgbClr val="01446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Servidores centrales</a:t>
            </a:r>
            <a:endParaRPr lang="es-CO" sz="1200" dirty="0">
              <a:solidFill>
                <a:srgbClr val="014464"/>
              </a:solidFill>
              <a:latin typeface="Outfi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9" name="Imagen 58">
            <a:extLst>
              <a:ext uri="{FF2B5EF4-FFF2-40B4-BE49-F238E27FC236}">
                <a16:creationId xmlns:a16="http://schemas.microsoft.com/office/drawing/2014/main" id="{80C6216E-05E7-7DA3-1BB4-4811D3C900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5226" y="5210810"/>
            <a:ext cx="1213948" cy="782322"/>
          </a:xfrm>
          <a:prstGeom prst="roundRect">
            <a:avLst>
              <a:gd name="adj" fmla="val 11797"/>
            </a:avLst>
          </a:prstGeom>
        </p:spPr>
      </p:pic>
      <p:sp>
        <p:nvSpPr>
          <p:cNvPr id="60" name="Rectángulo: esquinas redondeadas 59">
            <a:extLst>
              <a:ext uri="{FF2B5EF4-FFF2-40B4-BE49-F238E27FC236}">
                <a16:creationId xmlns:a16="http://schemas.microsoft.com/office/drawing/2014/main" id="{BD303CED-0012-8724-BEEE-C128541BDD1A}"/>
              </a:ext>
            </a:extLst>
          </p:cNvPr>
          <p:cNvSpPr/>
          <p:nvPr/>
        </p:nvSpPr>
        <p:spPr>
          <a:xfrm>
            <a:off x="5150257" y="2925290"/>
            <a:ext cx="1593320" cy="276996"/>
          </a:xfrm>
          <a:prstGeom prst="round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s-MX" sz="1050" dirty="0">
                <a:solidFill>
                  <a:srgbClr val="01446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Comunicación SFTP</a:t>
            </a:r>
            <a:endParaRPr lang="es-CO" sz="1050" dirty="0">
              <a:solidFill>
                <a:srgbClr val="014464"/>
              </a:solidFill>
            </a:endParaRPr>
          </a:p>
        </p:txBody>
      </p:sp>
      <p:sp>
        <p:nvSpPr>
          <p:cNvPr id="61" name="Rectángulo: esquinas redondeadas 60">
            <a:extLst>
              <a:ext uri="{FF2B5EF4-FFF2-40B4-BE49-F238E27FC236}">
                <a16:creationId xmlns:a16="http://schemas.microsoft.com/office/drawing/2014/main" id="{BAD6907E-C3E5-1C0D-1C6A-C41F64898DE6}"/>
              </a:ext>
            </a:extLst>
          </p:cNvPr>
          <p:cNvSpPr/>
          <p:nvPr/>
        </p:nvSpPr>
        <p:spPr>
          <a:xfrm>
            <a:off x="4872616" y="3465718"/>
            <a:ext cx="2148602" cy="276996"/>
          </a:xfrm>
          <a:prstGeom prst="round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s-MX" sz="1050" dirty="0">
                <a:solidFill>
                  <a:srgbClr val="01446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Comunicación HTTP web </a:t>
            </a:r>
            <a:r>
              <a:rPr lang="es-MX" sz="1050" dirty="0" err="1">
                <a:solidFill>
                  <a:srgbClr val="01446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service</a:t>
            </a:r>
            <a:endParaRPr lang="es-CO" sz="1050" dirty="0">
              <a:solidFill>
                <a:srgbClr val="014464"/>
              </a:solidFill>
            </a:endParaRPr>
          </a:p>
        </p:txBody>
      </p:sp>
      <p:sp>
        <p:nvSpPr>
          <p:cNvPr id="62" name="Rectángulo: esquinas redondeadas 61">
            <a:extLst>
              <a:ext uri="{FF2B5EF4-FFF2-40B4-BE49-F238E27FC236}">
                <a16:creationId xmlns:a16="http://schemas.microsoft.com/office/drawing/2014/main" id="{26D2FBEE-814F-BA91-23BD-19DCF4282DEB}"/>
              </a:ext>
            </a:extLst>
          </p:cNvPr>
          <p:cNvSpPr/>
          <p:nvPr/>
        </p:nvSpPr>
        <p:spPr>
          <a:xfrm>
            <a:off x="5157801" y="4012272"/>
            <a:ext cx="1578232" cy="276996"/>
          </a:xfrm>
          <a:prstGeom prst="round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s-MX" sz="1050" dirty="0">
                <a:solidFill>
                  <a:srgbClr val="01446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Comunicación AS2</a:t>
            </a:r>
            <a:endParaRPr lang="es-CO" sz="1050" dirty="0">
              <a:solidFill>
                <a:srgbClr val="014464"/>
              </a:solidFill>
            </a:endParaRPr>
          </a:p>
        </p:txBody>
      </p:sp>
      <p:sp>
        <p:nvSpPr>
          <p:cNvPr id="63" name="Rectángulo: esquinas redondeadas 62">
            <a:extLst>
              <a:ext uri="{FF2B5EF4-FFF2-40B4-BE49-F238E27FC236}">
                <a16:creationId xmlns:a16="http://schemas.microsoft.com/office/drawing/2014/main" id="{572FB5C2-26ED-8916-2844-AD3117378FB0}"/>
              </a:ext>
            </a:extLst>
          </p:cNvPr>
          <p:cNvSpPr/>
          <p:nvPr/>
        </p:nvSpPr>
        <p:spPr>
          <a:xfrm>
            <a:off x="5150257" y="4542259"/>
            <a:ext cx="1593320" cy="276996"/>
          </a:xfrm>
          <a:prstGeom prst="round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s-MX" sz="1050" dirty="0">
                <a:solidFill>
                  <a:srgbClr val="01446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Comunicación VAN</a:t>
            </a:r>
            <a:endParaRPr lang="es-CO" sz="1050" dirty="0">
              <a:solidFill>
                <a:srgbClr val="014464"/>
              </a:solidFill>
            </a:endParaRPr>
          </a:p>
        </p:txBody>
      </p:sp>
      <p:sp>
        <p:nvSpPr>
          <p:cNvPr id="67" name="CuadroTexto 8">
            <a:extLst>
              <a:ext uri="{FF2B5EF4-FFF2-40B4-BE49-F238E27FC236}">
                <a16:creationId xmlns:a16="http://schemas.microsoft.com/office/drawing/2014/main" id="{AE3AE13B-94C8-8375-B3BE-2859CB67E65C}"/>
              </a:ext>
            </a:extLst>
          </p:cNvPr>
          <p:cNvSpPr txBox="1"/>
          <p:nvPr/>
        </p:nvSpPr>
        <p:spPr>
          <a:xfrm>
            <a:off x="7674167" y="4015533"/>
            <a:ext cx="760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MX" b="1" dirty="0" err="1">
                <a:solidFill>
                  <a:srgbClr val="014464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Buroes</a:t>
            </a:r>
            <a:endParaRPr lang="es-CO" b="1" dirty="0">
              <a:solidFill>
                <a:srgbClr val="014464"/>
              </a:solidFill>
              <a:latin typeface="Outfit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Imagen 7" descr="Texto&#10;&#10;Descripción generada automáticamente con confianza media">
            <a:extLst>
              <a:ext uri="{FF2B5EF4-FFF2-40B4-BE49-F238E27FC236}">
                <a16:creationId xmlns:a16="http://schemas.microsoft.com/office/drawing/2014/main" id="{29EAAFC5-7F38-585A-DDA1-C2911614F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140" y="1792617"/>
            <a:ext cx="1889870" cy="536998"/>
          </a:xfrm>
          <a:prstGeom prst="rect">
            <a:avLst/>
          </a:prstGeom>
        </p:spPr>
      </p:pic>
      <p:sp>
        <p:nvSpPr>
          <p:cNvPr id="9" name="Google Shape;348;p8">
            <a:extLst>
              <a:ext uri="{FF2B5EF4-FFF2-40B4-BE49-F238E27FC236}">
                <a16:creationId xmlns:a16="http://schemas.microsoft.com/office/drawing/2014/main" id="{A740036F-3CED-6CC8-A57D-CB567448D3F4}"/>
              </a:ext>
            </a:extLst>
          </p:cNvPr>
          <p:cNvSpPr txBox="1">
            <a:spLocks/>
          </p:cNvSpPr>
          <p:nvPr/>
        </p:nvSpPr>
        <p:spPr>
          <a:xfrm>
            <a:off x="7317106" y="1903618"/>
            <a:ext cx="3225348" cy="340098"/>
          </a:xfrm>
          <a:prstGeom prst="roundRect">
            <a:avLst>
              <a:gd name="adj" fmla="val 3199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s-MX" sz="1400" b="1" dirty="0">
                <a:solidFill>
                  <a:schemeClr val="bg2"/>
                </a:solidFill>
                <a:latin typeface="Outfit" pitchFamily="2" charset="0"/>
              </a:rPr>
              <a:t>PROVEEDORES</a:t>
            </a:r>
          </a:p>
        </p:txBody>
      </p:sp>
      <p:sp>
        <p:nvSpPr>
          <p:cNvPr id="11" name="Google Shape;348;p8">
            <a:extLst>
              <a:ext uri="{FF2B5EF4-FFF2-40B4-BE49-F238E27FC236}">
                <a16:creationId xmlns:a16="http://schemas.microsoft.com/office/drawing/2014/main" id="{89F6C941-9E2E-D46B-C56F-95421CEE76F6}"/>
              </a:ext>
            </a:extLst>
          </p:cNvPr>
          <p:cNvSpPr txBox="1">
            <a:spLocks/>
          </p:cNvSpPr>
          <p:nvPr/>
        </p:nvSpPr>
        <p:spPr>
          <a:xfrm>
            <a:off x="1470353" y="1903618"/>
            <a:ext cx="3045412" cy="340098"/>
          </a:xfrm>
          <a:prstGeom prst="roundRect">
            <a:avLst>
              <a:gd name="adj" fmla="val 3199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0" indent="0" algn="ctr">
              <a:spcBef>
                <a:spcPts val="0"/>
              </a:spcBef>
            </a:pPr>
            <a:r>
              <a:rPr lang="es-MX" sz="1400" b="1" dirty="0">
                <a:solidFill>
                  <a:schemeClr val="bg2"/>
                </a:solidFill>
                <a:latin typeface="Outfit" pitchFamily="2" charset="0"/>
              </a:rPr>
              <a:t>COMPRADOR (HUB)</a:t>
            </a:r>
          </a:p>
        </p:txBody>
      </p:sp>
      <p:cxnSp>
        <p:nvCxnSpPr>
          <p:cNvPr id="14" name="Conector: angular 13">
            <a:extLst>
              <a:ext uri="{FF2B5EF4-FFF2-40B4-BE49-F238E27FC236}">
                <a16:creationId xmlns:a16="http://schemas.microsoft.com/office/drawing/2014/main" id="{F3439866-06C2-B640-FC66-CBD1CF0109E6}"/>
              </a:ext>
            </a:extLst>
          </p:cNvPr>
          <p:cNvCxnSpPr>
            <a:cxnSpLocks/>
          </p:cNvCxnSpPr>
          <p:nvPr/>
        </p:nvCxnSpPr>
        <p:spPr>
          <a:xfrm rot="10800000">
            <a:off x="3075547" y="3494465"/>
            <a:ext cx="572016" cy="272360"/>
          </a:xfrm>
          <a:prstGeom prst="bentConnector2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Conector: angular 71">
            <a:extLst>
              <a:ext uri="{FF2B5EF4-FFF2-40B4-BE49-F238E27FC236}">
                <a16:creationId xmlns:a16="http://schemas.microsoft.com/office/drawing/2014/main" id="{C52B32AF-A2AC-E8BC-3219-77AA53AF6894}"/>
              </a:ext>
            </a:extLst>
          </p:cNvPr>
          <p:cNvCxnSpPr>
            <a:cxnSpLocks/>
          </p:cNvCxnSpPr>
          <p:nvPr/>
        </p:nvCxnSpPr>
        <p:spPr>
          <a:xfrm rot="5400000">
            <a:off x="3145354" y="4575876"/>
            <a:ext cx="343056" cy="313927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Conector: angular 75">
            <a:extLst>
              <a:ext uri="{FF2B5EF4-FFF2-40B4-BE49-F238E27FC236}">
                <a16:creationId xmlns:a16="http://schemas.microsoft.com/office/drawing/2014/main" id="{4E044D3E-D093-3627-A01A-344B61CFAD42}"/>
              </a:ext>
            </a:extLst>
          </p:cNvPr>
          <p:cNvCxnSpPr>
            <a:cxnSpLocks/>
          </p:cNvCxnSpPr>
          <p:nvPr/>
        </p:nvCxnSpPr>
        <p:spPr>
          <a:xfrm rot="10800000">
            <a:off x="1891603" y="3476213"/>
            <a:ext cx="1331226" cy="623752"/>
          </a:xfrm>
          <a:prstGeom prst="bentConnector2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ector: angular 78">
            <a:extLst>
              <a:ext uri="{FF2B5EF4-FFF2-40B4-BE49-F238E27FC236}">
                <a16:creationId xmlns:a16="http://schemas.microsoft.com/office/drawing/2014/main" id="{5F43EAF9-CE71-3DEE-69DB-CE793687C6B3}"/>
              </a:ext>
            </a:extLst>
          </p:cNvPr>
          <p:cNvCxnSpPr>
            <a:cxnSpLocks/>
          </p:cNvCxnSpPr>
          <p:nvPr/>
        </p:nvCxnSpPr>
        <p:spPr>
          <a:xfrm rot="10800000" flipV="1">
            <a:off x="1874060" y="4365835"/>
            <a:ext cx="1241872" cy="285324"/>
          </a:xfrm>
          <a:prstGeom prst="bentConnector2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3" name="Imagen 8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445F1C6E-70E9-1260-3300-06657C7D06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171" y="5072246"/>
            <a:ext cx="793119" cy="793119"/>
          </a:xfrm>
          <a:prstGeom prst="rect">
            <a:avLst/>
          </a:prstGeom>
        </p:spPr>
      </p:pic>
      <p:grpSp>
        <p:nvGrpSpPr>
          <p:cNvPr id="96" name="Grupo 95">
            <a:extLst>
              <a:ext uri="{FF2B5EF4-FFF2-40B4-BE49-F238E27FC236}">
                <a16:creationId xmlns:a16="http://schemas.microsoft.com/office/drawing/2014/main" id="{92931E94-8BF7-CA89-BD5F-6DEE1B74336B}"/>
              </a:ext>
            </a:extLst>
          </p:cNvPr>
          <p:cNvGrpSpPr/>
          <p:nvPr/>
        </p:nvGrpSpPr>
        <p:grpSpPr>
          <a:xfrm rot="16200000" flipV="1">
            <a:off x="8124502" y="5016561"/>
            <a:ext cx="167922" cy="1395401"/>
            <a:chOff x="10708410" y="2632063"/>
            <a:chExt cx="387930" cy="303428"/>
          </a:xfrm>
        </p:grpSpPr>
        <p:cxnSp>
          <p:nvCxnSpPr>
            <p:cNvPr id="97" name="Conector recto 96">
              <a:extLst>
                <a:ext uri="{FF2B5EF4-FFF2-40B4-BE49-F238E27FC236}">
                  <a16:creationId xmlns:a16="http://schemas.microsoft.com/office/drawing/2014/main" id="{F4452178-AC1E-D1E8-D24A-CDE035BDE9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08410" y="2632063"/>
              <a:ext cx="0" cy="303428"/>
            </a:xfrm>
            <a:prstGeom prst="line">
              <a:avLst/>
            </a:prstGeom>
            <a:ln w="19050"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ector recto 97">
              <a:extLst>
                <a:ext uri="{FF2B5EF4-FFF2-40B4-BE49-F238E27FC236}">
                  <a16:creationId xmlns:a16="http://schemas.microsoft.com/office/drawing/2014/main" id="{96750F8A-ACBB-6DAC-3D51-BCAA11BCD8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96340" y="2632063"/>
              <a:ext cx="0" cy="303428"/>
            </a:xfrm>
            <a:prstGeom prst="line">
              <a:avLst/>
            </a:prstGeom>
            <a:ln w="1905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9" name="Conector recto 98">
            <a:extLst>
              <a:ext uri="{FF2B5EF4-FFF2-40B4-BE49-F238E27FC236}">
                <a16:creationId xmlns:a16="http://schemas.microsoft.com/office/drawing/2014/main" id="{4C709B9A-17CA-C74F-CF00-CDB09B6313CA}"/>
              </a:ext>
            </a:extLst>
          </p:cNvPr>
          <p:cNvCxnSpPr>
            <a:cxnSpLocks/>
          </p:cNvCxnSpPr>
          <p:nvPr/>
        </p:nvCxnSpPr>
        <p:spPr>
          <a:xfrm>
            <a:off x="7638417" y="3071297"/>
            <a:ext cx="1354779" cy="0"/>
          </a:xfrm>
          <a:prstGeom prst="line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ector recto 100">
            <a:extLst>
              <a:ext uri="{FF2B5EF4-FFF2-40B4-BE49-F238E27FC236}">
                <a16:creationId xmlns:a16="http://schemas.microsoft.com/office/drawing/2014/main" id="{69A681A1-5E0B-C4E4-A587-16FA215CAE9D}"/>
              </a:ext>
            </a:extLst>
          </p:cNvPr>
          <p:cNvCxnSpPr>
            <a:cxnSpLocks/>
          </p:cNvCxnSpPr>
          <p:nvPr/>
        </p:nvCxnSpPr>
        <p:spPr>
          <a:xfrm>
            <a:off x="8475291" y="3827713"/>
            <a:ext cx="563934" cy="0"/>
          </a:xfrm>
          <a:prstGeom prst="line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Conector recto 104">
            <a:extLst>
              <a:ext uri="{FF2B5EF4-FFF2-40B4-BE49-F238E27FC236}">
                <a16:creationId xmlns:a16="http://schemas.microsoft.com/office/drawing/2014/main" id="{2B6005C7-E196-3594-6740-20B5B996B085}"/>
              </a:ext>
            </a:extLst>
          </p:cNvPr>
          <p:cNvCxnSpPr>
            <a:cxnSpLocks/>
          </p:cNvCxnSpPr>
          <p:nvPr/>
        </p:nvCxnSpPr>
        <p:spPr>
          <a:xfrm>
            <a:off x="8672043" y="4339087"/>
            <a:ext cx="386232" cy="0"/>
          </a:xfrm>
          <a:prstGeom prst="line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ector recto 111">
            <a:extLst>
              <a:ext uri="{FF2B5EF4-FFF2-40B4-BE49-F238E27FC236}">
                <a16:creationId xmlns:a16="http://schemas.microsoft.com/office/drawing/2014/main" id="{24B11CB3-87AD-58D8-D2C7-1261A8D6C330}"/>
              </a:ext>
            </a:extLst>
          </p:cNvPr>
          <p:cNvCxnSpPr>
            <a:cxnSpLocks/>
          </p:cNvCxnSpPr>
          <p:nvPr/>
        </p:nvCxnSpPr>
        <p:spPr>
          <a:xfrm>
            <a:off x="9919380" y="3935343"/>
            <a:ext cx="271265" cy="0"/>
          </a:xfrm>
          <a:prstGeom prst="line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Conector: angular 113">
            <a:extLst>
              <a:ext uri="{FF2B5EF4-FFF2-40B4-BE49-F238E27FC236}">
                <a16:creationId xmlns:a16="http://schemas.microsoft.com/office/drawing/2014/main" id="{66C6C9B9-0392-6B5C-A5DE-BC77DCA8D7B0}"/>
              </a:ext>
            </a:extLst>
          </p:cNvPr>
          <p:cNvCxnSpPr>
            <a:cxnSpLocks/>
            <a:endCxn id="45" idx="1"/>
          </p:cNvCxnSpPr>
          <p:nvPr/>
        </p:nvCxnSpPr>
        <p:spPr>
          <a:xfrm flipV="1">
            <a:off x="9904270" y="3536721"/>
            <a:ext cx="307644" cy="199083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Conector recto 125">
            <a:extLst>
              <a:ext uri="{FF2B5EF4-FFF2-40B4-BE49-F238E27FC236}">
                <a16:creationId xmlns:a16="http://schemas.microsoft.com/office/drawing/2014/main" id="{AC651522-587C-B7D5-8AE0-FF795BEB140C}"/>
              </a:ext>
            </a:extLst>
          </p:cNvPr>
          <p:cNvCxnSpPr>
            <a:cxnSpLocks/>
          </p:cNvCxnSpPr>
          <p:nvPr/>
        </p:nvCxnSpPr>
        <p:spPr>
          <a:xfrm>
            <a:off x="9919380" y="4296253"/>
            <a:ext cx="271265" cy="0"/>
          </a:xfrm>
          <a:prstGeom prst="line">
            <a:avLst/>
          </a:prstGeom>
          <a:ln w="1905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ector: angular 126">
            <a:extLst>
              <a:ext uri="{FF2B5EF4-FFF2-40B4-BE49-F238E27FC236}">
                <a16:creationId xmlns:a16="http://schemas.microsoft.com/office/drawing/2014/main" id="{DF5AD352-72F4-B285-E06E-06394D1061B5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9919380" y="4496114"/>
            <a:ext cx="318099" cy="138500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2" name="Imagen 131">
            <a:extLst>
              <a:ext uri="{FF2B5EF4-FFF2-40B4-BE49-F238E27FC236}">
                <a16:creationId xmlns:a16="http://schemas.microsoft.com/office/drawing/2014/main" id="{2AEE681C-0EA4-77D2-9479-C716540734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043" y="2588921"/>
            <a:ext cx="644983" cy="644983"/>
          </a:xfrm>
          <a:prstGeom prst="rect">
            <a:avLst/>
          </a:prstGeom>
        </p:spPr>
      </p:pic>
      <p:pic>
        <p:nvPicPr>
          <p:cNvPr id="134" name="Imagen 133">
            <a:extLst>
              <a:ext uri="{FF2B5EF4-FFF2-40B4-BE49-F238E27FC236}">
                <a16:creationId xmlns:a16="http://schemas.microsoft.com/office/drawing/2014/main" id="{EE80714C-7659-D07F-88F9-28FFC9E613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206" y="2606731"/>
            <a:ext cx="632965" cy="632965"/>
          </a:xfrm>
          <a:prstGeom prst="rect">
            <a:avLst/>
          </a:prstGeom>
        </p:spPr>
      </p:pic>
      <p:pic>
        <p:nvPicPr>
          <p:cNvPr id="136" name="Imagen 135">
            <a:extLst>
              <a:ext uri="{FF2B5EF4-FFF2-40B4-BE49-F238E27FC236}">
                <a16:creationId xmlns:a16="http://schemas.microsoft.com/office/drawing/2014/main" id="{F152C0ED-93E0-62F7-EA0E-D5B626D989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751" y="4766443"/>
            <a:ext cx="660616" cy="660616"/>
          </a:xfrm>
          <a:prstGeom prst="rect">
            <a:avLst/>
          </a:prstGeom>
        </p:spPr>
      </p:pic>
      <p:pic>
        <p:nvPicPr>
          <p:cNvPr id="138" name="Imagen 137">
            <a:extLst>
              <a:ext uri="{FF2B5EF4-FFF2-40B4-BE49-F238E27FC236}">
                <a16:creationId xmlns:a16="http://schemas.microsoft.com/office/drawing/2014/main" id="{D03BF3D2-657F-5C16-4349-113664890B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734" y="4794683"/>
            <a:ext cx="676855" cy="632376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4ADBA44-F4A7-D6FC-D22B-25E00D1B7D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170" y="2509169"/>
            <a:ext cx="650322" cy="68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072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3AC8F664-EB86-60CB-6F9F-DCF6499183E6}"/>
              </a:ext>
            </a:extLst>
          </p:cNvPr>
          <p:cNvGraphicFramePr>
            <a:graphicFrameLocks noGrp="1"/>
          </p:cNvGraphicFramePr>
          <p:nvPr/>
        </p:nvGraphicFramePr>
        <p:xfrm>
          <a:off x="1923511" y="2045776"/>
          <a:ext cx="8878808" cy="183218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439404">
                  <a:extLst>
                    <a:ext uri="{9D8B030D-6E8A-4147-A177-3AD203B41FA5}">
                      <a16:colId xmlns:a16="http://schemas.microsoft.com/office/drawing/2014/main" val="2957677400"/>
                    </a:ext>
                  </a:extLst>
                </a:gridCol>
                <a:gridCol w="4439404">
                  <a:extLst>
                    <a:ext uri="{9D8B030D-6E8A-4147-A177-3AD203B41FA5}">
                      <a16:colId xmlns:a16="http://schemas.microsoft.com/office/drawing/2014/main" val="2670792729"/>
                    </a:ext>
                  </a:extLst>
                </a:gridCol>
              </a:tblGrid>
              <a:tr h="610729">
                <a:tc>
                  <a:txBody>
                    <a:bodyPr/>
                    <a:lstStyle/>
                    <a:p>
                      <a:r>
                        <a:rPr lang="es-ES" b="1">
                          <a:solidFill>
                            <a:srgbClr val="00B5CC"/>
                          </a:solidFill>
                          <a:latin typeface="Outfit" pitchFamily="2" charset="0"/>
                        </a:rPr>
                        <a:t>NOMBRE ASESOR COMERCIAL</a:t>
                      </a:r>
                      <a:endParaRPr lang="es-PE" b="1">
                        <a:solidFill>
                          <a:srgbClr val="00B5CC"/>
                        </a:solidFill>
                        <a:latin typeface="Outfi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b="0" err="1">
                          <a:latin typeface="Instrument Sans" pitchFamily="2" charset="0"/>
                        </a:rPr>
                        <a:t>Xxxxxxx</a:t>
                      </a:r>
                      <a:endParaRPr lang="es-PE" b="0">
                        <a:latin typeface="Instrument S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2934143"/>
                  </a:ext>
                </a:extLst>
              </a:tr>
              <a:tr h="610729">
                <a:tc>
                  <a:txBody>
                    <a:bodyPr/>
                    <a:lstStyle/>
                    <a:p>
                      <a:r>
                        <a:rPr lang="es-ES" b="1">
                          <a:solidFill>
                            <a:srgbClr val="00B5CC"/>
                          </a:solidFill>
                          <a:latin typeface="Outfit" pitchFamily="2" charset="0"/>
                        </a:rPr>
                        <a:t>EMAIL</a:t>
                      </a:r>
                      <a:endParaRPr lang="es-PE" b="1">
                        <a:solidFill>
                          <a:srgbClr val="00B5CC"/>
                        </a:solidFill>
                        <a:latin typeface="Outfi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err="1">
                          <a:latin typeface="Instrument Sans" pitchFamily="2" charset="0"/>
                        </a:rPr>
                        <a:t>Xxxxxxx</a:t>
                      </a:r>
                      <a:endParaRPr lang="es-PE">
                        <a:latin typeface="Instrument S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9372091"/>
                  </a:ext>
                </a:extLst>
              </a:tr>
              <a:tr h="610729">
                <a:tc>
                  <a:txBody>
                    <a:bodyPr/>
                    <a:lstStyle/>
                    <a:p>
                      <a:r>
                        <a:rPr lang="es-ES" b="1">
                          <a:solidFill>
                            <a:srgbClr val="00B5CC"/>
                          </a:solidFill>
                          <a:latin typeface="Outfit" pitchFamily="2" charset="0"/>
                        </a:rPr>
                        <a:t>CONTACTO</a:t>
                      </a:r>
                      <a:endParaRPr lang="es-PE" b="1">
                        <a:solidFill>
                          <a:srgbClr val="00B5CC"/>
                        </a:solidFill>
                        <a:latin typeface="Outfi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err="1">
                          <a:latin typeface="Instrument Sans" pitchFamily="2" charset="0"/>
                        </a:rPr>
                        <a:t>Xxxxxxx</a:t>
                      </a:r>
                      <a:endParaRPr lang="es-PE">
                        <a:latin typeface="Instrument S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0204292"/>
                  </a:ext>
                </a:extLst>
              </a:tr>
            </a:tbl>
          </a:graphicData>
        </a:graphic>
      </p:graphicFrame>
      <p:sp>
        <p:nvSpPr>
          <p:cNvPr id="18" name="Marcador de texto 6">
            <a:extLst>
              <a:ext uri="{FF2B5EF4-FFF2-40B4-BE49-F238E27FC236}">
                <a16:creationId xmlns:a16="http://schemas.microsoft.com/office/drawing/2014/main" id="{D84AFFC8-4628-7C61-54BB-2C94DEB4890A}"/>
              </a:ext>
            </a:extLst>
          </p:cNvPr>
          <p:cNvSpPr txBox="1">
            <a:spLocks/>
          </p:cNvSpPr>
          <p:nvPr/>
        </p:nvSpPr>
        <p:spPr>
          <a:xfrm>
            <a:off x="4478924" y="4210387"/>
            <a:ext cx="4040654" cy="56309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>
                <a:solidFill>
                  <a:srgbClr val="00B5CC"/>
                </a:solidFill>
                <a:latin typeface="Outfit" pitchFamily="2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850263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892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Hombre parado con un traje de color negro&#10;&#10;Descripción generada automáticamente">
            <a:extLst>
              <a:ext uri="{FF2B5EF4-FFF2-40B4-BE49-F238E27FC236}">
                <a16:creationId xmlns:a16="http://schemas.microsoft.com/office/drawing/2014/main" id="{2824BFBF-3320-ECA3-9B95-0FDE3341B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09" y="0"/>
            <a:ext cx="12206309" cy="6858000"/>
          </a:xfrm>
          <a:prstGeom prst="rect">
            <a:avLst/>
          </a:prstGeom>
        </p:spPr>
      </p:pic>
      <p:pic>
        <p:nvPicPr>
          <p:cNvPr id="21" name="Imagen 20" descr="Texto&#10;&#10;Descripción generada automáticamente">
            <a:extLst>
              <a:ext uri="{FF2B5EF4-FFF2-40B4-BE49-F238E27FC236}">
                <a16:creationId xmlns:a16="http://schemas.microsoft.com/office/drawing/2014/main" id="{3DDBF950-4682-980A-B928-FBCDDE6EA8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  <p:sp>
        <p:nvSpPr>
          <p:cNvPr id="2" name="Google Shape;238;p23">
            <a:extLst>
              <a:ext uri="{FF2B5EF4-FFF2-40B4-BE49-F238E27FC236}">
                <a16:creationId xmlns:a16="http://schemas.microsoft.com/office/drawing/2014/main" id="{64E62063-362D-EB3A-0574-1CB4C6617FF9}"/>
              </a:ext>
            </a:extLst>
          </p:cNvPr>
          <p:cNvSpPr txBox="1"/>
          <p:nvPr/>
        </p:nvSpPr>
        <p:spPr>
          <a:xfrm>
            <a:off x="786433" y="725071"/>
            <a:ext cx="7458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3600" dirty="0">
                <a:solidFill>
                  <a:schemeClr val="bg1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¿Qué es EDI?</a:t>
            </a:r>
            <a:endParaRPr sz="3600" dirty="0">
              <a:solidFill>
                <a:schemeClr val="bg1"/>
              </a:solidFill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3" name="Google Shape;244;p23">
            <a:extLst>
              <a:ext uri="{FF2B5EF4-FFF2-40B4-BE49-F238E27FC236}">
                <a16:creationId xmlns:a16="http://schemas.microsoft.com/office/drawing/2014/main" id="{B7F2B4B2-221E-CAEF-665E-DAF46B7D0E92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 dirty="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INTRODUCCIÓN</a:t>
            </a:r>
            <a:endParaRPr sz="1500" dirty="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5" name="CuadroTexto 6">
            <a:extLst>
              <a:ext uri="{FF2B5EF4-FFF2-40B4-BE49-F238E27FC236}">
                <a16:creationId xmlns:a16="http://schemas.microsoft.com/office/drawing/2014/main" id="{523153DC-78A7-EA52-79AA-900890B29F9B}"/>
              </a:ext>
            </a:extLst>
          </p:cNvPr>
          <p:cNvSpPr txBox="1"/>
          <p:nvPr/>
        </p:nvSpPr>
        <p:spPr>
          <a:xfrm>
            <a:off x="945930" y="1638984"/>
            <a:ext cx="5256585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0" fontAlgn="base"/>
            <a:r>
              <a:rPr lang="es-ES" sz="1600" kern="0" dirty="0">
                <a:solidFill>
                  <a:schemeClr val="bg1"/>
                </a:solidFill>
                <a:latin typeface="Instrument Sans" pitchFamily="2" charset="0"/>
              </a:rPr>
              <a:t>Es la </a:t>
            </a:r>
            <a:r>
              <a:rPr lang="es-ES" sz="1600" b="1" kern="0" dirty="0">
                <a:solidFill>
                  <a:srgbClr val="95F8EC"/>
                </a:solidFill>
                <a:latin typeface="Instrument Sans" pitchFamily="2" charset="0"/>
              </a:rPr>
              <a:t>transmisión estructurada de datos entre organizaciones por medios electrónicos.​</a:t>
            </a:r>
            <a:r>
              <a:rPr lang="es-MX" sz="1600" b="0" i="0" u="none" strike="noStrike" dirty="0">
                <a:solidFill>
                  <a:schemeClr val="bg1"/>
                </a:solidFill>
                <a:effectLst/>
                <a:latin typeface="Instrument Sans" pitchFamily="2" charset="0"/>
              </a:rPr>
              <a:t> Especializado en sectores: Retail, T</a:t>
            </a:r>
            <a:r>
              <a:rPr lang="en-US" sz="1600" b="0" i="0" u="none" strike="noStrike" dirty="0" err="1">
                <a:solidFill>
                  <a:schemeClr val="bg1"/>
                </a:solidFill>
                <a:effectLst/>
                <a:latin typeface="Instrument Sans" pitchFamily="2" charset="0"/>
              </a:rPr>
              <a:t>ransportation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Instrument Sans" pitchFamily="2" charset="0"/>
              </a:rPr>
              <a:t>, Banking, Healthcare, Government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Instrument Sans" pitchFamily="2" charset="0"/>
              </a:rPr>
              <a:t>​, 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Instrument Sans" pitchFamily="2" charset="0"/>
              </a:rPr>
              <a:t>Manufacturing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Instrument Sans" pitchFamily="2" charset="0"/>
              </a:rPr>
              <a:t>​, </a:t>
            </a:r>
            <a:r>
              <a:rPr lang="en-US" sz="1600" b="0" i="0" u="none" strike="noStrike" dirty="0">
                <a:solidFill>
                  <a:schemeClr val="bg1"/>
                </a:solidFill>
                <a:effectLst/>
                <a:latin typeface="Instrument Sans" pitchFamily="2" charset="0"/>
              </a:rPr>
              <a:t>Warehousing</a:t>
            </a:r>
            <a:r>
              <a:rPr lang="en-US" sz="1600" b="0" i="0" dirty="0">
                <a:solidFill>
                  <a:schemeClr val="bg1"/>
                </a:solidFill>
                <a:effectLst/>
                <a:latin typeface="Instrument Sans" pitchFamily="2" charset="0"/>
              </a:rPr>
              <a:t>​</a:t>
            </a:r>
            <a:endParaRPr lang="es-ES" sz="1600" b="1" kern="0" dirty="0">
              <a:solidFill>
                <a:srgbClr val="95F8EC"/>
              </a:solidFill>
              <a:latin typeface="Instrument Sans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0FBC6A9-C680-87FE-415D-7BC033A559A8}"/>
              </a:ext>
            </a:extLst>
          </p:cNvPr>
          <p:cNvSpPr txBox="1"/>
          <p:nvPr/>
        </p:nvSpPr>
        <p:spPr>
          <a:xfrm>
            <a:off x="945931" y="3100523"/>
            <a:ext cx="25697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 fontAlgn="base"/>
            <a:r>
              <a:rPr lang="es-ES" sz="1800" b="1" i="0" u="none" strike="noStrike" dirty="0">
                <a:solidFill>
                  <a:srgbClr val="95F8EC"/>
                </a:solidFill>
                <a:effectLst/>
                <a:latin typeface="Outfit" pitchFamily="2" charset="0"/>
              </a:rPr>
              <a:t>Ventajas:</a:t>
            </a:r>
            <a:r>
              <a:rPr lang="en-US" sz="1800" b="0" i="0" dirty="0">
                <a:solidFill>
                  <a:srgbClr val="95F8EC"/>
                </a:solidFill>
                <a:effectLst/>
                <a:latin typeface="Outfit" pitchFamily="2" charset="0"/>
              </a:rPr>
              <a:t>​</a:t>
            </a:r>
            <a:endParaRPr lang="en-US" b="0" i="0" dirty="0">
              <a:solidFill>
                <a:srgbClr val="95F8EC"/>
              </a:solidFill>
              <a:effectLst/>
              <a:latin typeface="Outfit" pitchFamily="2" charset="0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CCA7043B-0CC5-D98C-9BCE-40C1328A50C6}"/>
              </a:ext>
            </a:extLst>
          </p:cNvPr>
          <p:cNvSpPr/>
          <p:nvPr/>
        </p:nvSpPr>
        <p:spPr>
          <a:xfrm>
            <a:off x="1707553" y="3671721"/>
            <a:ext cx="4494963" cy="52718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5F8EC"/>
            </a:solidFill>
          </a:ln>
        </p:spPr>
        <p:style>
          <a:lnRef idx="2">
            <a:schemeClr val="accent5">
              <a:shade val="50000"/>
            </a:schemeClr>
          </a:lnRef>
          <a:fillRef idx="1003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0" fontAlgn="base"/>
            <a:r>
              <a:rPr lang="es-MX" sz="1400" b="0" i="0" u="none" strike="noStrike" dirty="0">
                <a:solidFill>
                  <a:srgbClr val="014464"/>
                </a:solidFill>
                <a:effectLst/>
                <a:latin typeface="Instrument Sans" pitchFamily="2" charset="0"/>
              </a:rPr>
              <a:t>Integración de las comunicaciones con los sistemas          informáticos internos de las empresas.</a:t>
            </a:r>
            <a:r>
              <a:rPr lang="en-US" sz="1400" b="0" i="0" dirty="0">
                <a:solidFill>
                  <a:srgbClr val="014464"/>
                </a:solidFill>
                <a:effectLst/>
                <a:latin typeface="Instrument Sans" pitchFamily="2" charset="0"/>
              </a:rPr>
              <a:t>​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95615075-5FBF-7F0D-D50C-50352039E7E5}"/>
              </a:ext>
            </a:extLst>
          </p:cNvPr>
          <p:cNvSpPr/>
          <p:nvPr/>
        </p:nvSpPr>
        <p:spPr>
          <a:xfrm>
            <a:off x="1707552" y="4661657"/>
            <a:ext cx="4494963" cy="52718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5F8EC"/>
            </a:solidFill>
          </a:ln>
        </p:spPr>
        <p:style>
          <a:lnRef idx="2">
            <a:schemeClr val="accent5">
              <a:shade val="50000"/>
            </a:schemeClr>
          </a:lnRef>
          <a:fillRef idx="1003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base"/>
            <a:r>
              <a:rPr lang="es-MX" sz="1400" b="0" i="0" u="none" strike="noStrike" dirty="0">
                <a:solidFill>
                  <a:srgbClr val="014464"/>
                </a:solidFill>
                <a:effectLst/>
                <a:latin typeface="Instrument Sans" pitchFamily="2" charset="0"/>
              </a:rPr>
              <a:t>Procesamiento de las transacciones comerciales de forma automática.</a:t>
            </a:r>
            <a:r>
              <a:rPr lang="en-US" sz="1400" b="0" i="0" dirty="0">
                <a:solidFill>
                  <a:srgbClr val="014464"/>
                </a:solidFill>
                <a:effectLst/>
                <a:latin typeface="Instrument Sans" pitchFamily="2" charset="0"/>
              </a:rPr>
              <a:t>​</a:t>
            </a: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E488BB24-4ECA-7764-B92D-497739A26B65}"/>
              </a:ext>
            </a:extLst>
          </p:cNvPr>
          <p:cNvSpPr/>
          <p:nvPr/>
        </p:nvSpPr>
        <p:spPr>
          <a:xfrm>
            <a:off x="1707552" y="5667355"/>
            <a:ext cx="4494963" cy="52718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95F8EC"/>
            </a:solidFill>
          </a:ln>
        </p:spPr>
        <p:style>
          <a:lnRef idx="2">
            <a:schemeClr val="accent5">
              <a:shade val="50000"/>
            </a:schemeClr>
          </a:lnRef>
          <a:fillRef idx="1003">
            <a:schemeClr val="dk2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0" fontAlgn="base"/>
            <a:r>
              <a:rPr lang="es-MX" sz="1400" b="0" i="0" u="none" strike="noStrike" dirty="0">
                <a:solidFill>
                  <a:srgbClr val="014464"/>
                </a:solidFill>
                <a:effectLst/>
                <a:latin typeface="Instrument Sans" pitchFamily="2" charset="0"/>
              </a:rPr>
              <a:t>Optimización de los procesos administrativos, logísticos y de gestión de las compañías.</a:t>
            </a:r>
            <a:endParaRPr lang="es-ES" sz="1400" b="0" i="0" dirty="0">
              <a:solidFill>
                <a:srgbClr val="014464"/>
              </a:solidFill>
              <a:effectLst/>
              <a:latin typeface="Instrument Sans" pitchFamily="2" charset="0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A520C582-3E41-7616-DDED-4735F5398598}"/>
              </a:ext>
            </a:extLst>
          </p:cNvPr>
          <p:cNvGrpSpPr/>
          <p:nvPr/>
        </p:nvGrpSpPr>
        <p:grpSpPr>
          <a:xfrm>
            <a:off x="1047613" y="3586956"/>
            <a:ext cx="716904" cy="670605"/>
            <a:chOff x="2041794" y="4420335"/>
            <a:chExt cx="777575" cy="744778"/>
          </a:xfrm>
        </p:grpSpPr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9AB88A9F-01DE-E711-8EFC-1E7143FE5FD1}"/>
                </a:ext>
              </a:extLst>
            </p:cNvPr>
            <p:cNvSpPr/>
            <p:nvPr/>
          </p:nvSpPr>
          <p:spPr>
            <a:xfrm>
              <a:off x="2041794" y="4420335"/>
              <a:ext cx="777575" cy="744778"/>
            </a:xfrm>
            <a:prstGeom prst="ellipse">
              <a:avLst/>
            </a:prstGeom>
            <a:solidFill>
              <a:srgbClr val="95F8EC"/>
            </a:solidFill>
            <a:ln w="19050" cap="flat" cmpd="sng" algn="ctr">
              <a:noFill/>
              <a:prstDash val="solid"/>
              <a:miter lim="800000"/>
            </a:ln>
            <a:effectLst>
              <a:outerShdw blurRad="50800" dist="50800" dir="7560000" algn="ctr" rotWithShape="0">
                <a:srgbClr val="01263D">
                  <a:alpha val="2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BA57108D-134F-9937-C9BA-B716DD8D79E4}"/>
                </a:ext>
              </a:extLst>
            </p:cNvPr>
            <p:cNvSpPr/>
            <p:nvPr/>
          </p:nvSpPr>
          <p:spPr>
            <a:xfrm>
              <a:off x="2120198" y="4494946"/>
              <a:ext cx="616856" cy="590838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54B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8AC8887B-C784-5191-654E-AC036983B923}"/>
              </a:ext>
            </a:extLst>
          </p:cNvPr>
          <p:cNvGrpSpPr/>
          <p:nvPr/>
        </p:nvGrpSpPr>
        <p:grpSpPr>
          <a:xfrm>
            <a:off x="1045809" y="5609673"/>
            <a:ext cx="716904" cy="670605"/>
            <a:chOff x="2041794" y="4420335"/>
            <a:chExt cx="777575" cy="744778"/>
          </a:xfrm>
        </p:grpSpPr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10AEBBD3-3671-BA95-9C46-EC7F984FED47}"/>
                </a:ext>
              </a:extLst>
            </p:cNvPr>
            <p:cNvSpPr/>
            <p:nvPr/>
          </p:nvSpPr>
          <p:spPr>
            <a:xfrm>
              <a:off x="2041794" y="4420335"/>
              <a:ext cx="777575" cy="744778"/>
            </a:xfrm>
            <a:prstGeom prst="ellipse">
              <a:avLst/>
            </a:prstGeom>
            <a:solidFill>
              <a:srgbClr val="95F8EC"/>
            </a:solidFill>
            <a:ln w="19050" cap="flat" cmpd="sng" algn="ctr">
              <a:noFill/>
              <a:prstDash val="solid"/>
              <a:miter lim="800000"/>
            </a:ln>
            <a:effectLst>
              <a:outerShdw blurRad="50800" dist="50800" dir="7560000" algn="ctr" rotWithShape="0">
                <a:srgbClr val="01263D">
                  <a:alpha val="2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Elipse 19">
              <a:extLst>
                <a:ext uri="{FF2B5EF4-FFF2-40B4-BE49-F238E27FC236}">
                  <a16:creationId xmlns:a16="http://schemas.microsoft.com/office/drawing/2014/main" id="{C0D9CF03-9F6D-6718-E8FB-35A6EEB6203B}"/>
                </a:ext>
              </a:extLst>
            </p:cNvPr>
            <p:cNvSpPr/>
            <p:nvPr/>
          </p:nvSpPr>
          <p:spPr>
            <a:xfrm>
              <a:off x="2120198" y="4494946"/>
              <a:ext cx="616856" cy="590838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54B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F2731EE5-A199-139C-E145-2E28ECE61B2E}"/>
              </a:ext>
            </a:extLst>
          </p:cNvPr>
          <p:cNvGrpSpPr/>
          <p:nvPr/>
        </p:nvGrpSpPr>
        <p:grpSpPr>
          <a:xfrm>
            <a:off x="1047613" y="4598747"/>
            <a:ext cx="716904" cy="670605"/>
            <a:chOff x="2041794" y="4420335"/>
            <a:chExt cx="777575" cy="744778"/>
          </a:xfrm>
        </p:grpSpPr>
        <p:sp>
          <p:nvSpPr>
            <p:cNvPr id="23" name="Elipse 22">
              <a:extLst>
                <a:ext uri="{FF2B5EF4-FFF2-40B4-BE49-F238E27FC236}">
                  <a16:creationId xmlns:a16="http://schemas.microsoft.com/office/drawing/2014/main" id="{CA420FF1-F8A2-4059-973B-8F56C053B0CD}"/>
                </a:ext>
              </a:extLst>
            </p:cNvPr>
            <p:cNvSpPr/>
            <p:nvPr/>
          </p:nvSpPr>
          <p:spPr>
            <a:xfrm>
              <a:off x="2041794" y="4420335"/>
              <a:ext cx="777575" cy="744778"/>
            </a:xfrm>
            <a:prstGeom prst="ellipse">
              <a:avLst/>
            </a:prstGeom>
            <a:solidFill>
              <a:srgbClr val="95F8EC"/>
            </a:solidFill>
            <a:ln w="19050" cap="flat" cmpd="sng" algn="ctr">
              <a:noFill/>
              <a:prstDash val="solid"/>
              <a:miter lim="800000"/>
            </a:ln>
            <a:effectLst>
              <a:outerShdw blurRad="50800" dist="50800" dir="7560000" algn="ctr" rotWithShape="0">
                <a:srgbClr val="01263D">
                  <a:alpha val="22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Elipse 23">
              <a:extLst>
                <a:ext uri="{FF2B5EF4-FFF2-40B4-BE49-F238E27FC236}">
                  <a16:creationId xmlns:a16="http://schemas.microsoft.com/office/drawing/2014/main" id="{251D5C43-395E-2381-D785-8AA6E39A963F}"/>
                </a:ext>
              </a:extLst>
            </p:cNvPr>
            <p:cNvSpPr/>
            <p:nvPr/>
          </p:nvSpPr>
          <p:spPr>
            <a:xfrm>
              <a:off x="2120198" y="4494946"/>
              <a:ext cx="616856" cy="590838"/>
            </a:xfrm>
            <a:prstGeom prst="ellipse">
              <a:avLst/>
            </a:prstGeom>
            <a:solidFill>
              <a:schemeClr val="bg1"/>
            </a:solidFill>
            <a:ln w="28575" cap="flat" cmpd="sng" algn="ctr">
              <a:solidFill>
                <a:srgbClr val="054B7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O" sz="1800" b="1" i="0" u="none" strike="noStrike" kern="0" cap="none" spc="0" normalizeH="0" baseline="0" noProof="0" dirty="0">
                <a:ln>
                  <a:noFill/>
                </a:ln>
                <a:solidFill>
                  <a:srgbClr val="014464"/>
                </a:solidFill>
                <a:effectLst/>
                <a:uLnTx/>
                <a:uFillTx/>
                <a:latin typeface="Outfit" pitchFamily="2" charset="0"/>
              </a:endParaRPr>
            </a:p>
          </p:txBody>
        </p:sp>
      </p:grpSp>
      <p:pic>
        <p:nvPicPr>
          <p:cNvPr id="26" name="Picture 49">
            <a:extLst>
              <a:ext uri="{FF2B5EF4-FFF2-40B4-BE49-F238E27FC236}">
                <a16:creationId xmlns:a16="http://schemas.microsoft.com/office/drawing/2014/main" id="{F1785034-6851-1AB3-21AD-875EE663F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61" y="4751111"/>
            <a:ext cx="417432" cy="34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3">
            <a:extLst>
              <a:ext uri="{FF2B5EF4-FFF2-40B4-BE49-F238E27FC236}">
                <a16:creationId xmlns:a16="http://schemas.microsoft.com/office/drawing/2014/main" id="{3CBE9E9E-F3A1-59B8-109F-2AD510661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62" y="5772838"/>
            <a:ext cx="330358" cy="36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2">
            <a:extLst>
              <a:ext uri="{FF2B5EF4-FFF2-40B4-BE49-F238E27FC236}">
                <a16:creationId xmlns:a16="http://schemas.microsoft.com/office/drawing/2014/main" id="{3892D4D2-2CEC-7ACF-6354-58FBEFFC3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783" y="3745666"/>
            <a:ext cx="406234" cy="3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439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Rectángulo&#10;&#10;Descripción generada automáticamente">
            <a:extLst>
              <a:ext uri="{FF2B5EF4-FFF2-40B4-BE49-F238E27FC236}">
                <a16:creationId xmlns:a16="http://schemas.microsoft.com/office/drawing/2014/main" id="{A8B5368D-F20E-5961-F7FD-2762CAFA2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24" y="1695180"/>
            <a:ext cx="7458665" cy="4790358"/>
          </a:xfrm>
          <a:prstGeom prst="rect">
            <a:avLst/>
          </a:prstGeom>
        </p:spPr>
      </p:pic>
      <p:sp>
        <p:nvSpPr>
          <p:cNvPr id="12" name="Google Shape;238;p23">
            <a:extLst>
              <a:ext uri="{FF2B5EF4-FFF2-40B4-BE49-F238E27FC236}">
                <a16:creationId xmlns:a16="http://schemas.microsoft.com/office/drawing/2014/main" id="{F26EB825-C757-6609-1941-183CE7172D3A}"/>
              </a:ext>
            </a:extLst>
          </p:cNvPr>
          <p:cNvSpPr txBox="1"/>
          <p:nvPr/>
        </p:nvSpPr>
        <p:spPr>
          <a:xfrm>
            <a:off x="786433" y="725071"/>
            <a:ext cx="7458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3600" dirty="0">
                <a:solidFill>
                  <a:schemeClr val="bg1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¿Por qué implementar EDI?</a:t>
            </a:r>
            <a:endParaRPr sz="3600" dirty="0">
              <a:solidFill>
                <a:schemeClr val="bg1"/>
              </a:solidFill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13" name="Google Shape;244;p23">
            <a:extLst>
              <a:ext uri="{FF2B5EF4-FFF2-40B4-BE49-F238E27FC236}">
                <a16:creationId xmlns:a16="http://schemas.microsoft.com/office/drawing/2014/main" id="{70F74ECF-F7DB-1777-47FB-BD282861390A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 dirty="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INTRODUCCIÓN</a:t>
            </a:r>
            <a:endParaRPr sz="1500" dirty="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11A7C309-B272-564B-900E-86A01AC427FE}"/>
              </a:ext>
            </a:extLst>
          </p:cNvPr>
          <p:cNvSpPr/>
          <p:nvPr/>
        </p:nvSpPr>
        <p:spPr>
          <a:xfrm>
            <a:off x="971562" y="1700487"/>
            <a:ext cx="7242475" cy="4772342"/>
          </a:xfrm>
          <a:prstGeom prst="roundRect">
            <a:avLst>
              <a:gd name="adj" fmla="val 6353"/>
            </a:avLst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285750" indent="-285750">
              <a:buClr>
                <a:srgbClr val="19EFD6"/>
              </a:buClr>
              <a:buFont typeface="Wingdings" panose="05000000000000000000" pitchFamily="2" charset="2"/>
              <a:buChar char="§"/>
            </a:pPr>
            <a:endParaRPr lang="es-CO" sz="1600" b="0" i="0" u="none" strike="noStrike" baseline="0" dirty="0">
              <a:solidFill>
                <a:schemeClr val="bg1"/>
              </a:solidFill>
              <a:latin typeface="Instrument Sans" pitchFamily="2" charset="0"/>
            </a:endParaRPr>
          </a:p>
          <a:p>
            <a:pPr marL="285750" indent="-285750">
              <a:buClr>
                <a:srgbClr val="19EFD6"/>
              </a:buClr>
              <a:buFont typeface="Wingdings" panose="05000000000000000000" pitchFamily="2" charset="2"/>
              <a:buChar char="§"/>
            </a:pPr>
            <a:r>
              <a:rPr lang="es-MX" sz="1600" b="0" i="0" u="none" strike="noStrike" baseline="0" dirty="0">
                <a:solidFill>
                  <a:schemeClr val="bg1"/>
                </a:solidFill>
                <a:latin typeface="Instrument Sans" pitchFamily="2" charset="0"/>
              </a:rPr>
              <a:t>Es multisector (retail, salud, automotriz, ferreterías, etc.)</a:t>
            </a:r>
          </a:p>
          <a:p>
            <a:pPr marL="285750" indent="-285750">
              <a:buClr>
                <a:srgbClr val="19EFD6"/>
              </a:buClr>
              <a:buFont typeface="Wingdings" panose="05000000000000000000" pitchFamily="2" charset="2"/>
              <a:buChar char="§"/>
            </a:pPr>
            <a:endParaRPr lang="es-MX" sz="1600" b="0" i="0" u="none" strike="noStrike" baseline="0" dirty="0">
              <a:solidFill>
                <a:schemeClr val="bg1"/>
              </a:solidFill>
              <a:latin typeface="Instrument Sans" pitchFamily="2" charset="0"/>
            </a:endParaRPr>
          </a:p>
          <a:p>
            <a:pPr marL="285750" indent="-285750">
              <a:buClr>
                <a:srgbClr val="19EFD6"/>
              </a:buClr>
              <a:buFont typeface="Wingdings" panose="05000000000000000000" pitchFamily="2" charset="2"/>
              <a:buChar char="§"/>
            </a:pPr>
            <a:r>
              <a:rPr lang="es-CO" sz="1600" b="0" i="0" u="none" strike="noStrike" baseline="0" dirty="0">
                <a:solidFill>
                  <a:schemeClr val="bg1"/>
                </a:solidFill>
                <a:latin typeface="Instrument Sans" pitchFamily="2" charset="0"/>
              </a:rPr>
              <a:t>Enfatiza procesos B2B entre socios de negocios.</a:t>
            </a:r>
          </a:p>
          <a:p>
            <a:pPr marL="285750" indent="-285750">
              <a:buClr>
                <a:srgbClr val="19EFD6"/>
              </a:buClr>
              <a:buFont typeface="Wingdings" panose="05000000000000000000" pitchFamily="2" charset="2"/>
              <a:buChar char="§"/>
            </a:pPr>
            <a:endParaRPr lang="es-CO" sz="1600" b="0" i="0" u="none" strike="noStrike" baseline="0" dirty="0">
              <a:solidFill>
                <a:schemeClr val="bg1"/>
              </a:solidFill>
              <a:latin typeface="Instrument Sans" pitchFamily="2" charset="0"/>
            </a:endParaRPr>
          </a:p>
          <a:p>
            <a:pPr marL="285750" indent="-285750">
              <a:buClr>
                <a:srgbClr val="19EFD6"/>
              </a:buClr>
              <a:buFont typeface="Wingdings" panose="05000000000000000000" pitchFamily="2" charset="2"/>
              <a:buChar char="§"/>
            </a:pPr>
            <a:r>
              <a:rPr lang="es-CO" sz="1600" b="0" i="0" u="none" strike="noStrike" baseline="0" dirty="0">
                <a:solidFill>
                  <a:schemeClr val="bg1"/>
                </a:solidFill>
                <a:latin typeface="Instrument Sans" pitchFamily="2" charset="0"/>
              </a:rPr>
              <a:t>Disminuye gastos administrativos. Elimina el uso de papel.</a:t>
            </a:r>
          </a:p>
          <a:p>
            <a:pPr marL="285750" indent="-285750">
              <a:buClr>
                <a:srgbClr val="19EFD6"/>
              </a:buClr>
              <a:buFont typeface="Wingdings" panose="05000000000000000000" pitchFamily="2" charset="2"/>
              <a:buChar char="§"/>
            </a:pPr>
            <a:endParaRPr lang="es-CO" sz="1600" b="0" i="0" u="none" strike="noStrike" baseline="0" dirty="0">
              <a:solidFill>
                <a:schemeClr val="bg1"/>
              </a:solidFill>
              <a:latin typeface="Instrument Sans" pitchFamily="2" charset="0"/>
            </a:endParaRPr>
          </a:p>
          <a:p>
            <a:pPr marL="285750" indent="-285750">
              <a:buClr>
                <a:srgbClr val="19EFD6"/>
              </a:buClr>
              <a:buFont typeface="Wingdings" panose="05000000000000000000" pitchFamily="2" charset="2"/>
              <a:buChar char="§"/>
            </a:pPr>
            <a:r>
              <a:rPr lang="es-CO" sz="1600" b="0" i="0" u="none" strike="noStrike" baseline="0" dirty="0">
                <a:solidFill>
                  <a:schemeClr val="bg1"/>
                </a:solidFill>
                <a:latin typeface="Instrument Sans" pitchFamily="2" charset="0"/>
              </a:rPr>
              <a:t>Disminuye el error humano.</a:t>
            </a:r>
          </a:p>
          <a:p>
            <a:pPr marL="285750" indent="-285750">
              <a:buClr>
                <a:srgbClr val="19EFD6"/>
              </a:buClr>
              <a:buFont typeface="Wingdings" panose="05000000000000000000" pitchFamily="2" charset="2"/>
              <a:buChar char="§"/>
            </a:pPr>
            <a:endParaRPr lang="es-CO" sz="1600" b="0" i="0" u="none" strike="noStrike" baseline="0" dirty="0">
              <a:solidFill>
                <a:schemeClr val="bg1"/>
              </a:solidFill>
              <a:latin typeface="Instrument Sans" pitchFamily="2" charset="0"/>
            </a:endParaRPr>
          </a:p>
          <a:p>
            <a:pPr marL="285750" indent="-285750">
              <a:buClr>
                <a:srgbClr val="19EFD6"/>
              </a:buClr>
              <a:buFont typeface="Wingdings" panose="05000000000000000000" pitchFamily="2" charset="2"/>
              <a:buChar char="§"/>
            </a:pPr>
            <a:r>
              <a:rPr lang="es-CO" sz="1600" b="0" i="0" u="none" strike="noStrike" baseline="0" dirty="0">
                <a:solidFill>
                  <a:schemeClr val="bg1"/>
                </a:solidFill>
                <a:latin typeface="Instrument Sans" pitchFamily="2" charset="0"/>
              </a:rPr>
              <a:t>Tracking de órdenes y entregas.</a:t>
            </a:r>
          </a:p>
          <a:p>
            <a:pPr marL="285750" indent="-285750">
              <a:buClr>
                <a:srgbClr val="19EFD6"/>
              </a:buClr>
              <a:buFont typeface="Wingdings" panose="05000000000000000000" pitchFamily="2" charset="2"/>
              <a:buChar char="§"/>
            </a:pPr>
            <a:endParaRPr lang="es-CO" sz="1600" b="0" i="0" u="none" strike="noStrike" baseline="0" dirty="0">
              <a:solidFill>
                <a:schemeClr val="bg1"/>
              </a:solidFill>
              <a:latin typeface="Instrument Sans" pitchFamily="2" charset="0"/>
            </a:endParaRPr>
          </a:p>
          <a:p>
            <a:pPr marL="285750" indent="-285750">
              <a:buClr>
                <a:srgbClr val="19EFD6"/>
              </a:buClr>
              <a:buFont typeface="Wingdings" panose="05000000000000000000" pitchFamily="2" charset="2"/>
              <a:buChar char="§"/>
            </a:pPr>
            <a:r>
              <a:rPr lang="es-CO" sz="1600" b="0" i="0" u="none" strike="noStrike" baseline="0" dirty="0">
                <a:solidFill>
                  <a:schemeClr val="bg1"/>
                </a:solidFill>
                <a:latin typeface="Instrument Sans" pitchFamily="2" charset="0"/>
              </a:rPr>
              <a:t>Estadísticas de productos más vendidos, precios, devoluciones, etc.</a:t>
            </a:r>
          </a:p>
          <a:p>
            <a:pPr marL="285750" indent="-285750">
              <a:buClr>
                <a:srgbClr val="19EFD6"/>
              </a:buClr>
              <a:buFont typeface="Wingdings" panose="05000000000000000000" pitchFamily="2" charset="2"/>
              <a:buChar char="§"/>
            </a:pPr>
            <a:endParaRPr lang="es-CO" sz="1600" b="0" i="0" u="none" strike="noStrike" baseline="0" dirty="0">
              <a:solidFill>
                <a:schemeClr val="bg1"/>
              </a:solidFill>
              <a:latin typeface="Instrument Sans" pitchFamily="2" charset="0"/>
            </a:endParaRPr>
          </a:p>
          <a:p>
            <a:pPr marL="285750" indent="-285750">
              <a:buClr>
                <a:srgbClr val="19EFD6"/>
              </a:buClr>
              <a:buFont typeface="Wingdings" panose="05000000000000000000" pitchFamily="2" charset="2"/>
              <a:buChar char="§"/>
            </a:pPr>
            <a:r>
              <a:rPr lang="es-CO" sz="1600" b="0" i="0" u="none" strike="noStrike" baseline="0" dirty="0">
                <a:solidFill>
                  <a:schemeClr val="bg1"/>
                </a:solidFill>
                <a:latin typeface="Instrument Sans" pitchFamily="2" charset="0"/>
              </a:rPr>
              <a:t>Recibe y valida las facturas de forma automática.</a:t>
            </a:r>
          </a:p>
          <a:p>
            <a:pPr marL="285750" indent="-285750">
              <a:buClr>
                <a:srgbClr val="19EFD6"/>
              </a:buClr>
              <a:buFont typeface="Wingdings" panose="05000000000000000000" pitchFamily="2" charset="2"/>
              <a:buChar char="§"/>
            </a:pPr>
            <a:endParaRPr lang="es-CO" sz="1600" b="0" i="0" u="none" strike="noStrike" baseline="0" dirty="0">
              <a:solidFill>
                <a:schemeClr val="bg1"/>
              </a:solidFill>
              <a:latin typeface="Instrument Sans" pitchFamily="2" charset="0"/>
            </a:endParaRPr>
          </a:p>
          <a:p>
            <a:pPr marL="285750" indent="-285750">
              <a:buClr>
                <a:srgbClr val="19EFD6"/>
              </a:buClr>
              <a:buFont typeface="Wingdings" panose="05000000000000000000" pitchFamily="2" charset="2"/>
              <a:buChar char="§"/>
            </a:pPr>
            <a:r>
              <a:rPr lang="es-CO" sz="1600" b="0" i="0" u="none" strike="noStrike" baseline="0" dirty="0">
                <a:solidFill>
                  <a:schemeClr val="bg1"/>
                </a:solidFill>
                <a:latin typeface="Instrument Sans" pitchFamily="2" charset="0"/>
              </a:rPr>
              <a:t>Genera retorno sobre la inversión en un año.</a:t>
            </a:r>
          </a:p>
          <a:p>
            <a:pPr marL="285750" indent="-285750">
              <a:buClr>
                <a:srgbClr val="19EFD6"/>
              </a:buClr>
              <a:buFont typeface="Wingdings" panose="05000000000000000000" pitchFamily="2" charset="2"/>
              <a:buChar char="§"/>
            </a:pPr>
            <a:endParaRPr lang="es-MX" dirty="0">
              <a:solidFill>
                <a:schemeClr val="bg1"/>
              </a:solidFill>
              <a:latin typeface="Instrument San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740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c89c61cbac_0_751"/>
          <p:cNvSpPr/>
          <p:nvPr/>
        </p:nvSpPr>
        <p:spPr>
          <a:xfrm>
            <a:off x="0" y="3585824"/>
            <a:ext cx="12192000" cy="32721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7" name="Google Shape;457;g2c89c61cbac_0_751"/>
          <p:cNvCxnSpPr/>
          <p:nvPr/>
        </p:nvCxnSpPr>
        <p:spPr>
          <a:xfrm>
            <a:off x="0" y="3585825"/>
            <a:ext cx="12192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8" name="Google Shape;458;g2c89c61cbac_0_751"/>
          <p:cNvCxnSpPr/>
          <p:nvPr/>
        </p:nvCxnSpPr>
        <p:spPr>
          <a:xfrm>
            <a:off x="3315265" y="1059962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9" name="Google Shape;459;g2c89c61cbac_0_751"/>
          <p:cNvCxnSpPr/>
          <p:nvPr/>
        </p:nvCxnSpPr>
        <p:spPr>
          <a:xfrm>
            <a:off x="6089436" y="1035468"/>
            <a:ext cx="0" cy="22782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0" name="Google Shape;460;g2c89c61cbac_0_751"/>
          <p:cNvCxnSpPr/>
          <p:nvPr/>
        </p:nvCxnSpPr>
        <p:spPr>
          <a:xfrm>
            <a:off x="8865392" y="1010861"/>
            <a:ext cx="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1" name="Google Shape;461;g2c89c61cbac_0_751"/>
          <p:cNvCxnSpPr/>
          <p:nvPr/>
        </p:nvCxnSpPr>
        <p:spPr>
          <a:xfrm>
            <a:off x="2584970" y="3881069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2" name="Google Shape;462;g2c89c61cbac_0_751"/>
          <p:cNvCxnSpPr/>
          <p:nvPr/>
        </p:nvCxnSpPr>
        <p:spPr>
          <a:xfrm>
            <a:off x="4847521" y="3859137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3" name="Google Shape;463;g2c89c61cbac_0_751"/>
          <p:cNvCxnSpPr/>
          <p:nvPr/>
        </p:nvCxnSpPr>
        <p:spPr>
          <a:xfrm>
            <a:off x="7050318" y="3876724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4" name="Google Shape;464;g2c89c61cbac_0_751"/>
          <p:cNvCxnSpPr/>
          <p:nvPr/>
        </p:nvCxnSpPr>
        <p:spPr>
          <a:xfrm>
            <a:off x="9243297" y="3881069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5" name="Google Shape;465;g2c89c61cbac_0_751"/>
          <p:cNvSpPr txBox="1"/>
          <p:nvPr/>
        </p:nvSpPr>
        <p:spPr>
          <a:xfrm>
            <a:off x="633942" y="2855649"/>
            <a:ext cx="22461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¡Y pronto más!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6" name="Google Shape;466;g2c89c61cbac_0_751"/>
          <p:cNvSpPr txBox="1"/>
          <p:nvPr/>
        </p:nvSpPr>
        <p:spPr>
          <a:xfrm>
            <a:off x="643565" y="2278767"/>
            <a:ext cx="2246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4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8 </a:t>
            </a:r>
            <a:r>
              <a:rPr lang="es-ES" sz="20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PIONEROS</a:t>
            </a:r>
            <a:r>
              <a:rPr lang="es-ES" sz="24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24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67" name="Google Shape;467;g2c89c61cbac_0_7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3741" y="1308481"/>
            <a:ext cx="686502" cy="93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g2c89c61cbac_0_7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1814" y="1316189"/>
            <a:ext cx="6912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2c89c61cbac_0_7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1270" y="3967425"/>
            <a:ext cx="980987" cy="700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2c89c61cbac_0_7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01890" y="4042984"/>
            <a:ext cx="7812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g2c89c61cbac_0_7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08388" y="4039632"/>
            <a:ext cx="7812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2c89c61cbac_0_7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70068" y="1354532"/>
            <a:ext cx="70530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2c89c61cbac_0_751"/>
          <p:cNvSpPr txBox="1"/>
          <p:nvPr/>
        </p:nvSpPr>
        <p:spPr>
          <a:xfrm>
            <a:off x="3436211" y="2259194"/>
            <a:ext cx="2555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s-ES" sz="1600" b="1">
                <a:solidFill>
                  <a:schemeClr val="accent5"/>
                </a:solidFill>
                <a:latin typeface="Tahoma"/>
                <a:ea typeface="Tahoma"/>
                <a:cs typeface="Tahoma"/>
              </a:rPr>
              <a:t>ECOSISTEMA DE COMPLIANCE</a:t>
            </a:r>
          </a:p>
        </p:txBody>
      </p:sp>
      <p:sp>
        <p:nvSpPr>
          <p:cNvPr id="474" name="Google Shape;474;g2c89c61cbac_0_751"/>
          <p:cNvSpPr txBox="1"/>
          <p:nvPr/>
        </p:nvSpPr>
        <p:spPr>
          <a:xfrm>
            <a:off x="3289428" y="2868148"/>
            <a:ext cx="29985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s-ES"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FACTURA ELECTRÓNICA / EDI / BOVEDA FISCAL</a:t>
            </a:r>
            <a:endParaRPr lang="en-US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5" name="Google Shape;475;g2c89c61cbac_0_751"/>
          <p:cNvSpPr txBox="1"/>
          <p:nvPr/>
        </p:nvSpPr>
        <p:spPr>
          <a:xfrm>
            <a:off x="677545" y="4794431"/>
            <a:ext cx="1332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32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lang="es-ES" sz="28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11K</a:t>
            </a: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6" name="Google Shape;476;g2c89c61cbac_0_751"/>
          <p:cNvSpPr txBox="1"/>
          <p:nvPr/>
        </p:nvSpPr>
        <p:spPr>
          <a:xfrm>
            <a:off x="6100180" y="2173785"/>
            <a:ext cx="2585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lang="es-ES" sz="24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1,470 M</a:t>
            </a:r>
            <a:endParaRPr sz="24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4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7" name="Google Shape;477;g2c89c61cbac_0_751"/>
          <p:cNvSpPr txBox="1"/>
          <p:nvPr/>
        </p:nvSpPr>
        <p:spPr>
          <a:xfrm>
            <a:off x="3076372" y="4850856"/>
            <a:ext cx="1148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10</a:t>
            </a: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8" name="Google Shape;478;g2c89c61cbac_0_751"/>
          <p:cNvSpPr txBox="1"/>
          <p:nvPr/>
        </p:nvSpPr>
        <p:spPr>
          <a:xfrm>
            <a:off x="9375204" y="2193880"/>
            <a:ext cx="16155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+1.5k</a:t>
            </a:r>
            <a:endParaRPr sz="28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9" name="Google Shape;479;g2c89c61cbac_0_751"/>
          <p:cNvSpPr txBox="1"/>
          <p:nvPr/>
        </p:nvSpPr>
        <p:spPr>
          <a:xfrm>
            <a:off x="7204414" y="4893895"/>
            <a:ext cx="1634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+9</a:t>
            </a: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0" name="Google Shape;480;g2c89c61cbac_0_751"/>
          <p:cNvSpPr txBox="1"/>
          <p:nvPr/>
        </p:nvSpPr>
        <p:spPr>
          <a:xfrm>
            <a:off x="6320894" y="2860155"/>
            <a:ext cx="23643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Documentos electrónicos anuales 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81" name="Google Shape;481;g2c89c61cbac_0_751"/>
          <p:cNvGrpSpPr/>
          <p:nvPr/>
        </p:nvGrpSpPr>
        <p:grpSpPr>
          <a:xfrm>
            <a:off x="4978870" y="4025064"/>
            <a:ext cx="2003100" cy="1983287"/>
            <a:chOff x="-323750" y="519687"/>
            <a:chExt cx="2003100" cy="1983287"/>
          </a:xfrm>
        </p:grpSpPr>
        <p:pic>
          <p:nvPicPr>
            <p:cNvPr id="482" name="Google Shape;482;g2c89c61cbac_0_75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00027" y="519687"/>
              <a:ext cx="748535" cy="7185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3" name="Google Shape;483;g2c89c61cbac_0_751"/>
            <p:cNvSpPr txBox="1"/>
            <p:nvPr/>
          </p:nvSpPr>
          <p:spPr>
            <a:xfrm>
              <a:off x="227116" y="1368296"/>
              <a:ext cx="1263000" cy="5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800" b="1">
                  <a:solidFill>
                    <a:srgbClr val="18BBD6"/>
                  </a:solidFill>
                  <a:latin typeface="Tahoma"/>
                  <a:ea typeface="Tahoma"/>
                  <a:cs typeface="Tahoma"/>
                  <a:sym typeface="Tahoma"/>
                </a:rPr>
                <a:t>+700</a:t>
              </a:r>
              <a:endParaRPr lang="en-US"/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2800" b="1" i="0" u="none" strike="noStrike" cap="none">
                <a:solidFill>
                  <a:srgbClr val="49FEF4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84" name="Google Shape;484;g2c89c61cbac_0_751"/>
            <p:cNvSpPr txBox="1"/>
            <p:nvPr/>
          </p:nvSpPr>
          <p:spPr>
            <a:xfrm>
              <a:off x="-323750" y="1941074"/>
              <a:ext cx="2003100" cy="5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60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Estelars</a:t>
              </a:r>
              <a:endParaRPr lang="en-US" err="1"/>
            </a:p>
          </p:txBody>
        </p:sp>
      </p:grpSp>
      <p:sp>
        <p:nvSpPr>
          <p:cNvPr id="485" name="Google Shape;485;g2c89c61cbac_0_751"/>
          <p:cNvSpPr txBox="1"/>
          <p:nvPr/>
        </p:nvSpPr>
        <p:spPr>
          <a:xfrm>
            <a:off x="295069" y="5349908"/>
            <a:ext cx="21534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Clientes corporativos en la región</a:t>
            </a: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6" name="Google Shape;486;g2c89c61cbac_0_751"/>
          <p:cNvSpPr txBox="1"/>
          <p:nvPr/>
        </p:nvSpPr>
        <p:spPr>
          <a:xfrm>
            <a:off x="9161487" y="2831747"/>
            <a:ext cx="21627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Implementaciones corporativas anuales</a:t>
            </a: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7" name="Google Shape;487;g2c89c61cbac_0_751"/>
          <p:cNvSpPr txBox="1"/>
          <p:nvPr/>
        </p:nvSpPr>
        <p:spPr>
          <a:xfrm>
            <a:off x="2878259" y="5416170"/>
            <a:ext cx="1573179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Aliados estratégicos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8" name="Google Shape;488;g2c89c61cbac_0_751"/>
          <p:cNvSpPr txBox="1"/>
          <p:nvPr/>
        </p:nvSpPr>
        <p:spPr>
          <a:xfrm>
            <a:off x="7433164" y="5496851"/>
            <a:ext cx="11766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Países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89" name="Google Shape;489;g2c89c61cbac_0_75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26684" y="3864709"/>
            <a:ext cx="828402" cy="93645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g2c89c61cbac_0_751"/>
          <p:cNvSpPr txBox="1"/>
          <p:nvPr/>
        </p:nvSpPr>
        <p:spPr>
          <a:xfrm>
            <a:off x="9375204" y="4914509"/>
            <a:ext cx="2555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0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AUTORIZADOS</a:t>
            </a:r>
            <a:endParaRPr sz="20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1" name="Google Shape;491;g2c89c61cbac_0_751"/>
          <p:cNvSpPr txBox="1"/>
          <p:nvPr/>
        </p:nvSpPr>
        <p:spPr>
          <a:xfrm>
            <a:off x="9534828" y="5398250"/>
            <a:ext cx="22803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PAC MX/ PAC PANAMÁ/ PAC RD/ PT COL / CHILE/ OSE &amp; PSE/ PSE CR/</a:t>
            </a:r>
            <a:endParaRPr sz="14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2" name="Google Shape;492;g2c89c61cbac_0_751"/>
          <p:cNvSpPr txBox="1"/>
          <p:nvPr/>
        </p:nvSpPr>
        <p:spPr>
          <a:xfrm>
            <a:off x="380698" y="550666"/>
            <a:ext cx="90351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3600" i="0" u="none" strike="noStrike" cap="none">
                <a:solidFill>
                  <a:schemeClr val="lt1"/>
                </a:solidFill>
                <a:latin typeface="Instrument Sans" panose="020B0604020202020204" charset="0"/>
                <a:ea typeface="Tahoma"/>
                <a:cs typeface="Tahoma"/>
                <a:sym typeface="Tahoma"/>
              </a:rPr>
              <a:t>Somos Estela</a:t>
            </a:r>
            <a:endParaRPr lang="es-ES" sz="3600" i="0" u="none" strike="noStrike" cap="none">
              <a:solidFill>
                <a:srgbClr val="000000"/>
              </a:solidFill>
              <a:latin typeface="Instrument Sans" panose="020B0604020202020204" charset="0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g2c89c61cbac_0_751"/>
          <p:cNvSpPr txBox="1"/>
          <p:nvPr/>
        </p:nvSpPr>
        <p:spPr>
          <a:xfrm>
            <a:off x="380698" y="303019"/>
            <a:ext cx="6097800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Font typeface="Arial"/>
              <a:buNone/>
            </a:pPr>
            <a:r>
              <a:rPr lang="es-ES" sz="1500" i="0" u="none" strike="noStrike" cap="none">
                <a:solidFill>
                  <a:schemeClr val="accent2"/>
                </a:solidFill>
                <a:latin typeface="Outfit" pitchFamily="2" charset="0"/>
                <a:ea typeface="Tahoma"/>
                <a:cs typeface="Tahoma"/>
                <a:sym typeface="Tahoma"/>
              </a:rPr>
              <a:t>¿QUIÉNES SOMOS?</a:t>
            </a:r>
            <a:endParaRPr sz="1500" i="0" u="none" strike="noStrike" cap="none">
              <a:solidFill>
                <a:srgbClr val="000000"/>
              </a:solidFill>
              <a:latin typeface="Outfit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494" name="Google Shape;494;g2c89c61cbac_0_751" descr="Icono&#10;&#10;Descripción generada automáticament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848360" y="1296338"/>
            <a:ext cx="765101" cy="76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EF105AA-1725-E440-48ED-A9DC5D66EB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FE784F4D-F531-38E6-BB72-DD57AA00F2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19" y="264991"/>
            <a:ext cx="3649336" cy="6473330"/>
          </a:xfrm>
          <a:prstGeom prst="rect">
            <a:avLst/>
          </a:prstGeom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F69AFEB-10BA-B63A-A7B4-4593C7798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68277" y="6269382"/>
            <a:ext cx="1624724" cy="460982"/>
          </a:xfrm>
        </p:spPr>
        <p:txBody>
          <a:bodyPr/>
          <a:lstStyle/>
          <a:p>
            <a:endParaRPr lang="es-PE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1E1FA20D-F39C-C904-B31B-95CAD21BBE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3800" y="917508"/>
            <a:ext cx="5986368" cy="741362"/>
          </a:xfrm>
        </p:spPr>
        <p:txBody>
          <a:bodyPr>
            <a:noAutofit/>
          </a:bodyPr>
          <a:lstStyle/>
          <a:p>
            <a:r>
              <a:rPr lang="es-CL" sz="3600">
                <a:latin typeface="Instrument Sans" panose="020B0604020202020204" charset="0"/>
              </a:rPr>
              <a:t>Proveedor Regional con Atención Local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B7ED33F-D38A-B22A-88E3-4956C7DFE575}"/>
              </a:ext>
            </a:extLst>
          </p:cNvPr>
          <p:cNvCxnSpPr>
            <a:cxnSpLocks/>
            <a:endCxn id="29" idx="1"/>
          </p:cNvCxnSpPr>
          <p:nvPr/>
        </p:nvCxnSpPr>
        <p:spPr>
          <a:xfrm flipV="1">
            <a:off x="7814930" y="4008651"/>
            <a:ext cx="1875939" cy="151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E7D4F48-7CC6-CC58-8D73-1E39F9BF7991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6615971" y="4120998"/>
            <a:ext cx="13052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30E53EA-9D15-7F8A-4EB7-DFE07EABC0B1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6615971" y="4701077"/>
            <a:ext cx="13797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AF808DA2-E57B-4C13-E4EC-6389CDC77E9B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8339875" y="5577839"/>
            <a:ext cx="99904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Google Shape;491;p41">
            <a:extLst>
              <a:ext uri="{FF2B5EF4-FFF2-40B4-BE49-F238E27FC236}">
                <a16:creationId xmlns:a16="http://schemas.microsoft.com/office/drawing/2014/main" id="{C9751A67-080D-0A4F-0CE5-45E7A6C2AEB9}"/>
              </a:ext>
            </a:extLst>
          </p:cNvPr>
          <p:cNvSpPr txBox="1">
            <a:spLocks/>
          </p:cNvSpPr>
          <p:nvPr/>
        </p:nvSpPr>
        <p:spPr>
          <a:xfrm>
            <a:off x="5539034" y="2884081"/>
            <a:ext cx="1078865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México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B602CA32-FF97-0BB7-4DAB-C9D5DD67ACC1}"/>
              </a:ext>
            </a:extLst>
          </p:cNvPr>
          <p:cNvSpPr txBox="1">
            <a:spLocks/>
          </p:cNvSpPr>
          <p:nvPr/>
        </p:nvSpPr>
        <p:spPr>
          <a:xfrm>
            <a:off x="403799" y="390981"/>
            <a:ext cx="2953385" cy="353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500">
                <a:solidFill>
                  <a:srgbClr val="00B5CC"/>
                </a:solidFill>
                <a:latin typeface="Outfit" pitchFamily="2" charset="0"/>
                <a:ea typeface="Verdana" panose="020B0604030504040204" pitchFamily="34" charset="0"/>
              </a:rPr>
              <a:t>¿QUIÉNES SOMOS?</a:t>
            </a:r>
          </a:p>
          <a:p>
            <a:endParaRPr lang="es-CL" sz="1500">
              <a:solidFill>
                <a:srgbClr val="00B5CC"/>
              </a:solidFill>
              <a:latin typeface="Outfit" pitchFamily="2" charset="0"/>
            </a:endParaRPr>
          </a:p>
        </p:txBody>
      </p:sp>
      <p:sp>
        <p:nvSpPr>
          <p:cNvPr id="4" name="Google Shape;491;p41">
            <a:extLst>
              <a:ext uri="{FF2B5EF4-FFF2-40B4-BE49-F238E27FC236}">
                <a16:creationId xmlns:a16="http://schemas.microsoft.com/office/drawing/2014/main" id="{B49250DF-DFF3-E7CD-0189-4EBAD4DE7144}"/>
              </a:ext>
            </a:extLst>
          </p:cNvPr>
          <p:cNvSpPr txBox="1">
            <a:spLocks/>
          </p:cNvSpPr>
          <p:nvPr/>
        </p:nvSpPr>
        <p:spPr>
          <a:xfrm>
            <a:off x="5537106" y="3999363"/>
            <a:ext cx="1078865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Panamá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9" name="Google Shape;491;p41">
            <a:extLst>
              <a:ext uri="{FF2B5EF4-FFF2-40B4-BE49-F238E27FC236}">
                <a16:creationId xmlns:a16="http://schemas.microsoft.com/office/drawing/2014/main" id="{E0CC9EE6-0AA4-12F9-B4DB-26FC9FF4178C}"/>
              </a:ext>
            </a:extLst>
          </p:cNvPr>
          <p:cNvSpPr txBox="1">
            <a:spLocks/>
          </p:cNvSpPr>
          <p:nvPr/>
        </p:nvSpPr>
        <p:spPr>
          <a:xfrm>
            <a:off x="5539359" y="3510567"/>
            <a:ext cx="1166749" cy="244361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El Salvador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26" name="Google Shape;491;p41">
            <a:extLst>
              <a:ext uri="{FF2B5EF4-FFF2-40B4-BE49-F238E27FC236}">
                <a16:creationId xmlns:a16="http://schemas.microsoft.com/office/drawing/2014/main" id="{FCF98CDE-1369-F3DB-7DE0-95DE871642F1}"/>
              </a:ext>
            </a:extLst>
          </p:cNvPr>
          <p:cNvSpPr txBox="1">
            <a:spLocks/>
          </p:cNvSpPr>
          <p:nvPr/>
        </p:nvSpPr>
        <p:spPr>
          <a:xfrm>
            <a:off x="5537106" y="4579442"/>
            <a:ext cx="1078865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Perú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28" name="Google Shape;491;p41">
            <a:extLst>
              <a:ext uri="{FF2B5EF4-FFF2-40B4-BE49-F238E27FC236}">
                <a16:creationId xmlns:a16="http://schemas.microsoft.com/office/drawing/2014/main" id="{D2EF1D67-E245-029A-F9D7-48D1A73756DC}"/>
              </a:ext>
            </a:extLst>
          </p:cNvPr>
          <p:cNvSpPr txBox="1">
            <a:spLocks/>
          </p:cNvSpPr>
          <p:nvPr/>
        </p:nvSpPr>
        <p:spPr>
          <a:xfrm>
            <a:off x="8646044" y="3318893"/>
            <a:ext cx="215593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República Dominicana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29" name="Google Shape;491;p41">
            <a:extLst>
              <a:ext uri="{FF2B5EF4-FFF2-40B4-BE49-F238E27FC236}">
                <a16:creationId xmlns:a16="http://schemas.microsoft.com/office/drawing/2014/main" id="{2FD80777-D587-41FE-48FE-C9FCD91CFBD0}"/>
              </a:ext>
            </a:extLst>
          </p:cNvPr>
          <p:cNvSpPr txBox="1">
            <a:spLocks/>
          </p:cNvSpPr>
          <p:nvPr/>
        </p:nvSpPr>
        <p:spPr>
          <a:xfrm>
            <a:off x="9690869" y="3887016"/>
            <a:ext cx="111735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Costa Rica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30" name="Google Shape;491;p41">
            <a:extLst>
              <a:ext uri="{FF2B5EF4-FFF2-40B4-BE49-F238E27FC236}">
                <a16:creationId xmlns:a16="http://schemas.microsoft.com/office/drawing/2014/main" id="{2D3DC06E-E8E9-1089-CE15-42009C76F731}"/>
              </a:ext>
            </a:extLst>
          </p:cNvPr>
          <p:cNvSpPr txBox="1">
            <a:spLocks/>
          </p:cNvSpPr>
          <p:nvPr/>
        </p:nvSpPr>
        <p:spPr>
          <a:xfrm>
            <a:off x="9690869" y="4520924"/>
            <a:ext cx="111735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Colombia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31" name="Google Shape;491;p41">
            <a:extLst>
              <a:ext uri="{FF2B5EF4-FFF2-40B4-BE49-F238E27FC236}">
                <a16:creationId xmlns:a16="http://schemas.microsoft.com/office/drawing/2014/main" id="{F0184971-FACB-B2BA-F8BE-BF364DC07C3C}"/>
              </a:ext>
            </a:extLst>
          </p:cNvPr>
          <p:cNvSpPr txBox="1">
            <a:spLocks/>
          </p:cNvSpPr>
          <p:nvPr/>
        </p:nvSpPr>
        <p:spPr>
          <a:xfrm>
            <a:off x="9338918" y="5456204"/>
            <a:ext cx="111735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Chile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44" name="Forma libre: forma 43">
            <a:extLst>
              <a:ext uri="{FF2B5EF4-FFF2-40B4-BE49-F238E27FC236}">
                <a16:creationId xmlns:a16="http://schemas.microsoft.com/office/drawing/2014/main" id="{1F321536-9CFD-6F96-26BE-A3E5413C992B}"/>
              </a:ext>
            </a:extLst>
          </p:cNvPr>
          <p:cNvSpPr/>
          <p:nvPr/>
        </p:nvSpPr>
        <p:spPr>
          <a:xfrm>
            <a:off x="8452883" y="3562164"/>
            <a:ext cx="749165" cy="180496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7" name="Forma libre: forma 46">
            <a:extLst>
              <a:ext uri="{FF2B5EF4-FFF2-40B4-BE49-F238E27FC236}">
                <a16:creationId xmlns:a16="http://schemas.microsoft.com/office/drawing/2014/main" id="{175928CC-BF40-BD19-295F-9F6C48738218}"/>
              </a:ext>
            </a:extLst>
          </p:cNvPr>
          <p:cNvSpPr/>
          <p:nvPr/>
        </p:nvSpPr>
        <p:spPr>
          <a:xfrm flipV="1">
            <a:off x="8248188" y="4312566"/>
            <a:ext cx="2042175" cy="203077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Forma libre: forma 48">
            <a:extLst>
              <a:ext uri="{FF2B5EF4-FFF2-40B4-BE49-F238E27FC236}">
                <a16:creationId xmlns:a16="http://schemas.microsoft.com/office/drawing/2014/main" id="{C5877C3A-CFFD-4294-787C-D949FCA75608}"/>
              </a:ext>
            </a:extLst>
          </p:cNvPr>
          <p:cNvSpPr/>
          <p:nvPr/>
        </p:nvSpPr>
        <p:spPr>
          <a:xfrm flipH="1">
            <a:off x="6037181" y="3127351"/>
            <a:ext cx="1166750" cy="263413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Forma libre: forma 49">
            <a:extLst>
              <a:ext uri="{FF2B5EF4-FFF2-40B4-BE49-F238E27FC236}">
                <a16:creationId xmlns:a16="http://schemas.microsoft.com/office/drawing/2014/main" id="{594349E5-16C0-9D63-11F0-7D1E6781C7BE}"/>
              </a:ext>
            </a:extLst>
          </p:cNvPr>
          <p:cNvSpPr/>
          <p:nvPr/>
        </p:nvSpPr>
        <p:spPr>
          <a:xfrm flipH="1">
            <a:off x="6103087" y="3773980"/>
            <a:ext cx="1488559" cy="123907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A0AC36A6-53DF-F8B3-F9FA-E2A9247D025A}"/>
              </a:ext>
            </a:extLst>
          </p:cNvPr>
          <p:cNvSpPr txBox="1"/>
          <p:nvPr/>
        </p:nvSpPr>
        <p:spPr>
          <a:xfrm>
            <a:off x="2567348" y="2378807"/>
            <a:ext cx="1383341" cy="366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Confianza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565E8AB1-53AE-3D78-AE65-FBCE7B155DD9}"/>
              </a:ext>
            </a:extLst>
          </p:cNvPr>
          <p:cNvSpPr txBox="1"/>
          <p:nvPr/>
        </p:nvSpPr>
        <p:spPr>
          <a:xfrm>
            <a:off x="2572902" y="2675089"/>
            <a:ext cx="229715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 dirty="0">
                <a:latin typeface="Instrument Sans"/>
              </a:rPr>
              <a:t>Pioneros en el proyecto de FE</a:t>
            </a:r>
            <a:endParaRPr lang="es-CO" sz="1400" dirty="0">
              <a:latin typeface="Instrument Sans" panose="020B0604020202020204" charset="0"/>
            </a:endParaRP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64F108D2-538B-9982-7682-E032520C2002}"/>
              </a:ext>
            </a:extLst>
          </p:cNvPr>
          <p:cNvSpPr txBox="1"/>
          <p:nvPr/>
        </p:nvSpPr>
        <p:spPr>
          <a:xfrm>
            <a:off x="2567348" y="3380103"/>
            <a:ext cx="148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Experiencia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9FC5231A-7747-E6A7-90C0-8DD7CC06E821}"/>
              </a:ext>
            </a:extLst>
          </p:cNvPr>
          <p:cNvSpPr txBox="1"/>
          <p:nvPr/>
        </p:nvSpPr>
        <p:spPr>
          <a:xfrm>
            <a:off x="2572902" y="3677353"/>
            <a:ext cx="22981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>
                <a:latin typeface="Instrument Sans" panose="020B0604020202020204" charset="0"/>
              </a:rPr>
              <a:t>Más de 2,000 grandes clientes satisfechos</a:t>
            </a:r>
            <a:endParaRPr lang="es-CO" sz="1400">
              <a:latin typeface="Instrument Sans" panose="020B0604020202020204" charset="0"/>
            </a:endParaRP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95E5A3B7-6EC2-3687-9B58-8CB942AD74C5}"/>
              </a:ext>
            </a:extLst>
          </p:cNvPr>
          <p:cNvSpPr txBox="1"/>
          <p:nvPr/>
        </p:nvSpPr>
        <p:spPr>
          <a:xfrm>
            <a:off x="2564330" y="4415253"/>
            <a:ext cx="181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Funcionalidad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45933C8B-5400-8D75-E3D4-E2FEF1B729E9}"/>
              </a:ext>
            </a:extLst>
          </p:cNvPr>
          <p:cNvSpPr txBox="1"/>
          <p:nvPr/>
        </p:nvSpPr>
        <p:spPr>
          <a:xfrm>
            <a:off x="2569883" y="4711536"/>
            <a:ext cx="23088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 dirty="0">
                <a:latin typeface="Instrument Sans"/>
              </a:rPr>
              <a:t>Solución en todos los modelos operacionales</a:t>
            </a:r>
            <a:endParaRPr lang="es-CO" sz="1400" dirty="0">
              <a:latin typeface="Instrument Sans"/>
            </a:endParaRP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3F160B4B-F53C-D6DE-84E2-B8DE0214069D}"/>
              </a:ext>
            </a:extLst>
          </p:cNvPr>
          <p:cNvSpPr txBox="1"/>
          <p:nvPr/>
        </p:nvSpPr>
        <p:spPr>
          <a:xfrm>
            <a:off x="2564330" y="5457969"/>
            <a:ext cx="181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Soporte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BEFFDB95-4904-240B-8BAC-350232A9F930}"/>
              </a:ext>
            </a:extLst>
          </p:cNvPr>
          <p:cNvSpPr txBox="1"/>
          <p:nvPr/>
        </p:nvSpPr>
        <p:spPr>
          <a:xfrm>
            <a:off x="2569883" y="5754251"/>
            <a:ext cx="234818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dirty="0">
                <a:latin typeface="Instrument Sans"/>
              </a:rPr>
              <a:t>Equipo local especializado </a:t>
            </a:r>
          </a:p>
        </p:txBody>
      </p:sp>
      <p:sp>
        <p:nvSpPr>
          <p:cNvPr id="86" name="Rectángulo: esquinas redondeadas 85">
            <a:extLst>
              <a:ext uri="{FF2B5EF4-FFF2-40B4-BE49-F238E27FC236}">
                <a16:creationId xmlns:a16="http://schemas.microsoft.com/office/drawing/2014/main" id="{CD53E004-E93F-99E6-D561-5E6A27943F9B}"/>
              </a:ext>
            </a:extLst>
          </p:cNvPr>
          <p:cNvSpPr/>
          <p:nvPr/>
        </p:nvSpPr>
        <p:spPr>
          <a:xfrm>
            <a:off x="340962" y="2416838"/>
            <a:ext cx="1293935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8" name="Rectángulo: esquinas redondeadas 87">
            <a:extLst>
              <a:ext uri="{FF2B5EF4-FFF2-40B4-BE49-F238E27FC236}">
                <a16:creationId xmlns:a16="http://schemas.microsoft.com/office/drawing/2014/main" id="{735F21B3-7733-18B8-CB3F-C5B35DD19BE9}"/>
              </a:ext>
            </a:extLst>
          </p:cNvPr>
          <p:cNvSpPr/>
          <p:nvPr/>
        </p:nvSpPr>
        <p:spPr>
          <a:xfrm>
            <a:off x="340962" y="3423234"/>
            <a:ext cx="1293935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9" name="Rectángulo: esquinas redondeadas 88">
            <a:extLst>
              <a:ext uri="{FF2B5EF4-FFF2-40B4-BE49-F238E27FC236}">
                <a16:creationId xmlns:a16="http://schemas.microsoft.com/office/drawing/2014/main" id="{17D2E585-2770-9726-5EB2-9F0F60D4B1AB}"/>
              </a:ext>
            </a:extLst>
          </p:cNvPr>
          <p:cNvSpPr/>
          <p:nvPr/>
        </p:nvSpPr>
        <p:spPr>
          <a:xfrm>
            <a:off x="340962" y="4415254"/>
            <a:ext cx="1293935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2B2FD8DA-D7A0-D0D7-8A8C-DF7651C639B3}"/>
              </a:ext>
            </a:extLst>
          </p:cNvPr>
          <p:cNvSpPr/>
          <p:nvPr/>
        </p:nvSpPr>
        <p:spPr>
          <a:xfrm>
            <a:off x="340962" y="5407853"/>
            <a:ext cx="1315634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21DE8E4E-EBD7-C865-61BA-06D94F27C125}"/>
              </a:ext>
            </a:extLst>
          </p:cNvPr>
          <p:cNvSpPr txBox="1"/>
          <p:nvPr/>
        </p:nvSpPr>
        <p:spPr>
          <a:xfrm>
            <a:off x="877755" y="2325854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1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794A88E5-223B-8601-A233-A6DBE8F92683}"/>
              </a:ext>
            </a:extLst>
          </p:cNvPr>
          <p:cNvSpPr txBox="1"/>
          <p:nvPr/>
        </p:nvSpPr>
        <p:spPr>
          <a:xfrm>
            <a:off x="877755" y="3330901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2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0675C598-7736-4B28-6A44-B68979D09751}"/>
              </a:ext>
            </a:extLst>
          </p:cNvPr>
          <p:cNvSpPr txBox="1"/>
          <p:nvPr/>
        </p:nvSpPr>
        <p:spPr>
          <a:xfrm>
            <a:off x="877755" y="4317888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3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6D9828DD-8256-B5DA-296E-C3D2FA93E77F}"/>
              </a:ext>
            </a:extLst>
          </p:cNvPr>
          <p:cNvSpPr txBox="1"/>
          <p:nvPr/>
        </p:nvSpPr>
        <p:spPr>
          <a:xfrm>
            <a:off x="867144" y="5316707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4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pic>
        <p:nvPicPr>
          <p:cNvPr id="96" name="Imagen 95" descr="Icono&#10;&#10;Descripción generada automáticamente">
            <a:extLst>
              <a:ext uri="{FF2B5EF4-FFF2-40B4-BE49-F238E27FC236}">
                <a16:creationId xmlns:a16="http://schemas.microsoft.com/office/drawing/2014/main" id="{43A0D479-A4D9-DA20-F32D-C377894B93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13" y="2290693"/>
            <a:ext cx="836006" cy="836006"/>
          </a:xfrm>
          <a:prstGeom prst="rect">
            <a:avLst/>
          </a:prstGeom>
        </p:spPr>
      </p:pic>
      <p:pic>
        <p:nvPicPr>
          <p:cNvPr id="97" name="Imagen 96">
            <a:extLst>
              <a:ext uri="{FF2B5EF4-FFF2-40B4-BE49-F238E27FC236}">
                <a16:creationId xmlns:a16="http://schemas.microsoft.com/office/drawing/2014/main" id="{398EF015-E13E-7323-5E2B-68A13FE295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2366" y="3351348"/>
            <a:ext cx="771999" cy="771999"/>
          </a:xfrm>
          <a:prstGeom prst="rect">
            <a:avLst/>
          </a:prstGeom>
        </p:spPr>
      </p:pic>
      <p:pic>
        <p:nvPicPr>
          <p:cNvPr id="5" name="Imagen 4" descr="Imagen que contiene animal, luz, alimentos&#10;&#10;Descripción generada automáticamente">
            <a:extLst>
              <a:ext uri="{FF2B5EF4-FFF2-40B4-BE49-F238E27FC236}">
                <a16:creationId xmlns:a16="http://schemas.microsoft.com/office/drawing/2014/main" id="{C190F27F-5F8C-8BFD-4E42-272F95776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660" y="4480614"/>
            <a:ext cx="809625" cy="6572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475B16E-3252-49EA-2228-7D257BC83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8248" y="5481818"/>
            <a:ext cx="842334" cy="50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2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g2c89c61cbac_0_1502" descr="Icon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2414" y="4388862"/>
            <a:ext cx="1095195" cy="109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g2c89c61cbac_0_1502" descr="Icon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269" y="2044585"/>
            <a:ext cx="1305560" cy="130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g2c89c61cbac_0_1502" descr="Icon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4229" y="4337639"/>
            <a:ext cx="1197641" cy="1197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g2c89c61cbac_0_1502" descr="Dibujo de una persona&#10;&#10;Descripción generada automáticamente con confianza baj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68881" y="2115705"/>
            <a:ext cx="1163320" cy="116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g2c89c61cbac_0_1502" descr="Icono&#10;&#10;Descripción generada automá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08798" y="4212559"/>
            <a:ext cx="14478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g2c89c61cbac_0_1502" descr="Icono&#10;&#10;Descripción generada automá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30444" y="4337639"/>
            <a:ext cx="1197641" cy="1197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g2c89c61cbac_0_1502" descr="Icono&#10;&#10;Descripción generada automáticame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951038" y="2115705"/>
            <a:ext cx="1163320" cy="116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g2c89c61cbac_0_1502" descr="Logotipo, Icono&#10;&#10;Descripción generada automáticament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90857" y="1958958"/>
            <a:ext cx="1476814" cy="1476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g2c89c61cbac_0_1502" descr="Icono&#10;&#10;Descripción generada automáticament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28352" y="2115706"/>
            <a:ext cx="1163319" cy="1163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g2c89c61cbac_0_1502" descr="Icono&#10;&#10;Descripción generada automáticament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38758" y="4439634"/>
            <a:ext cx="1023566" cy="993651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g2c89c61cbac_0_1502"/>
          <p:cNvSpPr txBox="1">
            <a:spLocks noGrp="1"/>
          </p:cNvSpPr>
          <p:nvPr>
            <p:ph type="body" idx="4294967295"/>
          </p:nvPr>
        </p:nvSpPr>
        <p:spPr>
          <a:xfrm>
            <a:off x="509845" y="715984"/>
            <a:ext cx="5457825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es-ES" sz="3600">
                <a:latin typeface="Instrument Sans" panose="020B0604020202020204" charset="0"/>
              </a:rPr>
              <a:t>Principales Sectores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17EA01C-D3CF-51DD-E972-32F4D8D359E5}"/>
              </a:ext>
            </a:extLst>
          </p:cNvPr>
          <p:cNvSpPr txBox="1"/>
          <p:nvPr/>
        </p:nvSpPr>
        <p:spPr>
          <a:xfrm>
            <a:off x="666750" y="1728210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Manufactura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867469-E93B-4D74-973B-C515B1CDD5DB}"/>
              </a:ext>
            </a:extLst>
          </p:cNvPr>
          <p:cNvSpPr txBox="1"/>
          <p:nvPr/>
        </p:nvSpPr>
        <p:spPr>
          <a:xfrm>
            <a:off x="2874242" y="1728210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err="1">
                <a:latin typeface="Instrument Sans" panose="020B0604020202020204" charset="0"/>
              </a:rPr>
              <a:t>Retail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7EB4B2-DD77-A411-09DC-5A7F7676072A}"/>
              </a:ext>
            </a:extLst>
          </p:cNvPr>
          <p:cNvSpPr txBox="1"/>
          <p:nvPr/>
        </p:nvSpPr>
        <p:spPr>
          <a:xfrm>
            <a:off x="5133712" y="1728210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Servicios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60645DF-91D1-DBED-C8DF-97DC9B756E94}"/>
              </a:ext>
            </a:extLst>
          </p:cNvPr>
          <p:cNvSpPr txBox="1"/>
          <p:nvPr/>
        </p:nvSpPr>
        <p:spPr>
          <a:xfrm>
            <a:off x="7352965" y="1728210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Automotriz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B360E4B-5695-0DC1-1F7F-6F40889D4AEF}"/>
              </a:ext>
            </a:extLst>
          </p:cNvPr>
          <p:cNvSpPr txBox="1"/>
          <p:nvPr/>
        </p:nvSpPr>
        <p:spPr>
          <a:xfrm>
            <a:off x="9455687" y="1728210"/>
            <a:ext cx="2154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Alimentos y Bebidas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E30C751-FE0F-E4E0-1CC0-906124667F9A}"/>
              </a:ext>
            </a:extLst>
          </p:cNvPr>
          <p:cNvSpPr txBox="1"/>
          <p:nvPr/>
        </p:nvSpPr>
        <p:spPr>
          <a:xfrm>
            <a:off x="666750" y="3796942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Logístico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24BC3FB-48F1-2E5B-CF8A-3BBC5F98E328}"/>
              </a:ext>
            </a:extLst>
          </p:cNvPr>
          <p:cNvSpPr txBox="1"/>
          <p:nvPr/>
        </p:nvSpPr>
        <p:spPr>
          <a:xfrm>
            <a:off x="2790822" y="3796942"/>
            <a:ext cx="1919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Entretenimiento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820E09C-604B-763E-C286-E88FA7F0D54F}"/>
              </a:ext>
            </a:extLst>
          </p:cNvPr>
          <p:cNvSpPr txBox="1"/>
          <p:nvPr/>
        </p:nvSpPr>
        <p:spPr>
          <a:xfrm>
            <a:off x="5133712" y="3796942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Financiero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7251BED-0936-D793-FD2F-A525B6C440D8}"/>
              </a:ext>
            </a:extLst>
          </p:cNvPr>
          <p:cNvSpPr txBox="1"/>
          <p:nvPr/>
        </p:nvSpPr>
        <p:spPr>
          <a:xfrm>
            <a:off x="7352965" y="3796942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err="1">
                <a:latin typeface="Instrument Sans" panose="020B0604020202020204" charset="0"/>
              </a:rPr>
              <a:t>Telcom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63D1FC0-B226-B4E1-926F-0012AD121961}"/>
              </a:ext>
            </a:extLst>
          </p:cNvPr>
          <p:cNvSpPr txBox="1"/>
          <p:nvPr/>
        </p:nvSpPr>
        <p:spPr>
          <a:xfrm>
            <a:off x="9615072" y="3796942"/>
            <a:ext cx="1835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Tecnología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14" name="Google Shape;493;g2c89c61cbac_0_751">
            <a:extLst>
              <a:ext uri="{FF2B5EF4-FFF2-40B4-BE49-F238E27FC236}">
                <a16:creationId xmlns:a16="http://schemas.microsoft.com/office/drawing/2014/main" id="{0B17AE21-888E-D4B4-836B-C4DD20DFB8D0}"/>
              </a:ext>
            </a:extLst>
          </p:cNvPr>
          <p:cNvSpPr txBox="1"/>
          <p:nvPr/>
        </p:nvSpPr>
        <p:spPr>
          <a:xfrm>
            <a:off x="509845" y="386903"/>
            <a:ext cx="6097800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Font typeface="Arial"/>
              <a:buNone/>
            </a:pPr>
            <a:r>
              <a:rPr lang="es-ES" sz="1500" i="0" u="none" strike="noStrike" cap="none">
                <a:solidFill>
                  <a:srgbClr val="00B5CC"/>
                </a:solidFill>
                <a:latin typeface="Outfit" pitchFamily="2" charset="0"/>
                <a:ea typeface="Tahoma"/>
                <a:cs typeface="Tahoma"/>
                <a:sym typeface="Tahoma"/>
              </a:rPr>
              <a:t>¿QUIÉNES SOMOS?</a:t>
            </a:r>
            <a:endParaRPr sz="1500" i="0" u="none" strike="noStrike" cap="none">
              <a:solidFill>
                <a:srgbClr val="00B5CC"/>
              </a:solidFill>
              <a:latin typeface="Outfit" pitchFamily="2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758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A87CCE0-271A-99F0-06CB-D69BF75197A9}"/>
              </a:ext>
            </a:extLst>
          </p:cNvPr>
          <p:cNvSpPr/>
          <p:nvPr/>
        </p:nvSpPr>
        <p:spPr>
          <a:xfrm>
            <a:off x="10473267" y="6163733"/>
            <a:ext cx="1583266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3F746CA-B7EB-41B6-7C88-3B6F73831F9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3519376" y="850794"/>
            <a:ext cx="10515600" cy="273501"/>
          </a:xfrm>
        </p:spPr>
        <p:txBody>
          <a:bodyPr>
            <a:normAutofit fontScale="92500" lnSpcReduction="20000"/>
          </a:bodyPr>
          <a:lstStyle/>
          <a:p>
            <a:r>
              <a:rPr lang="es-C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¿QUIÉNES SOMOS?</a:t>
            </a:r>
          </a:p>
          <a:p>
            <a:endParaRPr lang="es-CL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3" name="Google Shape;535;p42">
            <a:extLst>
              <a:ext uri="{FF2B5EF4-FFF2-40B4-BE49-F238E27FC236}">
                <a16:creationId xmlns:a16="http://schemas.microsoft.com/office/drawing/2014/main" id="{C73B7B78-5D5F-55FC-39BF-3A1EB140B691}"/>
              </a:ext>
            </a:extLst>
          </p:cNvPr>
          <p:cNvCxnSpPr>
            <a:cxnSpLocks/>
          </p:cNvCxnSpPr>
          <p:nvPr/>
        </p:nvCxnSpPr>
        <p:spPr>
          <a:xfrm>
            <a:off x="3265223" y="1860216"/>
            <a:ext cx="13003" cy="1732851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538;p42">
            <a:extLst>
              <a:ext uri="{FF2B5EF4-FFF2-40B4-BE49-F238E27FC236}">
                <a16:creationId xmlns:a16="http://schemas.microsoft.com/office/drawing/2014/main" id="{332F7B1E-3EB2-CA46-6CC8-1293C63D31F1}"/>
              </a:ext>
            </a:extLst>
          </p:cNvPr>
          <p:cNvCxnSpPr>
            <a:cxnSpLocks/>
          </p:cNvCxnSpPr>
          <p:nvPr/>
        </p:nvCxnSpPr>
        <p:spPr>
          <a:xfrm>
            <a:off x="4677484" y="3888234"/>
            <a:ext cx="14505" cy="1933122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539;p42">
            <a:extLst>
              <a:ext uri="{FF2B5EF4-FFF2-40B4-BE49-F238E27FC236}">
                <a16:creationId xmlns:a16="http://schemas.microsoft.com/office/drawing/2014/main" id="{A2BDBCDD-4B84-3A07-8AA6-239D20CFB3F8}"/>
              </a:ext>
            </a:extLst>
          </p:cNvPr>
          <p:cNvCxnSpPr>
            <a:cxnSpLocks/>
          </p:cNvCxnSpPr>
          <p:nvPr/>
        </p:nvCxnSpPr>
        <p:spPr>
          <a:xfrm>
            <a:off x="7626813" y="3893058"/>
            <a:ext cx="14433" cy="1923474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Google Shape;543;p42">
            <a:extLst>
              <a:ext uri="{FF2B5EF4-FFF2-40B4-BE49-F238E27FC236}">
                <a16:creationId xmlns:a16="http://schemas.microsoft.com/office/drawing/2014/main" id="{FFDF008D-44B6-23CA-39D1-B32D596D3FC8}"/>
              </a:ext>
            </a:extLst>
          </p:cNvPr>
          <p:cNvSpPr txBox="1"/>
          <p:nvPr/>
        </p:nvSpPr>
        <p:spPr>
          <a:xfrm>
            <a:off x="643565" y="2881102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Cumplimiento con estándares mundiales de seguridad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pic>
        <p:nvPicPr>
          <p:cNvPr id="25" name="Google Shape;547;p42">
            <a:extLst>
              <a:ext uri="{FF2B5EF4-FFF2-40B4-BE49-F238E27FC236}">
                <a16:creationId xmlns:a16="http://schemas.microsoft.com/office/drawing/2014/main" id="{7CFEC52F-4ED7-EDC1-9377-8E85DCDE421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59126" y="2099111"/>
            <a:ext cx="7812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572;p42" descr="Icono&#10;&#10;Descripción generada automáticamente">
            <a:extLst>
              <a:ext uri="{FF2B5EF4-FFF2-40B4-BE49-F238E27FC236}">
                <a16:creationId xmlns:a16="http://schemas.microsoft.com/office/drawing/2014/main" id="{998FC0E9-FF6E-296C-90F3-3C77E943B6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0219" y="2029263"/>
            <a:ext cx="765101" cy="7651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" name="Google Shape;535;p42">
            <a:extLst>
              <a:ext uri="{FF2B5EF4-FFF2-40B4-BE49-F238E27FC236}">
                <a16:creationId xmlns:a16="http://schemas.microsoft.com/office/drawing/2014/main" id="{EAC498DE-8046-7DF6-C718-73692E95EDF8}"/>
              </a:ext>
            </a:extLst>
          </p:cNvPr>
          <p:cNvCxnSpPr>
            <a:cxnSpLocks/>
          </p:cNvCxnSpPr>
          <p:nvPr/>
        </p:nvCxnSpPr>
        <p:spPr>
          <a:xfrm>
            <a:off x="8983224" y="1856605"/>
            <a:ext cx="13057" cy="1740072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9" name="Google Shape;535;p42">
            <a:extLst>
              <a:ext uri="{FF2B5EF4-FFF2-40B4-BE49-F238E27FC236}">
                <a16:creationId xmlns:a16="http://schemas.microsoft.com/office/drawing/2014/main" id="{538A2A0A-0777-04BD-05B2-A05503B90AF5}"/>
              </a:ext>
            </a:extLst>
          </p:cNvPr>
          <p:cNvCxnSpPr>
            <a:cxnSpLocks/>
          </p:cNvCxnSpPr>
          <p:nvPr/>
        </p:nvCxnSpPr>
        <p:spPr>
          <a:xfrm>
            <a:off x="6163542" y="1856605"/>
            <a:ext cx="13057" cy="1740072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C64963CD-A856-73DA-D957-92FEC3C2A4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  <p:sp>
        <p:nvSpPr>
          <p:cNvPr id="8" name="Google Shape;238;p23">
            <a:extLst>
              <a:ext uri="{FF2B5EF4-FFF2-40B4-BE49-F238E27FC236}">
                <a16:creationId xmlns:a16="http://schemas.microsoft.com/office/drawing/2014/main" id="{98C9935D-DC97-4312-2A98-3490515C889A}"/>
              </a:ext>
            </a:extLst>
          </p:cNvPr>
          <p:cNvSpPr txBox="1"/>
          <p:nvPr/>
        </p:nvSpPr>
        <p:spPr>
          <a:xfrm>
            <a:off x="786433" y="725071"/>
            <a:ext cx="7458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Nuestro Diferencial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9" name="Google Shape;244;p23">
            <a:extLst>
              <a:ext uri="{FF2B5EF4-FFF2-40B4-BE49-F238E27FC236}">
                <a16:creationId xmlns:a16="http://schemas.microsoft.com/office/drawing/2014/main" id="{102AE747-25C8-7098-B64F-B5D544074BF9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¿QUÉ OFRECEMOS?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15" name="Google Shape;543;p42">
            <a:extLst>
              <a:ext uri="{FF2B5EF4-FFF2-40B4-BE49-F238E27FC236}">
                <a16:creationId xmlns:a16="http://schemas.microsoft.com/office/drawing/2014/main" id="{34F8CB69-A56E-2345-595B-7A30B76AA693}"/>
              </a:ext>
            </a:extLst>
          </p:cNvPr>
          <p:cNvSpPr txBox="1"/>
          <p:nvPr/>
        </p:nvSpPr>
        <p:spPr>
          <a:xfrm>
            <a:off x="3596007" y="2910980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Gestión de tecnología acorde a su necesidad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36" name="Google Shape;543;p42">
            <a:extLst>
              <a:ext uri="{FF2B5EF4-FFF2-40B4-BE49-F238E27FC236}">
                <a16:creationId xmlns:a16="http://schemas.microsoft.com/office/drawing/2014/main" id="{E73073B2-70D1-3726-31EC-CC574ABCC3C5}"/>
              </a:ext>
            </a:extLst>
          </p:cNvPr>
          <p:cNvSpPr txBox="1"/>
          <p:nvPr/>
        </p:nvSpPr>
        <p:spPr>
          <a:xfrm>
            <a:off x="6481323" y="287119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Disponibilidad de servicios para la gestión de sus CPE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48" name="Google Shape;543;p42">
            <a:extLst>
              <a:ext uri="{FF2B5EF4-FFF2-40B4-BE49-F238E27FC236}">
                <a16:creationId xmlns:a16="http://schemas.microsoft.com/office/drawing/2014/main" id="{13D16DCF-A530-CC5F-F188-7615A6698075}"/>
              </a:ext>
            </a:extLst>
          </p:cNvPr>
          <p:cNvSpPr txBox="1"/>
          <p:nvPr/>
        </p:nvSpPr>
        <p:spPr>
          <a:xfrm>
            <a:off x="9252112" y="2910979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Dedique su tiempo a la gestión de su negocio</a:t>
            </a:r>
          </a:p>
        </p:txBody>
      </p:sp>
      <p:grpSp>
        <p:nvGrpSpPr>
          <p:cNvPr id="87" name="Grupo 86">
            <a:extLst>
              <a:ext uri="{FF2B5EF4-FFF2-40B4-BE49-F238E27FC236}">
                <a16:creationId xmlns:a16="http://schemas.microsoft.com/office/drawing/2014/main" id="{98A1150D-B058-BE46-2901-8D9619E755D0}"/>
              </a:ext>
            </a:extLst>
          </p:cNvPr>
          <p:cNvGrpSpPr/>
          <p:nvPr/>
        </p:nvGrpSpPr>
        <p:grpSpPr>
          <a:xfrm>
            <a:off x="7203733" y="1893547"/>
            <a:ext cx="846159" cy="1163760"/>
            <a:chOff x="6602017" y="585190"/>
            <a:chExt cx="914400" cy="1229444"/>
          </a:xfrm>
        </p:grpSpPr>
        <p:pic>
          <p:nvPicPr>
            <p:cNvPr id="52" name="Gráfico 51" descr="Mano abierta contorno">
              <a:extLst>
                <a:ext uri="{FF2B5EF4-FFF2-40B4-BE49-F238E27FC236}">
                  <a16:creationId xmlns:a16="http://schemas.microsoft.com/office/drawing/2014/main" id="{14A8E923-925D-2F71-0FAE-FD6BEC099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02017" y="900234"/>
              <a:ext cx="914400" cy="914400"/>
            </a:xfrm>
            <a:prstGeom prst="rect">
              <a:avLst/>
            </a:prstGeom>
          </p:spPr>
        </p:pic>
        <p:pic>
          <p:nvPicPr>
            <p:cNvPr id="54" name="Gráfico 53" descr="Engranajes contorno">
              <a:extLst>
                <a:ext uri="{FF2B5EF4-FFF2-40B4-BE49-F238E27FC236}">
                  <a16:creationId xmlns:a16="http://schemas.microsoft.com/office/drawing/2014/main" id="{23DC22CE-EB05-B198-3667-5B4D9CD46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58140" y="585190"/>
              <a:ext cx="610196" cy="610196"/>
            </a:xfrm>
            <a:prstGeom prst="rect">
              <a:avLst/>
            </a:prstGeom>
          </p:spPr>
        </p:pic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912C8789-2A99-5A31-E6A0-51F248476698}"/>
              </a:ext>
            </a:extLst>
          </p:cNvPr>
          <p:cNvGrpSpPr/>
          <p:nvPr/>
        </p:nvGrpSpPr>
        <p:grpSpPr>
          <a:xfrm>
            <a:off x="9888906" y="1874185"/>
            <a:ext cx="1168721" cy="1075255"/>
            <a:chOff x="9779974" y="1357434"/>
            <a:chExt cx="914400" cy="914400"/>
          </a:xfrm>
        </p:grpSpPr>
        <p:pic>
          <p:nvPicPr>
            <p:cNvPr id="56" name="Gráfico 55" descr="Cronómetro contorno">
              <a:extLst>
                <a:ext uri="{FF2B5EF4-FFF2-40B4-BE49-F238E27FC236}">
                  <a16:creationId xmlns:a16="http://schemas.microsoft.com/office/drawing/2014/main" id="{9A5E320D-4C9A-0792-F04F-AF1BA7E96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79974" y="1357434"/>
              <a:ext cx="914400" cy="914400"/>
            </a:xfrm>
            <a:prstGeom prst="rect">
              <a:avLst/>
            </a:prstGeom>
          </p:spPr>
        </p:pic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F1434D8B-7639-8112-AB6D-345F4C3FD1A9}"/>
                </a:ext>
              </a:extLst>
            </p:cNvPr>
            <p:cNvSpPr txBox="1"/>
            <p:nvPr/>
          </p:nvSpPr>
          <p:spPr>
            <a:xfrm>
              <a:off x="9989638" y="1684066"/>
              <a:ext cx="495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>
                  <a:solidFill>
                    <a:srgbClr val="00B5CC"/>
                  </a:solidFill>
                </a:rPr>
                <a:t>24</a:t>
              </a:r>
              <a:endParaRPr lang="es-PE">
                <a:solidFill>
                  <a:srgbClr val="00B5CC"/>
                </a:solidFill>
              </a:endParaRPr>
            </a:p>
          </p:txBody>
        </p:sp>
      </p:grpSp>
      <p:grpSp>
        <p:nvGrpSpPr>
          <p:cNvPr id="66" name="Grupo 65">
            <a:extLst>
              <a:ext uri="{FF2B5EF4-FFF2-40B4-BE49-F238E27FC236}">
                <a16:creationId xmlns:a16="http://schemas.microsoft.com/office/drawing/2014/main" id="{49477F66-E108-F61C-8AE0-98D2A8A4DC33}"/>
              </a:ext>
            </a:extLst>
          </p:cNvPr>
          <p:cNvGrpSpPr/>
          <p:nvPr/>
        </p:nvGrpSpPr>
        <p:grpSpPr>
          <a:xfrm>
            <a:off x="2798708" y="4188887"/>
            <a:ext cx="914400" cy="914400"/>
            <a:chOff x="793291" y="3829898"/>
            <a:chExt cx="914400" cy="914400"/>
          </a:xfrm>
        </p:grpSpPr>
        <p:pic>
          <p:nvPicPr>
            <p:cNvPr id="59" name="Gráfico 58" descr="Diana contorno">
              <a:extLst>
                <a:ext uri="{FF2B5EF4-FFF2-40B4-BE49-F238E27FC236}">
                  <a16:creationId xmlns:a16="http://schemas.microsoft.com/office/drawing/2014/main" id="{18D5056A-24E1-BEA9-7096-5FD2EFB98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93291" y="3829898"/>
              <a:ext cx="914400" cy="914400"/>
            </a:xfrm>
            <a:prstGeom prst="rect">
              <a:avLst/>
            </a:prstGeom>
          </p:spPr>
        </p:pic>
        <p:pic>
          <p:nvPicPr>
            <p:cNvPr id="60" name="Google Shape;701;g2c89c61cbac_0_1967">
              <a:extLst>
                <a:ext uri="{FF2B5EF4-FFF2-40B4-BE49-F238E27FC236}">
                  <a16:creationId xmlns:a16="http://schemas.microsoft.com/office/drawing/2014/main" id="{D9EE5805-018F-BAB5-D5FB-BB0672CBAA9C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 l="62378" b="59738"/>
            <a:stretch/>
          </p:blipFill>
          <p:spPr>
            <a:xfrm>
              <a:off x="1394036" y="3915664"/>
              <a:ext cx="236614" cy="2526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2" name="Conector recto 61">
              <a:extLst>
                <a:ext uri="{FF2B5EF4-FFF2-40B4-BE49-F238E27FC236}">
                  <a16:creationId xmlns:a16="http://schemas.microsoft.com/office/drawing/2014/main" id="{D08B7893-414A-987F-02C5-A96C27130E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20615" y="3963580"/>
              <a:ext cx="349281" cy="359338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upo 85">
            <a:extLst>
              <a:ext uri="{FF2B5EF4-FFF2-40B4-BE49-F238E27FC236}">
                <a16:creationId xmlns:a16="http://schemas.microsoft.com/office/drawing/2014/main" id="{14AC811B-8988-FCCB-114B-6222987EF0D3}"/>
              </a:ext>
            </a:extLst>
          </p:cNvPr>
          <p:cNvGrpSpPr/>
          <p:nvPr/>
        </p:nvGrpSpPr>
        <p:grpSpPr>
          <a:xfrm>
            <a:off x="5706342" y="4200175"/>
            <a:ext cx="914400" cy="914400"/>
            <a:chOff x="3141423" y="3982945"/>
            <a:chExt cx="914400" cy="914400"/>
          </a:xfrm>
        </p:grpSpPr>
        <p:pic>
          <p:nvPicPr>
            <p:cNvPr id="71" name="Gráfico 70" descr="Gráfico de barras con tendencia alcista contorno">
              <a:extLst>
                <a:ext uri="{FF2B5EF4-FFF2-40B4-BE49-F238E27FC236}">
                  <a16:creationId xmlns:a16="http://schemas.microsoft.com/office/drawing/2014/main" id="{279C2B87-6F99-A4AD-50C1-AFCE1F628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141423" y="3982945"/>
              <a:ext cx="914400" cy="914400"/>
            </a:xfrm>
            <a:prstGeom prst="rect">
              <a:avLst/>
            </a:prstGeom>
          </p:spPr>
        </p:pic>
        <p:pic>
          <p:nvPicPr>
            <p:cNvPr id="85" name="Gráfico 84" descr="Flecha derecha con relleno sólido">
              <a:extLst>
                <a:ext uri="{FF2B5EF4-FFF2-40B4-BE49-F238E27FC236}">
                  <a16:creationId xmlns:a16="http://schemas.microsoft.com/office/drawing/2014/main" id="{87DEDA82-B1B6-E303-4BDC-49562E3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8923223">
              <a:off x="3262527" y="4005597"/>
              <a:ext cx="470558" cy="545285"/>
            </a:xfrm>
            <a:prstGeom prst="rect">
              <a:avLst/>
            </a:prstGeom>
          </p:spPr>
        </p:pic>
      </p:grpSp>
      <p:grpSp>
        <p:nvGrpSpPr>
          <p:cNvPr id="94" name="Grupo 93">
            <a:extLst>
              <a:ext uri="{FF2B5EF4-FFF2-40B4-BE49-F238E27FC236}">
                <a16:creationId xmlns:a16="http://schemas.microsoft.com/office/drawing/2014/main" id="{EED50DD4-3452-A011-81B3-5210609FB62D}"/>
              </a:ext>
            </a:extLst>
          </p:cNvPr>
          <p:cNvGrpSpPr/>
          <p:nvPr/>
        </p:nvGrpSpPr>
        <p:grpSpPr>
          <a:xfrm>
            <a:off x="8539081" y="4151258"/>
            <a:ext cx="914400" cy="914400"/>
            <a:chOff x="7949000" y="4051564"/>
            <a:chExt cx="914400" cy="914400"/>
          </a:xfrm>
        </p:grpSpPr>
        <p:pic>
          <p:nvPicPr>
            <p:cNvPr id="89" name="Gráfico 88" descr="Escudo contorno">
              <a:extLst>
                <a:ext uri="{FF2B5EF4-FFF2-40B4-BE49-F238E27FC236}">
                  <a16:creationId xmlns:a16="http://schemas.microsoft.com/office/drawing/2014/main" id="{2436DC7E-2F00-FA89-A047-8728D47FC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949000" y="4051564"/>
              <a:ext cx="914400" cy="914400"/>
            </a:xfrm>
            <a:prstGeom prst="rect">
              <a:avLst/>
            </a:prstGeom>
          </p:spPr>
        </p:pic>
        <p:pic>
          <p:nvPicPr>
            <p:cNvPr id="93" name="Gráfico 92" descr="Bloquear contorno">
              <a:extLst>
                <a:ext uri="{FF2B5EF4-FFF2-40B4-BE49-F238E27FC236}">
                  <a16:creationId xmlns:a16="http://schemas.microsoft.com/office/drawing/2014/main" id="{7ECD5688-F65F-FF16-9BB9-A7190D366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216426" y="4319301"/>
              <a:ext cx="382052" cy="382052"/>
            </a:xfrm>
            <a:prstGeom prst="rect">
              <a:avLst/>
            </a:prstGeom>
          </p:spPr>
        </p:pic>
      </p:grpSp>
      <p:sp>
        <p:nvSpPr>
          <p:cNvPr id="95" name="Google Shape;543;p42">
            <a:extLst>
              <a:ext uri="{FF2B5EF4-FFF2-40B4-BE49-F238E27FC236}">
                <a16:creationId xmlns:a16="http://schemas.microsoft.com/office/drawing/2014/main" id="{99744A22-129E-857C-D050-0CA0735923DC}"/>
              </a:ext>
            </a:extLst>
          </p:cNvPr>
          <p:cNvSpPr txBox="1"/>
          <p:nvPr/>
        </p:nvSpPr>
        <p:spPr>
          <a:xfrm>
            <a:off x="2165049" y="511132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Sea competitivo con las mejores soluciones del mercado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96" name="Google Shape;543;p42">
            <a:extLst>
              <a:ext uri="{FF2B5EF4-FFF2-40B4-BE49-F238E27FC236}">
                <a16:creationId xmlns:a16="http://schemas.microsoft.com/office/drawing/2014/main" id="{E291FCD4-62A2-0E36-008A-6CE79ECBDA32}"/>
              </a:ext>
            </a:extLst>
          </p:cNvPr>
          <p:cNvSpPr txBox="1"/>
          <p:nvPr/>
        </p:nvSpPr>
        <p:spPr>
          <a:xfrm>
            <a:off x="7860189" y="511132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Información segura y  disponible, administrada por expertos</a:t>
            </a:r>
          </a:p>
        </p:txBody>
      </p:sp>
      <p:sp>
        <p:nvSpPr>
          <p:cNvPr id="97" name="Google Shape;543;p42">
            <a:extLst>
              <a:ext uri="{FF2B5EF4-FFF2-40B4-BE49-F238E27FC236}">
                <a16:creationId xmlns:a16="http://schemas.microsoft.com/office/drawing/2014/main" id="{BD1181B3-6CA4-4FAE-0F5D-6D618950FD1F}"/>
              </a:ext>
            </a:extLst>
          </p:cNvPr>
          <p:cNvSpPr txBox="1"/>
          <p:nvPr/>
        </p:nvSpPr>
        <p:spPr>
          <a:xfrm>
            <a:off x="5036366" y="511132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Rentabilice inversión, reduciendo costos tecnológicos</a:t>
            </a:r>
            <a:endParaRPr kumimoji="0" lang="es-ES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31626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29615428-C541-4DD9-50EC-F2D4796B6518}"/>
              </a:ext>
            </a:extLst>
          </p:cNvPr>
          <p:cNvSpPr/>
          <p:nvPr/>
        </p:nvSpPr>
        <p:spPr>
          <a:xfrm>
            <a:off x="6096001" y="2627335"/>
            <a:ext cx="4717142" cy="3162287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68F6A61C-10A1-81A1-0173-39A6B073BC6C}"/>
              </a:ext>
            </a:extLst>
          </p:cNvPr>
          <p:cNvSpPr/>
          <p:nvPr/>
        </p:nvSpPr>
        <p:spPr>
          <a:xfrm>
            <a:off x="1002816" y="2627336"/>
            <a:ext cx="4612548" cy="3192896"/>
          </a:xfrm>
          <a:prstGeom prst="rect">
            <a:avLst/>
          </a:prstGeom>
          <a:solidFill>
            <a:srgbClr val="DEFFF8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014464"/>
              </a:solidFill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DC420387-5060-8425-8F39-39799E0C8F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4053619"/>
              </p:ext>
            </p:extLst>
          </p:nvPr>
        </p:nvGraphicFramePr>
        <p:xfrm>
          <a:off x="786433" y="1678421"/>
          <a:ext cx="10515600" cy="816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3605B4-11A0-0CED-8387-47D75A0D4B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9</a:t>
            </a:fld>
            <a:endParaRPr lang="es-CL" dirty="0"/>
          </a:p>
        </p:txBody>
      </p:sp>
      <p:sp>
        <p:nvSpPr>
          <p:cNvPr id="11" name="Google Shape;238;p23">
            <a:extLst>
              <a:ext uri="{FF2B5EF4-FFF2-40B4-BE49-F238E27FC236}">
                <a16:creationId xmlns:a16="http://schemas.microsoft.com/office/drawing/2014/main" id="{D8F188C2-EAC3-47DF-0BBA-CA3CAEA30A08}"/>
              </a:ext>
            </a:extLst>
          </p:cNvPr>
          <p:cNvSpPr txBox="1"/>
          <p:nvPr/>
        </p:nvSpPr>
        <p:spPr>
          <a:xfrm>
            <a:off x="786433" y="725071"/>
            <a:ext cx="7458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3600" dirty="0">
                <a:solidFill>
                  <a:srgbClr val="003661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Beneficios</a:t>
            </a:r>
            <a:endParaRPr sz="3600" dirty="0">
              <a:solidFill>
                <a:srgbClr val="003661"/>
              </a:solidFill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12" name="Google Shape;244;p23">
            <a:extLst>
              <a:ext uri="{FF2B5EF4-FFF2-40B4-BE49-F238E27FC236}">
                <a16:creationId xmlns:a16="http://schemas.microsoft.com/office/drawing/2014/main" id="{A88CD329-2D60-2C5F-954C-86076FFD8771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 dirty="0">
                <a:solidFill>
                  <a:srgbClr val="00B5CC"/>
                </a:solidFill>
                <a:latin typeface="Outfit"/>
                <a:ea typeface="Instrument Sans"/>
                <a:cs typeface="Instrument Sans"/>
              </a:rPr>
              <a:t>¿QUÉ OFRECEMOS?</a:t>
            </a:r>
            <a:endParaRPr lang="es-419" sz="1500" dirty="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B83F056-93E8-D7F0-925D-1AAE678B32A2}"/>
              </a:ext>
            </a:extLst>
          </p:cNvPr>
          <p:cNvSpPr/>
          <p:nvPr/>
        </p:nvSpPr>
        <p:spPr>
          <a:xfrm>
            <a:off x="1831582" y="3054544"/>
            <a:ext cx="3289336" cy="2592000"/>
          </a:xfrm>
          <a:prstGeom prst="rect">
            <a:avLst/>
          </a:prstGeom>
          <a:noFill/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DBE5C7E-1E00-A882-0838-B4448D779B23}"/>
              </a:ext>
            </a:extLst>
          </p:cNvPr>
          <p:cNvSpPr txBox="1"/>
          <p:nvPr/>
        </p:nvSpPr>
        <p:spPr>
          <a:xfrm>
            <a:off x="1262742" y="2757714"/>
            <a:ext cx="4038056" cy="30319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114300" lvl="1" indent="-114300" algn="just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EFD6"/>
              </a:buClr>
              <a:buFont typeface="Wingdings" panose="05000000000000000000" pitchFamily="2" charset="2"/>
              <a:buChar char="§"/>
            </a:pPr>
            <a:r>
              <a:rPr lang="es-CO" sz="1300" b="0" i="0" u="none" strike="noStrike" kern="1200" baseline="0" dirty="0">
                <a:solidFill>
                  <a:srgbClr val="046497"/>
                </a:solidFill>
                <a:latin typeface="Instrument Sans" pitchFamily="2" charset="0"/>
              </a:rPr>
              <a:t>Disminución de tareas manuales. Automatización de procesos.</a:t>
            </a:r>
          </a:p>
          <a:p>
            <a:pPr marL="114300" lvl="1" indent="-114300" algn="just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EFD6"/>
              </a:buClr>
              <a:buFont typeface="Wingdings" panose="05000000000000000000" pitchFamily="2" charset="2"/>
              <a:buChar char="§"/>
            </a:pPr>
            <a:r>
              <a:rPr lang="es-MX" sz="1300" b="0" i="0" u="none" strike="noStrike" kern="1200" baseline="0" dirty="0">
                <a:solidFill>
                  <a:srgbClr val="046497"/>
                </a:solidFill>
                <a:latin typeface="Instrument Sans" pitchFamily="2" charset="0"/>
              </a:rPr>
              <a:t>Publicación de órdenes de compra, devoluciones, avisos anticipados de embarque, avisos de pago, etc.</a:t>
            </a:r>
          </a:p>
          <a:p>
            <a:pPr marL="114300" lvl="1" indent="-114300" algn="just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EFD6"/>
              </a:buClr>
              <a:buFont typeface="Wingdings" panose="05000000000000000000" pitchFamily="2" charset="2"/>
              <a:buChar char="§"/>
            </a:pPr>
            <a:r>
              <a:rPr lang="es-CO" sz="1300" b="0" i="0" u="none" strike="noStrike" kern="1200" baseline="0" dirty="0">
                <a:solidFill>
                  <a:srgbClr val="046497"/>
                </a:solidFill>
                <a:latin typeface="Instrument Sans" pitchFamily="2" charset="0"/>
              </a:rPr>
              <a:t>Recepción de facturas, validaciones fiscales y comerciales.</a:t>
            </a:r>
          </a:p>
          <a:p>
            <a:pPr marL="114300" lvl="1" indent="-114300" algn="just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EFD6"/>
              </a:buClr>
              <a:buFont typeface="Wingdings" panose="05000000000000000000" pitchFamily="2" charset="2"/>
              <a:buChar char="§"/>
            </a:pPr>
            <a:r>
              <a:rPr lang="es-CO" sz="1300" b="0" i="0" u="none" strike="noStrike" kern="1200" baseline="0" dirty="0">
                <a:solidFill>
                  <a:srgbClr val="046497"/>
                </a:solidFill>
                <a:latin typeface="Instrument Sans" pitchFamily="2" charset="0"/>
              </a:rPr>
              <a:t>Mejora proceso tesorería. Planeación eficiente de pagos.</a:t>
            </a:r>
          </a:p>
          <a:p>
            <a:pPr marL="114300" lvl="1" indent="-114300" algn="just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EFD6"/>
              </a:buClr>
              <a:buFont typeface="Wingdings" panose="05000000000000000000" pitchFamily="2" charset="2"/>
              <a:buChar char="§"/>
            </a:pPr>
            <a:r>
              <a:rPr lang="es-CO" sz="1300" b="0" i="0" u="none" strike="noStrike" kern="1200" baseline="0" dirty="0">
                <a:solidFill>
                  <a:srgbClr val="046497"/>
                </a:solidFill>
                <a:latin typeface="Instrument Sans" pitchFamily="2" charset="0"/>
              </a:rPr>
              <a:t>Tracking automático del proceso de compras.</a:t>
            </a:r>
          </a:p>
          <a:p>
            <a:pPr marL="114300" lvl="1" indent="-114300" algn="just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EFD6"/>
              </a:buClr>
              <a:buFont typeface="Wingdings" panose="05000000000000000000" pitchFamily="2" charset="2"/>
              <a:buChar char="§"/>
            </a:pPr>
            <a:r>
              <a:rPr lang="es-CO" sz="1300" b="0" i="0" u="none" strike="noStrike" kern="1200" baseline="0" dirty="0">
                <a:solidFill>
                  <a:srgbClr val="046497"/>
                </a:solidFill>
                <a:latin typeface="Instrument Sans" pitchFamily="2" charset="0"/>
              </a:rPr>
              <a:t>Establecimiento y actualización permanente de catálogos</a:t>
            </a:r>
          </a:p>
          <a:p>
            <a:pPr marL="114300" lvl="1" indent="-114300" algn="just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EFD6"/>
              </a:buClr>
              <a:buFont typeface="Wingdings" panose="05000000000000000000" pitchFamily="2" charset="2"/>
              <a:buChar char="§"/>
            </a:pPr>
            <a:r>
              <a:rPr lang="es-MX" sz="1300" b="0" i="0" u="none" strike="noStrike" kern="1200" baseline="0" dirty="0">
                <a:solidFill>
                  <a:srgbClr val="046497"/>
                </a:solidFill>
                <a:latin typeface="Instrument Sans" pitchFamily="2" charset="0"/>
              </a:rPr>
              <a:t>Tracking, en línea, en el flujo de transacciones.</a:t>
            </a:r>
          </a:p>
          <a:p>
            <a:pPr marL="114300" lvl="1" indent="-114300" algn="just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EFD6"/>
              </a:buClr>
              <a:buFont typeface="Wingdings" panose="05000000000000000000" pitchFamily="2" charset="2"/>
              <a:buChar char="§"/>
            </a:pPr>
            <a:r>
              <a:rPr lang="es-CO" sz="1300" b="0" i="0" u="none" strike="noStrike" kern="1200" baseline="0" dirty="0">
                <a:solidFill>
                  <a:srgbClr val="046497"/>
                </a:solidFill>
                <a:latin typeface="Instrument Sans" pitchFamily="2" charset="0"/>
              </a:rPr>
              <a:t>Reportes estadísticos.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422E04B-3872-ADF3-B533-D03E67CE1A55}"/>
              </a:ext>
            </a:extLst>
          </p:cNvPr>
          <p:cNvSpPr/>
          <p:nvPr/>
        </p:nvSpPr>
        <p:spPr>
          <a:xfrm>
            <a:off x="6410566" y="3197623"/>
            <a:ext cx="3669061" cy="2592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just"/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7990463-E59D-D4B9-F2E1-3AF93E995270}"/>
              </a:ext>
            </a:extLst>
          </p:cNvPr>
          <p:cNvSpPr txBox="1"/>
          <p:nvPr/>
        </p:nvSpPr>
        <p:spPr>
          <a:xfrm>
            <a:off x="6391254" y="2612572"/>
            <a:ext cx="4139979" cy="27687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114300" lvl="1" indent="-114300" algn="just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EFD6"/>
              </a:buClr>
              <a:buFont typeface="Wingdings" panose="05000000000000000000" pitchFamily="2" charset="2"/>
              <a:buChar char="§"/>
            </a:pPr>
            <a:r>
              <a:rPr lang="es-CO" sz="1300" b="0" i="0" u="none" kern="1200" dirty="0">
                <a:solidFill>
                  <a:schemeClr val="bg1"/>
                </a:solidFill>
                <a:latin typeface="Instrument Sans" pitchFamily="2" charset="0"/>
              </a:rPr>
              <a:t>Recepción órdenes de compra, recibos de almacén, avisos anticipados de embarque, devoluciones, avisos de pago, etc.</a:t>
            </a:r>
            <a:r>
              <a:rPr lang="en-US" sz="1300" b="0" i="0" kern="1200" dirty="0">
                <a:solidFill>
                  <a:schemeClr val="bg1"/>
                </a:solidFill>
                <a:latin typeface="Instrument Sans" pitchFamily="2" charset="0"/>
              </a:rPr>
              <a:t>​</a:t>
            </a:r>
          </a:p>
          <a:p>
            <a:pPr marL="114300" lvl="1" indent="-114300" algn="just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EFD6"/>
              </a:buClr>
              <a:buFont typeface="Wingdings" panose="05000000000000000000" pitchFamily="2" charset="2"/>
              <a:buChar char="§"/>
            </a:pPr>
            <a:r>
              <a:rPr lang="es-CO" sz="1300" b="0" i="0" u="none" kern="1200" dirty="0">
                <a:solidFill>
                  <a:schemeClr val="bg1"/>
                </a:solidFill>
                <a:latin typeface="Instrument Sans" pitchFamily="2" charset="0"/>
              </a:rPr>
              <a:t>Transmisión de facturas basada en lo realmente recibido por el cliente y no en la orden de compra.</a:t>
            </a:r>
            <a:r>
              <a:rPr lang="en-US" sz="1300" b="0" i="0" kern="1200" dirty="0">
                <a:solidFill>
                  <a:schemeClr val="bg1"/>
                </a:solidFill>
                <a:latin typeface="Instrument Sans" pitchFamily="2" charset="0"/>
              </a:rPr>
              <a:t>​</a:t>
            </a:r>
          </a:p>
          <a:p>
            <a:pPr marL="114300" lvl="1" indent="-114300" algn="just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EFD6"/>
              </a:buClr>
              <a:buFont typeface="Wingdings" panose="05000000000000000000" pitchFamily="2" charset="2"/>
              <a:buChar char="§"/>
            </a:pPr>
            <a:r>
              <a:rPr lang="es-CO" sz="1300" b="0" i="0" u="none" kern="1200" dirty="0">
                <a:solidFill>
                  <a:schemeClr val="bg1"/>
                </a:solidFill>
                <a:latin typeface="Instrument Sans" pitchFamily="2" charset="0"/>
              </a:rPr>
              <a:t>Disminución de notas crédito y ajustes.</a:t>
            </a:r>
            <a:r>
              <a:rPr lang="en-US" sz="1300" b="0" i="0" kern="1200" dirty="0">
                <a:solidFill>
                  <a:schemeClr val="bg1"/>
                </a:solidFill>
                <a:latin typeface="Instrument Sans" pitchFamily="2" charset="0"/>
              </a:rPr>
              <a:t>​</a:t>
            </a:r>
          </a:p>
          <a:p>
            <a:pPr marL="114300" lvl="1" indent="-114300" algn="just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EFD6"/>
              </a:buClr>
              <a:buFont typeface="Wingdings" panose="05000000000000000000" pitchFamily="2" charset="2"/>
              <a:buChar char="§"/>
            </a:pPr>
            <a:r>
              <a:rPr lang="es-CO" sz="1300" b="0" i="0" u="none" kern="1200" dirty="0">
                <a:solidFill>
                  <a:schemeClr val="bg1"/>
                </a:solidFill>
                <a:latin typeface="Instrument Sans" pitchFamily="2" charset="0"/>
              </a:rPr>
              <a:t>Mejora flujo cuentas x cobrar.</a:t>
            </a:r>
            <a:r>
              <a:rPr lang="en-US" sz="1300" b="0" i="0" kern="1200" dirty="0">
                <a:solidFill>
                  <a:schemeClr val="bg1"/>
                </a:solidFill>
                <a:latin typeface="Instrument Sans" pitchFamily="2" charset="0"/>
              </a:rPr>
              <a:t>​</a:t>
            </a:r>
          </a:p>
          <a:p>
            <a:pPr marL="114300" lvl="1" indent="-114300" algn="just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EFD6"/>
              </a:buClr>
              <a:buFont typeface="Wingdings" panose="05000000000000000000" pitchFamily="2" charset="2"/>
              <a:buChar char="§"/>
            </a:pPr>
            <a:r>
              <a:rPr lang="es-CO" sz="1300" b="0" i="0" u="none" kern="1200" dirty="0">
                <a:solidFill>
                  <a:schemeClr val="bg1"/>
                </a:solidFill>
                <a:latin typeface="Instrument Sans" pitchFamily="2" charset="0"/>
              </a:rPr>
              <a:t>Tracking proceso de venta.</a:t>
            </a:r>
            <a:r>
              <a:rPr lang="en-US" sz="1300" b="0" i="0" kern="1200" dirty="0">
                <a:solidFill>
                  <a:schemeClr val="bg1"/>
                </a:solidFill>
                <a:latin typeface="Instrument Sans" pitchFamily="2" charset="0"/>
              </a:rPr>
              <a:t>​</a:t>
            </a:r>
          </a:p>
          <a:p>
            <a:pPr marL="114300" lvl="1" indent="-114300" algn="just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EFD6"/>
              </a:buClr>
              <a:buFont typeface="Wingdings" panose="05000000000000000000" pitchFamily="2" charset="2"/>
              <a:buChar char="§"/>
            </a:pPr>
            <a:r>
              <a:rPr lang="es-CO" sz="1300" b="0" i="0" u="none" kern="1200" dirty="0">
                <a:solidFill>
                  <a:schemeClr val="bg1"/>
                </a:solidFill>
                <a:latin typeface="Instrument Sans" pitchFamily="2" charset="0"/>
              </a:rPr>
              <a:t>Integración a cualquier ERP.</a:t>
            </a:r>
            <a:r>
              <a:rPr lang="en-US" sz="1300" b="0" i="0" kern="1200" dirty="0">
                <a:solidFill>
                  <a:schemeClr val="bg1"/>
                </a:solidFill>
                <a:latin typeface="Instrument Sans" pitchFamily="2" charset="0"/>
              </a:rPr>
              <a:t>​</a:t>
            </a:r>
          </a:p>
          <a:p>
            <a:pPr marL="114300" lvl="1" indent="-114300" algn="just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EFD6"/>
              </a:buClr>
              <a:buFont typeface="Wingdings" panose="05000000000000000000" pitchFamily="2" charset="2"/>
              <a:buChar char="§"/>
            </a:pPr>
            <a:r>
              <a:rPr lang="es-CO" sz="1300" b="0" i="0" u="none" kern="1200" dirty="0">
                <a:solidFill>
                  <a:schemeClr val="bg1"/>
                </a:solidFill>
                <a:latin typeface="Instrument Sans" pitchFamily="2" charset="0"/>
              </a:rPr>
              <a:t>Consultas históricas de todos los documentos.</a:t>
            </a:r>
            <a:r>
              <a:rPr lang="en-US" sz="1300" b="0" i="0" kern="1200" dirty="0">
                <a:solidFill>
                  <a:schemeClr val="bg1"/>
                </a:solidFill>
                <a:latin typeface="Instrument Sans" pitchFamily="2" charset="0"/>
              </a:rPr>
              <a:t>​</a:t>
            </a:r>
          </a:p>
          <a:p>
            <a:pPr marL="114300" lvl="1" indent="-114300" algn="just" defTabSz="5334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srgbClr val="19EFD6"/>
              </a:buClr>
              <a:buFont typeface="Wingdings" panose="05000000000000000000" pitchFamily="2" charset="2"/>
              <a:buChar char="§"/>
            </a:pPr>
            <a:r>
              <a:rPr lang="es-CO" sz="1300" b="0" i="0" u="none" kern="1200" dirty="0">
                <a:solidFill>
                  <a:schemeClr val="bg1"/>
                </a:solidFill>
                <a:latin typeface="Instrument Sans" pitchFamily="2" charset="0"/>
              </a:rPr>
              <a:t>Informes estadísticos.</a:t>
            </a:r>
            <a:endParaRPr lang="en-US" sz="1300" b="0" i="0" kern="1200" dirty="0">
              <a:solidFill>
                <a:schemeClr val="bg1"/>
              </a:solidFill>
              <a:latin typeface="Instrument Sans" pitchFamily="2" charset="0"/>
            </a:endParaRPr>
          </a:p>
        </p:txBody>
      </p:sp>
      <p:cxnSp>
        <p:nvCxnSpPr>
          <p:cNvPr id="3" name="Conector recto 2">
            <a:extLst>
              <a:ext uri="{FF2B5EF4-FFF2-40B4-BE49-F238E27FC236}">
                <a16:creationId xmlns:a16="http://schemas.microsoft.com/office/drawing/2014/main" id="{5F2F6EB0-B193-E303-3B5D-A170EFF77B87}"/>
              </a:ext>
            </a:extLst>
          </p:cNvPr>
          <p:cNvCxnSpPr/>
          <p:nvPr/>
        </p:nvCxnSpPr>
        <p:spPr>
          <a:xfrm>
            <a:off x="5834742" y="2714248"/>
            <a:ext cx="0" cy="30319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0273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Estela 2024">
      <a:dk1>
        <a:srgbClr val="003661"/>
      </a:dk1>
      <a:lt1>
        <a:srgbClr val="FFFFFF"/>
      </a:lt1>
      <a:dk2>
        <a:srgbClr val="001C31"/>
      </a:dk2>
      <a:lt2>
        <a:srgbClr val="EBFEFE"/>
      </a:lt2>
      <a:accent1>
        <a:srgbClr val="00B5CB"/>
      </a:accent1>
      <a:accent2>
        <a:srgbClr val="95F8EC"/>
      </a:accent2>
      <a:accent3>
        <a:srgbClr val="056497"/>
      </a:accent3>
      <a:accent4>
        <a:srgbClr val="054B70"/>
      </a:accent4>
      <a:accent5>
        <a:srgbClr val="01263D"/>
      </a:accent5>
      <a:accent6>
        <a:srgbClr val="00D0C2"/>
      </a:accent6>
      <a:hlink>
        <a:srgbClr val="007FE2"/>
      </a:hlink>
      <a:folHlink>
        <a:srgbClr val="005FA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Estela 2024" id="{C514944C-1471-9747-AB63-4ADF1A6B4828}" vid="{1EA9B2CD-33AF-704E-A63C-2FAFD0F0E32C}"/>
    </a:ext>
  </a:extLst>
</a:theme>
</file>

<file path=ppt/theme/theme2.xml><?xml version="1.0" encoding="utf-8"?>
<a:theme xmlns:a="http://schemas.openxmlformats.org/drawingml/2006/main" name="1_Tema de Office">
  <a:themeElements>
    <a:clrScheme name="Estela 2024">
      <a:dk1>
        <a:srgbClr val="003661"/>
      </a:dk1>
      <a:lt1>
        <a:srgbClr val="FFFFFF"/>
      </a:lt1>
      <a:dk2>
        <a:srgbClr val="001C31"/>
      </a:dk2>
      <a:lt2>
        <a:srgbClr val="EBFEFE"/>
      </a:lt2>
      <a:accent1>
        <a:srgbClr val="00B5CB"/>
      </a:accent1>
      <a:accent2>
        <a:srgbClr val="95F8EC"/>
      </a:accent2>
      <a:accent3>
        <a:srgbClr val="056497"/>
      </a:accent3>
      <a:accent4>
        <a:srgbClr val="054B70"/>
      </a:accent4>
      <a:accent5>
        <a:srgbClr val="01263D"/>
      </a:accent5>
      <a:accent6>
        <a:srgbClr val="00D0C2"/>
      </a:accent6>
      <a:hlink>
        <a:srgbClr val="007FE2"/>
      </a:hlink>
      <a:folHlink>
        <a:srgbClr val="005FA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Estela 2024" id="{C514944C-1471-9747-AB63-4ADF1A6B4828}" vid="{1EA9B2CD-33AF-704E-A63C-2FAFD0F0E32C}"/>
    </a:ext>
  </a:extLst>
</a:theme>
</file>

<file path=ppt/theme/theme3.xml><?xml version="1.0" encoding="utf-8"?>
<a:theme xmlns:a="http://schemas.openxmlformats.org/drawingml/2006/main" name="3_Tema de Office">
  <a:themeElements>
    <a:clrScheme name="Estela 2024">
      <a:dk1>
        <a:srgbClr val="003661"/>
      </a:dk1>
      <a:lt1>
        <a:srgbClr val="FFFFFF"/>
      </a:lt1>
      <a:dk2>
        <a:srgbClr val="001C31"/>
      </a:dk2>
      <a:lt2>
        <a:srgbClr val="EBFEFE"/>
      </a:lt2>
      <a:accent1>
        <a:srgbClr val="00B5CB"/>
      </a:accent1>
      <a:accent2>
        <a:srgbClr val="95F8EC"/>
      </a:accent2>
      <a:accent3>
        <a:srgbClr val="056497"/>
      </a:accent3>
      <a:accent4>
        <a:srgbClr val="054B70"/>
      </a:accent4>
      <a:accent5>
        <a:srgbClr val="01263D"/>
      </a:accent5>
      <a:accent6>
        <a:srgbClr val="00D0C2"/>
      </a:accent6>
      <a:hlink>
        <a:srgbClr val="007FE2"/>
      </a:hlink>
      <a:folHlink>
        <a:srgbClr val="005FA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Estela 2024" id="{C514944C-1471-9747-AB63-4ADF1A6B4828}" vid="{1EA9B2CD-33AF-704E-A63C-2FAFD0F0E32C}"/>
    </a:ext>
  </a:extLst>
</a:theme>
</file>

<file path=ppt/theme/theme4.xml><?xml version="1.0" encoding="utf-8"?>
<a:theme xmlns:a="http://schemas.openxmlformats.org/drawingml/2006/main" name="4_Tema de Office">
  <a:themeElements>
    <a:clrScheme name="Estela 2024">
      <a:dk1>
        <a:srgbClr val="003661"/>
      </a:dk1>
      <a:lt1>
        <a:srgbClr val="FFFFFF"/>
      </a:lt1>
      <a:dk2>
        <a:srgbClr val="001C31"/>
      </a:dk2>
      <a:lt2>
        <a:srgbClr val="EBFEFE"/>
      </a:lt2>
      <a:accent1>
        <a:srgbClr val="00B5CB"/>
      </a:accent1>
      <a:accent2>
        <a:srgbClr val="95F8EC"/>
      </a:accent2>
      <a:accent3>
        <a:srgbClr val="056497"/>
      </a:accent3>
      <a:accent4>
        <a:srgbClr val="054B70"/>
      </a:accent4>
      <a:accent5>
        <a:srgbClr val="01263D"/>
      </a:accent5>
      <a:accent6>
        <a:srgbClr val="00D0C2"/>
      </a:accent6>
      <a:hlink>
        <a:srgbClr val="007FE2"/>
      </a:hlink>
      <a:folHlink>
        <a:srgbClr val="005FA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Estela 2024" id="{C514944C-1471-9747-AB63-4ADF1A6B4828}" vid="{1EA9B2CD-33AF-704E-A63C-2FAFD0F0E32C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A36918DEDA39D40B86952B93DC3C6EB" ma:contentTypeVersion="12" ma:contentTypeDescription="Crear nuevo documento." ma:contentTypeScope="" ma:versionID="c3ea86d42b27993af01c13701f9e8d91">
  <xsd:schema xmlns:xsd="http://www.w3.org/2001/XMLSchema" xmlns:xs="http://www.w3.org/2001/XMLSchema" xmlns:p="http://schemas.microsoft.com/office/2006/metadata/properties" xmlns:ns2="8fc40260-dfd7-40a4-a85c-967c4896b146" xmlns:ns3="03a00eab-5830-4fd3-b523-a06a7c8d179a" targetNamespace="http://schemas.microsoft.com/office/2006/metadata/properties" ma:root="true" ma:fieldsID="696164abde6b1e9cbf8fc324f328488f" ns2:_="" ns3:_="">
    <xsd:import namespace="8fc40260-dfd7-40a4-a85c-967c4896b146"/>
    <xsd:import namespace="03a00eab-5830-4fd3-b523-a06a7c8d17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c40260-dfd7-40a4-a85c-967c4896b1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a4421858-aab3-4d5d-a380-932938c023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a00eab-5830-4fd3-b523-a06a7c8d179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a7d434f-2193-4439-bf65-bfb6818c78d9}" ma:internalName="TaxCatchAll" ma:showField="CatchAllData" ma:web="03a00eab-5830-4fd3-b523-a06a7c8d17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c40260-dfd7-40a4-a85c-967c4896b146">
      <Terms xmlns="http://schemas.microsoft.com/office/infopath/2007/PartnerControls"/>
    </lcf76f155ced4ddcb4097134ff3c332f>
    <TaxCatchAll xmlns="03a00eab-5830-4fd3-b523-a06a7c8d179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86D277-D796-4DE1-868F-32DA704481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c40260-dfd7-40a4-a85c-967c4896b146"/>
    <ds:schemaRef ds:uri="03a00eab-5830-4fd3-b523-a06a7c8d17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129D274-036A-4339-910E-867E7F979537}">
  <ds:schemaRefs>
    <ds:schemaRef ds:uri="http://www.w3.org/XML/1998/namespace"/>
    <ds:schemaRef ds:uri="http://purl.org/dc/elements/1.1/"/>
    <ds:schemaRef ds:uri="8fc40260-dfd7-40a4-a85c-967c4896b146"/>
    <ds:schemaRef ds:uri="http://schemas.microsoft.com/office/2006/documentManagement/types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03a00eab-5830-4fd3-b523-a06a7c8d179a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0837A21-519B-4D1F-834F-C624287CCE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7678</TotalTime>
  <Words>937</Words>
  <Application>Microsoft Office PowerPoint</Application>
  <PresentationFormat>Panorámica</PresentationFormat>
  <Paragraphs>247</Paragraphs>
  <Slides>25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diapositiva</vt:lpstr>
      </vt:variant>
      <vt:variant>
        <vt:i4>25</vt:i4>
      </vt:variant>
    </vt:vector>
  </HeadingPairs>
  <TitlesOfParts>
    <vt:vector size="29" baseType="lpstr">
      <vt:lpstr>Tema de Office</vt:lpstr>
      <vt:lpstr>1_Tema de Office</vt:lpstr>
      <vt:lpstr>3_Tema de Office</vt:lpstr>
      <vt:lpstr>4_Tema de Office</vt:lpstr>
      <vt:lpstr>Intercambio Electrónico de Documentos EDI Estela</vt:lpstr>
      <vt:lpstr>Presentación de PowerPoint</vt:lpstr>
      <vt:lpstr>Presentación de PowerPoint</vt:lpstr>
      <vt:lpstr>Presentación de PowerPoint</vt:lpstr>
      <vt:lpstr>Presentación de PowerPoint</vt:lpstr>
      <vt:lpstr>Proveedor Regional con Atención Local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Paola Yadira Gibaja Cusi</dc:creator>
  <cp:lastModifiedBy>Paola Yadira Gibaja Cusi</cp:lastModifiedBy>
  <cp:revision>170</cp:revision>
  <dcterms:created xsi:type="dcterms:W3CDTF">2024-04-16T14:47:04Z</dcterms:created>
  <dcterms:modified xsi:type="dcterms:W3CDTF">2024-08-02T06:55:56Z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0x0101005A36918DEDA39D40B86952B93DC3C6EB</vt:lpwstr>
  </property>
</Properties>
</file>