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42" r:id="rId6"/>
  </p:sldMasterIdLst>
  <p:notesMasterIdLst>
    <p:notesMasterId r:id="rId22"/>
  </p:notesMasterIdLst>
  <p:handoutMasterIdLst>
    <p:handoutMasterId r:id="rId23"/>
  </p:handoutMasterIdLst>
  <p:sldIdLst>
    <p:sldId id="256" r:id="rId7"/>
    <p:sldId id="299" r:id="rId8"/>
    <p:sldId id="310" r:id="rId9"/>
    <p:sldId id="350" r:id="rId10"/>
    <p:sldId id="3035" r:id="rId11"/>
    <p:sldId id="266" r:id="rId12"/>
    <p:sldId id="317" r:id="rId13"/>
    <p:sldId id="352" r:id="rId14"/>
    <p:sldId id="285" r:id="rId15"/>
    <p:sldId id="346" r:id="rId16"/>
    <p:sldId id="332" r:id="rId17"/>
    <p:sldId id="348" r:id="rId18"/>
    <p:sldId id="349" r:id="rId19"/>
    <p:sldId id="351" r:id="rId20"/>
    <p:sldId id="290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Instrument Sans" panose="020B0604020202020204" charset="0"/>
      <p:regular r:id="rId28"/>
      <p:bold r:id="rId29"/>
      <p:italic r:id="rId30"/>
      <p:boldItalic r:id="rId31"/>
    </p:embeddedFont>
    <p:embeddedFont>
      <p:font typeface="Instrument Sans Medium" panose="020B0604020202020204" charset="0"/>
      <p:regular r:id="rId32"/>
      <p:italic r:id="rId33"/>
    </p:embeddedFont>
    <p:embeddedFont>
      <p:font typeface="Outfit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B70"/>
    <a:srgbClr val="014464"/>
    <a:srgbClr val="86CEF0"/>
    <a:srgbClr val="DEFFF8"/>
    <a:srgbClr val="00B5CC"/>
    <a:srgbClr val="19EFD6"/>
    <a:srgbClr val="95F8EC"/>
    <a:srgbClr val="8DF7EA"/>
    <a:srgbClr val="003661"/>
    <a:srgbClr val="F3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11AD9-898A-473A-0D61-B763278B8A99}" v="14" dt="2024-08-02T00:46:45.966"/>
    <p1510:client id="{3FF3D548-4F89-66D0-0B3E-39BA8DB23F11}" v="31" dt="2024-08-01T23:26:00.944"/>
    <p1510:client id="{67FD3355-5C43-DE41-D619-356E83B63A29}" v="2" dt="2024-08-02T01:04:10.571"/>
    <p1510:client id="{76EEA601-8DA0-410F-0931-17B563046DE0}" v="5" dt="2024-08-02T06:58:38.503"/>
    <p1510:client id="{94DEA09B-290A-53D0-9E38-5244C2AFE4AD}" v="2" dt="2024-08-01T23:41:11.515"/>
    <p1510:client id="{F1C1B02A-4616-ABC4-B9E0-05337A04FBAF}" v="62" dt="2024-08-01T22:54:50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6.fntdata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font" Target="fonts/font18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3FF3D548-4F89-66D0-0B3E-39BA8DB23F11}"/>
    <pc:docChg chg="addSld modSld">
      <pc:chgData name="Paola Yadira Gibaja Cusi" userId="S::paola.gibaja@estela.com::f3575662-87c4-4041-911f-3ffe81db7be9" providerId="AD" clId="Web-{3FF3D548-4F89-66D0-0B3E-39BA8DB23F11}" dt="2024-08-01T23:26:00.944" v="29" actId="1076"/>
      <pc:docMkLst>
        <pc:docMk/>
      </pc:docMkLst>
      <pc:sldChg chg="modSp">
        <pc:chgData name="Paola Yadira Gibaja Cusi" userId="S::paola.gibaja@estela.com::f3575662-87c4-4041-911f-3ffe81db7be9" providerId="AD" clId="Web-{3FF3D548-4F89-66D0-0B3E-39BA8DB23F11}" dt="2024-08-01T23:26:00.944" v="29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3FF3D548-4F89-66D0-0B3E-39BA8DB23F11}" dt="2024-08-01T23:26:00.944" v="29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3FF3D548-4F89-66D0-0B3E-39BA8DB23F11}" dt="2024-08-01T23:26:00.944" v="28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add">
        <pc:chgData name="Paola Yadira Gibaja Cusi" userId="S::paola.gibaja@estela.com::f3575662-87c4-4041-911f-3ffe81db7be9" providerId="AD" clId="Web-{3FF3D548-4F89-66D0-0B3E-39BA8DB23F11}" dt="2024-08-01T23:24:57.738" v="0"/>
        <pc:sldMkLst>
          <pc:docMk/>
          <pc:sldMk cId="231324213" sldId="352"/>
        </pc:sldMkLst>
      </pc:sldChg>
    </pc:docChg>
  </pc:docChgLst>
  <pc:docChgLst>
    <pc:chgData name="Paola Yadira Gibaja Cusi" userId="S::paola.gibaja@estela.com::f3575662-87c4-4041-911f-3ffe81db7be9" providerId="AD" clId="Web-{22311AD9-898A-473A-0D61-B763278B8A99}"/>
    <pc:docChg chg="addSld delSld modSld modMainMaster">
      <pc:chgData name="Paola Yadira Gibaja Cusi" userId="S::paola.gibaja@estela.com::f3575662-87c4-4041-911f-3ffe81db7be9" providerId="AD" clId="Web-{22311AD9-898A-473A-0D61-B763278B8A99}" dt="2024-08-02T00:46:38.903" v="6" actId="20577"/>
      <pc:docMkLst>
        <pc:docMk/>
      </pc:docMkLst>
      <pc:sldChg chg="modSp">
        <pc:chgData name="Paola Yadira Gibaja Cusi" userId="S::paola.gibaja@estela.com::f3575662-87c4-4041-911f-3ffe81db7be9" providerId="AD" clId="Web-{22311AD9-898A-473A-0D61-B763278B8A99}" dt="2024-08-02T00:46:38.903" v="6" actId="20577"/>
        <pc:sldMkLst>
          <pc:docMk/>
          <pc:sldMk cId="1548803772" sldId="309"/>
        </pc:sldMkLst>
        <pc:spChg chg="mod">
          <ac:chgData name="Paola Yadira Gibaja Cusi" userId="S::paola.gibaja@estela.com::f3575662-87c4-4041-911f-3ffe81db7be9" providerId="AD" clId="Web-{22311AD9-898A-473A-0D61-B763278B8A99}" dt="2024-08-02T00:46:38.903" v="6" actId="20577"/>
          <ac:spMkLst>
            <pc:docMk/>
            <pc:sldMk cId="1548803772" sldId="309"/>
            <ac:spMk id="66" creationId="{565E8AB1-53AE-3D78-AE65-FBCE7B155DD9}"/>
          </ac:spMkLst>
        </pc:spChg>
      </pc:sldChg>
      <pc:sldChg chg="del">
        <pc:chgData name="Paola Yadira Gibaja Cusi" userId="S::paola.gibaja@estela.com::f3575662-87c4-4041-911f-3ffe81db7be9" providerId="AD" clId="Web-{22311AD9-898A-473A-0D61-B763278B8A99}" dt="2024-08-02T00:45:42.448" v="1"/>
        <pc:sldMkLst>
          <pc:docMk/>
          <pc:sldMk cId="2569967748" sldId="341"/>
        </pc:sldMkLst>
      </pc:sldChg>
      <pc:sldChg chg="add">
        <pc:chgData name="Paola Yadira Gibaja Cusi" userId="S::paola.gibaja@estela.com::f3575662-87c4-4041-911f-3ffe81db7be9" providerId="AD" clId="Web-{22311AD9-898A-473A-0D61-B763278B8A99}" dt="2024-08-02T00:45:21.354" v="0"/>
        <pc:sldMkLst>
          <pc:docMk/>
          <pc:sldMk cId="913608976" sldId="352"/>
        </pc:sldMkLst>
      </pc:sldChg>
      <pc:sldMasterChg chg="addSldLayout">
        <pc:chgData name="Paola Yadira Gibaja Cusi" userId="S::paola.gibaja@estela.com::f3575662-87c4-4041-911f-3ffe81db7be9" providerId="AD" clId="Web-{22311AD9-898A-473A-0D61-B763278B8A99}" dt="2024-08-02T00:45:21.354" v="0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625193448" sldId="2147483714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257421870" sldId="2147483715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048924074" sldId="2147483772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918345877" sldId="2147483773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731112986" sldId="2147483774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119730228" sldId="2147483775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567660058" sldId="2147483776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548821171" sldId="2147483777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854457915" sldId="2147483778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073006076" sldId="2147483779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637588377" sldId="2147483780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145244146" sldId="2147483781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89797245" sldId="2147483782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004706725" sldId="2147483783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952391647" sldId="2147483784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944869552" sldId="2147483785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129497713" sldId="2147483786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3470636735" sldId="2147483787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763413121" sldId="2147483788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507265953" sldId="2147483789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795566795" sldId="2147483790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3698688151" sldId="2147483791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1302321663" sldId="2147483792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235190281" sldId="2147483793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780965116" sldId="2147483794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77771347" sldId="2147483795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01002121" sldId="2147483796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908329606" sldId="2147483797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4164685066" sldId="2147483798"/>
          </pc:sldLayoutMkLst>
        </pc:sldLayoutChg>
        <pc:sldLayoutChg chg="ad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2933118997" sldId="2147483648"/>
            <pc:sldLayoutMk cId="2668345678" sldId="2147483799"/>
          </pc:sldLayoutMkLst>
        </pc:sldLayoutChg>
      </pc:sldMasterChg>
      <pc:sldMasterChg chg="modSldLayout">
        <pc:chgData name="Paola Yadira Gibaja Cusi" userId="S::paola.gibaja@estela.com::f3575662-87c4-4041-911f-3ffe81db7be9" providerId="AD" clId="Web-{22311AD9-898A-473A-0D61-B763278B8A99}" dt="2024-08-02T00:45:21.354" v="0"/>
        <pc:sldMasterMkLst>
          <pc:docMk/>
          <pc:sldMasterMk cId="3855289380" sldId="2147483682"/>
        </pc:sldMasterMkLst>
        <pc:sldLayoutChg chg="replI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3855289380" sldId="2147483682"/>
            <pc:sldLayoutMk cId="19052183" sldId="2147483800"/>
          </pc:sldLayoutMkLst>
        </pc:sldLayoutChg>
        <pc:sldLayoutChg chg="replId">
          <pc:chgData name="Paola Yadira Gibaja Cusi" userId="S::paola.gibaja@estela.com::f3575662-87c4-4041-911f-3ffe81db7be9" providerId="AD" clId="Web-{22311AD9-898A-473A-0D61-B763278B8A99}" dt="2024-08-02T00:45:21.354" v="0"/>
          <pc:sldLayoutMkLst>
            <pc:docMk/>
            <pc:sldMasterMk cId="3855289380" sldId="2147483682"/>
            <pc:sldLayoutMk cId="2211135519" sldId="2147483801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F1C1B02A-4616-ABC4-B9E0-05337A04FBAF}"/>
    <pc:docChg chg="addSld modSld sldOrd">
      <pc:chgData name="Paola Yadira Gibaja Cusi" userId="S::paola.gibaja@estela.com::f3575662-87c4-4041-911f-3ffe81db7be9" providerId="AD" clId="Web-{F1C1B02A-4616-ABC4-B9E0-05337A04FBAF}" dt="2024-08-01T22:54:50.245" v="50" actId="1076"/>
      <pc:docMkLst>
        <pc:docMk/>
      </pc:docMkLst>
      <pc:sldChg chg="add">
        <pc:chgData name="Paola Yadira Gibaja Cusi" userId="S::paola.gibaja@estela.com::f3575662-87c4-4041-911f-3ffe81db7be9" providerId="AD" clId="Web-{F1C1B02A-4616-ABC4-B9E0-05337A04FBAF}" dt="2024-08-01T22:32:23.933" v="2"/>
        <pc:sldMkLst>
          <pc:docMk/>
          <pc:sldMk cId="0" sldId="266"/>
        </pc:sldMkLst>
      </pc:sldChg>
      <pc:sldChg chg="modSp">
        <pc:chgData name="Paola Yadira Gibaja Cusi" userId="S::paola.gibaja@estela.com::f3575662-87c4-4041-911f-3ffe81db7be9" providerId="AD" clId="Web-{F1C1B02A-4616-ABC4-B9E0-05337A04FBAF}" dt="2024-08-01T22:54:50.245" v="50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F1C1B02A-4616-ABC4-B9E0-05337A04FBAF}" dt="2024-08-01T22:54:43.011" v="49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F1C1B02A-4616-ABC4-B9E0-05337A04FBAF}" dt="2024-08-01T22:54:50.245" v="50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add">
        <pc:chgData name="Paola Yadira Gibaja Cusi" userId="S::paola.gibaja@estela.com::f3575662-87c4-4041-911f-3ffe81db7be9" providerId="AD" clId="Web-{F1C1B02A-4616-ABC4-B9E0-05337A04FBAF}" dt="2024-08-01T22:32:23.917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F1C1B02A-4616-ABC4-B9E0-05337A04FBAF}" dt="2024-08-01T22:32:23.996" v="3"/>
        <pc:sldMkLst>
          <pc:docMk/>
          <pc:sldMk cId="3950038017" sldId="317"/>
        </pc:sldMkLst>
      </pc:sldChg>
      <pc:sldChg chg="modSp ord">
        <pc:chgData name="Paola Yadira Gibaja Cusi" userId="S::paola.gibaja@estela.com::f3575662-87c4-4041-911f-3ffe81db7be9" providerId="AD" clId="Web-{F1C1B02A-4616-ABC4-B9E0-05337A04FBAF}" dt="2024-08-01T22:53:22.446" v="43"/>
        <pc:sldMkLst>
          <pc:docMk/>
          <pc:sldMk cId="1820933616" sldId="332"/>
        </pc:sldMkLst>
        <pc:spChg chg="mod">
          <ac:chgData name="Paola Yadira Gibaja Cusi" userId="S::paola.gibaja@estela.com::f3575662-87c4-4041-911f-3ffe81db7be9" providerId="AD" clId="Web-{F1C1B02A-4616-ABC4-B9E0-05337A04FBAF}" dt="2024-08-01T22:50:54.270" v="13" actId="20577"/>
          <ac:spMkLst>
            <pc:docMk/>
            <pc:sldMk cId="1820933616" sldId="332"/>
            <ac:spMk id="7" creationId="{4095E06D-A639-1EBC-5B48-D81E3C45DE48}"/>
          </ac:spMkLst>
        </pc:spChg>
      </pc:sldChg>
      <pc:sldChg chg="ord">
        <pc:chgData name="Paola Yadira Gibaja Cusi" userId="S::paola.gibaja@estela.com::f3575662-87c4-4041-911f-3ffe81db7be9" providerId="AD" clId="Web-{F1C1B02A-4616-ABC4-B9E0-05337A04FBAF}" dt="2024-08-01T22:50:40.911" v="6"/>
        <pc:sldMkLst>
          <pc:docMk/>
          <pc:sldMk cId="965480741" sldId="346"/>
        </pc:sldMkLst>
      </pc:sldChg>
      <pc:sldChg chg="add">
        <pc:chgData name="Paola Yadira Gibaja Cusi" userId="S::paola.gibaja@estela.com::f3575662-87c4-4041-911f-3ffe81db7be9" providerId="AD" clId="Web-{F1C1B02A-4616-ABC4-B9E0-05337A04FBAF}" dt="2024-08-01T22:32:23.886" v="0"/>
        <pc:sldMkLst>
          <pc:docMk/>
          <pc:sldMk cId="3317985903" sldId="350"/>
        </pc:sldMkLst>
      </pc:sldChg>
      <pc:sldChg chg="add">
        <pc:chgData name="Paola Yadira Gibaja Cusi" userId="S::paola.gibaja@estela.com::f3575662-87c4-4041-911f-3ffe81db7be9" providerId="AD" clId="Web-{F1C1B02A-4616-ABC4-B9E0-05337A04FBAF}" dt="2024-08-01T22:51:18.740" v="14"/>
        <pc:sldMkLst>
          <pc:docMk/>
          <pc:sldMk cId="850263897" sldId="351"/>
        </pc:sldMkLst>
      </pc:sldChg>
      <pc:sldMasterChg chg="addSldLayout">
        <pc:chgData name="Paola Yadira Gibaja Cusi" userId="S::paola.gibaja@estela.com::f3575662-87c4-4041-911f-3ffe81db7be9" providerId="AD" clId="Web-{F1C1B02A-4616-ABC4-B9E0-05337A04FBAF}" dt="2024-08-01T22:32:23.917" v="1"/>
        <pc:sldMasterMkLst>
          <pc:docMk/>
          <pc:sldMasterMk cId="3855289380" sldId="2147483682"/>
        </pc:sldMasterMkLst>
        <pc:sldLayoutChg chg="add">
          <pc:chgData name="Paola Yadira Gibaja Cusi" userId="S::paola.gibaja@estela.com::f3575662-87c4-4041-911f-3ffe81db7be9" providerId="AD" clId="Web-{F1C1B02A-4616-ABC4-B9E0-05337A04FBAF}" dt="2024-08-01T22:32:23.886" v="0"/>
          <pc:sldLayoutMkLst>
            <pc:docMk/>
            <pc:sldMasterMk cId="3855289380" sldId="2147483682"/>
            <pc:sldLayoutMk cId="19052183" sldId="2147483800"/>
          </pc:sldLayoutMkLst>
        </pc:sldLayoutChg>
        <pc:sldLayoutChg chg="add">
          <pc:chgData name="Paola Yadira Gibaja Cusi" userId="S::paola.gibaja@estela.com::f3575662-87c4-4041-911f-3ffe81db7be9" providerId="AD" clId="Web-{F1C1B02A-4616-ABC4-B9E0-05337A04FBAF}" dt="2024-08-01T22:32:23.917" v="1"/>
          <pc:sldLayoutMkLst>
            <pc:docMk/>
            <pc:sldMasterMk cId="3855289380" sldId="2147483682"/>
            <pc:sldLayoutMk cId="2211135519" sldId="2147483801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94DEA09B-290A-53D0-9E38-5244C2AFE4AD}"/>
    <pc:docChg chg="addSld delSld">
      <pc:chgData name="Paola Yadira Gibaja Cusi" userId="S::paola.gibaja@estela.com::f3575662-87c4-4041-911f-3ffe81db7be9" providerId="AD" clId="Web-{94DEA09B-290A-53D0-9E38-5244C2AFE4AD}" dt="2024-08-01T23:41:11.515" v="1"/>
      <pc:docMkLst>
        <pc:docMk/>
      </pc:docMkLst>
      <pc:sldChg chg="add">
        <pc:chgData name="Paola Yadira Gibaja Cusi" userId="S::paola.gibaja@estela.com::f3575662-87c4-4041-911f-3ffe81db7be9" providerId="AD" clId="Web-{94DEA09B-290A-53D0-9E38-5244C2AFE4AD}" dt="2024-08-01T23:41:07.953" v="0"/>
        <pc:sldMkLst>
          <pc:docMk/>
          <pc:sldMk cId="2569967748" sldId="341"/>
        </pc:sldMkLst>
      </pc:sldChg>
      <pc:sldChg chg="del">
        <pc:chgData name="Paola Yadira Gibaja Cusi" userId="S::paola.gibaja@estela.com::f3575662-87c4-4041-911f-3ffe81db7be9" providerId="AD" clId="Web-{94DEA09B-290A-53D0-9E38-5244C2AFE4AD}" dt="2024-08-01T23:41:11.515" v="1"/>
        <pc:sldMkLst>
          <pc:docMk/>
          <pc:sldMk cId="231324213" sldId="352"/>
        </pc:sldMkLst>
      </pc:sldChg>
    </pc:docChg>
  </pc:docChgLst>
  <pc:docChgLst>
    <pc:chgData clId="Web-{EA97661E-89B5-0D1F-119E-358DFE0070C5}"/>
    <pc:docChg chg="modSld">
      <pc:chgData name="" userId="" providerId="" clId="Web-{EA97661E-89B5-0D1F-119E-358DFE0070C5}" dt="2024-07-30T21:55:44.556" v="0" actId="20577"/>
      <pc:docMkLst>
        <pc:docMk/>
      </pc:docMkLst>
      <pc:sldChg chg="modSp">
        <pc:chgData name="" userId="" providerId="" clId="Web-{EA97661E-89B5-0D1F-119E-358DFE0070C5}" dt="2024-07-30T21:55:44.556" v="0" actId="20577"/>
        <pc:sldMkLst>
          <pc:docMk/>
          <pc:sldMk cId="2406273178" sldId="256"/>
        </pc:sldMkLst>
        <pc:spChg chg="mod">
          <ac:chgData name="" userId="" providerId="" clId="Web-{EA97661E-89B5-0D1F-119E-358DFE0070C5}" dt="2024-07-30T21:55:44.556" v="0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76EEA601-8DA0-410F-0931-17B563046DE0}"/>
    <pc:docChg chg="modSld">
      <pc:chgData name="Paola Yadira Gibaja Cusi" userId="S::paola.gibaja@estela.com::f3575662-87c4-4041-911f-3ffe81db7be9" providerId="AD" clId="Web-{76EEA601-8DA0-410F-0931-17B563046DE0}" dt="2024-08-02T06:58:36.534" v="3" actId="20577"/>
      <pc:docMkLst>
        <pc:docMk/>
      </pc:docMkLst>
      <pc:sldChg chg="modSp">
        <pc:chgData name="Paola Yadira Gibaja Cusi" userId="S::paola.gibaja@estela.com::f3575662-87c4-4041-911f-3ffe81db7be9" providerId="AD" clId="Web-{76EEA601-8DA0-410F-0931-17B563046DE0}" dt="2024-08-02T06:58:36.534" v="3" actId="20577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76EEA601-8DA0-410F-0931-17B563046DE0}" dt="2024-08-02T06:58:36.534" v="3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EA69A99E-6091-B8F7-3F72-AD47C93DDF5F}"/>
    <pc:docChg chg="modSld">
      <pc:chgData name="Paola Yadira Gibaja Cusi" userId="S::paola.gibaja@estela.com::f3575662-87c4-4041-911f-3ffe81db7be9" providerId="AD" clId="Web-{EA69A99E-6091-B8F7-3F72-AD47C93DDF5F}" dt="2024-07-12T01:02:40.213" v="5" actId="1076"/>
      <pc:docMkLst>
        <pc:docMk/>
      </pc:docMkLst>
      <pc:sldChg chg="modSp">
        <pc:chgData name="Paola Yadira Gibaja Cusi" userId="S::paola.gibaja@estela.com::f3575662-87c4-4041-911f-3ffe81db7be9" providerId="AD" clId="Web-{EA69A99E-6091-B8F7-3F72-AD47C93DDF5F}" dt="2024-07-12T01:02:40.213" v="5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EA69A99E-6091-B8F7-3F72-AD47C93DDF5F}" dt="2024-07-12T01:02:40.213" v="5" actId="1076"/>
          <ac:spMkLst>
            <pc:docMk/>
            <pc:sldMk cId="4152896682" sldId="299"/>
            <ac:spMk id="8" creationId="{1A1E4136-7599-331C-7F80-4F86FEAE0672}"/>
          </ac:spMkLst>
        </pc:spChg>
      </pc:sldChg>
    </pc:docChg>
  </pc:docChgLst>
  <pc:docChgLst>
    <pc:chgData name="Melissa Gurdian" userId="S::melissa.gurdian@estela.com::f30cf7b4-e497-4345-9e25-402716406a1c" providerId="AD" clId="Web-{EA97661E-89B5-0D1F-119E-358DFE0070C5}"/>
    <pc:docChg chg="modSld">
      <pc:chgData name="Melissa Gurdian" userId="S::melissa.gurdian@estela.com::f30cf7b4-e497-4345-9e25-402716406a1c" providerId="AD" clId="Web-{EA97661E-89B5-0D1F-119E-358DFE0070C5}" dt="2024-07-30T21:55:48.337" v="0" actId="20577"/>
      <pc:docMkLst>
        <pc:docMk/>
      </pc:docMkLst>
      <pc:sldChg chg="modSp">
        <pc:chgData name="Melissa Gurdian" userId="S::melissa.gurdian@estela.com::f30cf7b4-e497-4345-9e25-402716406a1c" providerId="AD" clId="Web-{EA97661E-89B5-0D1F-119E-358DFE0070C5}" dt="2024-07-30T21:55:48.337" v="0" actId="20577"/>
        <pc:sldMkLst>
          <pc:docMk/>
          <pc:sldMk cId="2406273178" sldId="256"/>
        </pc:sldMkLst>
        <pc:spChg chg="mod">
          <ac:chgData name="Melissa Gurdian" userId="S::melissa.gurdian@estela.com::f30cf7b4-e497-4345-9e25-402716406a1c" providerId="AD" clId="Web-{EA97661E-89B5-0D1F-119E-358DFE0070C5}" dt="2024-07-30T21:55:48.337" v="0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67FD3355-5C43-DE41-D619-356E83B63A29}"/>
    <pc:docChg chg="addSld delSld">
      <pc:chgData name="Paola Yadira Gibaja Cusi" userId="S::paola.gibaja@estela.com::f3575662-87c4-4041-911f-3ffe81db7be9" providerId="AD" clId="Web-{67FD3355-5C43-DE41-D619-356E83B63A29}" dt="2024-08-02T01:04:10.571" v="1"/>
      <pc:docMkLst>
        <pc:docMk/>
      </pc:docMkLst>
      <pc:sldChg chg="del">
        <pc:chgData name="Paola Yadira Gibaja Cusi" userId="S::paola.gibaja@estela.com::f3575662-87c4-4041-911f-3ffe81db7be9" providerId="AD" clId="Web-{67FD3355-5C43-DE41-D619-356E83B63A29}" dt="2024-08-02T01:04:10.571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67FD3355-5C43-DE41-D619-356E83B63A29}" dt="2024-08-02T01:03:57.305" v="0"/>
        <pc:sldMkLst>
          <pc:docMk/>
          <pc:sldMk cId="2411332587" sldId="3035"/>
        </pc:sldMkLst>
      </pc:sldChg>
      <pc:sldMasterChg chg="addSldLayout">
        <pc:chgData name="Paola Yadira Gibaja Cusi" userId="S::paola.gibaja@estela.com::f3575662-87c4-4041-911f-3ffe81db7be9" providerId="AD" clId="Web-{67FD3355-5C43-DE41-D619-356E83B63A29}" dt="2024-08-02T01:03:57.305" v="0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67FD3355-5C43-DE41-D619-356E83B63A29}" dt="2024-08-02T01:03:57.305" v="0"/>
          <pc:sldLayoutMkLst>
            <pc:docMk/>
            <pc:sldMasterMk cId="2933118997" sldId="2147483648"/>
            <pc:sldLayoutMk cId="2688551323" sldId="214748383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8328B1-6E52-4D39-9EB1-60796BD90403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4943B342-2B26-4CAA-988E-243A3F043336}">
      <dgm:prSet phldrT="[Texto]" custT="1"/>
      <dgm:spPr>
        <a:solidFill>
          <a:srgbClr val="014464"/>
        </a:solidFill>
        <a:ln w="28575">
          <a:solidFill>
            <a:srgbClr val="95F8EC"/>
          </a:solidFill>
        </a:ln>
      </dgm:spPr>
      <dgm:t>
        <a:bodyPr anchor="ctr"/>
        <a:lstStyle/>
        <a:p>
          <a:pPr algn="just">
            <a:buNone/>
          </a:pPr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Asignación equipo de consultoría</a:t>
          </a:r>
          <a:endParaRPr lang="es-PE" sz="1600" b="0">
            <a:solidFill>
              <a:schemeClr val="tx1"/>
            </a:solidFill>
            <a:latin typeface="Instrument Sans" pitchFamily="2" charset="0"/>
          </a:endParaRPr>
        </a:p>
      </dgm:t>
    </dgm:pt>
    <dgm:pt modelId="{F6DA40DD-730E-4D44-B22C-16649147755C}" type="parTrans" cxnId="{3E2A4D2F-DEAC-4BB5-BF83-8D4234502303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6B38B18B-0109-40FE-BB10-6A5151DA0DDC}" type="sibTrans" cxnId="{3E2A4D2F-DEAC-4BB5-BF83-8D4234502303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8BF0F935-6775-4419-9219-95984C61CF9C}">
      <dgm:prSet phldrT="[Texto]" custT="1"/>
      <dgm:spPr>
        <a:solidFill>
          <a:srgbClr val="014464"/>
        </a:solidFill>
        <a:ln w="28575">
          <a:solidFill>
            <a:srgbClr val="95F8EC"/>
          </a:solidFill>
        </a:ln>
      </dgm:spPr>
      <dgm:t>
        <a:bodyPr anchor="ctr"/>
        <a:lstStyle/>
        <a:p>
          <a:pPr algn="just">
            <a:buNone/>
          </a:pPr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    Libros</a:t>
          </a:r>
        </a:p>
        <a:p>
          <a:pPr algn="just">
            <a:buNone/>
          </a:pPr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    Comprometidos: </a:t>
          </a:r>
          <a:endParaRPr lang="es-PE" sz="1600" b="0">
            <a:solidFill>
              <a:schemeClr val="tx1"/>
            </a:solidFill>
            <a:latin typeface="Instrument Sans" pitchFamily="2" charset="0"/>
          </a:endParaRPr>
        </a:p>
      </dgm:t>
    </dgm:pt>
    <dgm:pt modelId="{59DC08C0-F873-48F9-BC88-279D49C2EFB6}" type="parTrans" cxnId="{036A8859-F38F-4144-93EA-F0EE9A0C1EE7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4F4B3137-47EC-4B2E-99CC-83014E3F9AC8}" type="sibTrans" cxnId="{036A8859-F38F-4144-93EA-F0EE9A0C1EE7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72D7421E-7AD4-4CF2-9C78-08A4EBB77671}">
      <dgm:prSet custT="1"/>
      <dgm:spPr>
        <a:solidFill>
          <a:srgbClr val="014464"/>
        </a:solidFill>
        <a:ln w="28575">
          <a:solidFill>
            <a:srgbClr val="95F8EC"/>
          </a:solidFill>
        </a:ln>
      </dgm:spPr>
      <dgm:t>
        <a:bodyPr/>
        <a:lstStyle/>
        <a:p>
          <a:pPr algn="just"/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   Obtención de resolución para emisor de</a:t>
          </a:r>
        </a:p>
        <a:p>
          <a:pPr algn="just"/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   LCE</a:t>
          </a:r>
          <a:endParaRPr lang="es-ES" sz="1600" b="0">
            <a:solidFill>
              <a:schemeClr val="tx1"/>
            </a:solidFill>
            <a:latin typeface="Instrument Sans" pitchFamily="2" charset="0"/>
            <a:cs typeface="Lato Black"/>
          </a:endParaRPr>
        </a:p>
      </dgm:t>
    </dgm:pt>
    <dgm:pt modelId="{F966FAC7-80D0-4F5C-802D-FF8A5A62C509}" type="parTrans" cxnId="{32FB21AA-BED0-41EA-A092-BAB576DB3776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08392510-0704-47D3-8E0B-0575C4889508}" type="sibTrans" cxnId="{32FB21AA-BED0-41EA-A092-BAB576DB3776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DC3B7907-3242-4A9C-B7BF-5C2DB58C2A77}">
      <dgm:prSet phldrT="[Texto]" custT="1"/>
      <dgm:spPr>
        <a:solidFill>
          <a:srgbClr val="014464"/>
        </a:solidFill>
        <a:ln w="28575">
          <a:solidFill>
            <a:srgbClr val="95F8EC"/>
          </a:solidFill>
        </a:ln>
      </dgm:spPr>
      <dgm:t>
        <a:bodyPr/>
        <a:lstStyle/>
        <a:p>
          <a:pPr algn="just"/>
          <a:r>
            <a:rPr lang="es-ES" sz="1600" b="0">
              <a:solidFill>
                <a:schemeClr val="tx1"/>
              </a:solidFill>
              <a:latin typeface="Instrument Sans" pitchFamily="2" charset="0"/>
            </a:rPr>
            <a:t>Diccionario de cuentas.</a:t>
          </a:r>
          <a:endParaRPr lang="es-PE" sz="1600" b="0">
            <a:solidFill>
              <a:schemeClr val="tx1"/>
            </a:solidFill>
            <a:latin typeface="Instrument Sans" pitchFamily="2" charset="0"/>
          </a:endParaRPr>
        </a:p>
      </dgm:t>
    </dgm:pt>
    <dgm:pt modelId="{1CE713E3-12FC-4AE8-8F41-788D2FBE503E}" type="parTrans" cxnId="{E20EFC31-F3FF-4DD7-A573-5F136DEAAE9F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A7B5A65D-9CEC-44AE-9498-9C5733FB1F0C}" type="sibTrans" cxnId="{E20EFC31-F3FF-4DD7-A573-5F136DEAAE9F}">
      <dgm:prSet/>
      <dgm:spPr/>
      <dgm:t>
        <a:bodyPr/>
        <a:lstStyle/>
        <a:p>
          <a:pPr algn="just"/>
          <a:endParaRPr lang="es-PE" sz="1600" b="0">
            <a:solidFill>
              <a:srgbClr val="014464"/>
            </a:solidFill>
            <a:latin typeface="Instrument Sans" pitchFamily="2" charset="0"/>
          </a:endParaRPr>
        </a:p>
      </dgm:t>
    </dgm:pt>
    <dgm:pt modelId="{0AD98C35-3EAA-496E-9F27-E6F94E8E5CE5}" type="pres">
      <dgm:prSet presAssocID="{0A8328B1-6E52-4D39-9EB1-60796BD90403}" presName="Name0" presStyleCnt="0">
        <dgm:presLayoutVars>
          <dgm:dir/>
          <dgm:resizeHandles val="exact"/>
        </dgm:presLayoutVars>
      </dgm:prSet>
      <dgm:spPr/>
    </dgm:pt>
    <dgm:pt modelId="{B7E513D8-ED43-4B37-827C-3B631E7DB447}" type="pres">
      <dgm:prSet presAssocID="{4943B342-2B26-4CAA-988E-243A3F043336}" presName="composite" presStyleCnt="0"/>
      <dgm:spPr/>
    </dgm:pt>
    <dgm:pt modelId="{36DDE283-06EA-4F04-97D9-3F283E4B6912}" type="pres">
      <dgm:prSet presAssocID="{4943B342-2B26-4CAA-988E-243A3F043336}" presName="rect1" presStyleLbl="trAlignAcc1" presStyleIdx="0" presStyleCnt="4" custScaleX="90417" custScaleY="56997" custLinFactNeighborX="-969">
        <dgm:presLayoutVars>
          <dgm:bulletEnabled val="1"/>
        </dgm:presLayoutVars>
      </dgm:prSet>
      <dgm:spPr/>
    </dgm:pt>
    <dgm:pt modelId="{BEC65B84-9105-421A-99EF-96F1F02DAB74}" type="pres">
      <dgm:prSet presAssocID="{4943B342-2B26-4CAA-988E-243A3F043336}" presName="rect2" presStyleLbl="fgImgPlace1" presStyleIdx="0" presStyleCnt="4" custScaleY="73491" custLinFactNeighborX="-787" custLinFactNeighborY="-6713"/>
      <dgm:spPr/>
    </dgm:pt>
    <dgm:pt modelId="{F199690F-2115-4955-AA0C-1C79564E6EEF}" type="pres">
      <dgm:prSet presAssocID="{6B38B18B-0109-40FE-BB10-6A5151DA0DDC}" presName="sibTrans" presStyleCnt="0"/>
      <dgm:spPr/>
    </dgm:pt>
    <dgm:pt modelId="{F37627AC-EFA8-4191-BD37-EDE4151718F9}" type="pres">
      <dgm:prSet presAssocID="{72D7421E-7AD4-4CF2-9C78-08A4EBB77671}" presName="composite" presStyleCnt="0"/>
      <dgm:spPr/>
    </dgm:pt>
    <dgm:pt modelId="{D7A3BDC2-BB49-4DB8-806D-BB5E66EBFCCC}" type="pres">
      <dgm:prSet presAssocID="{72D7421E-7AD4-4CF2-9C78-08A4EBB77671}" presName="rect1" presStyleLbl="trAlignAcc1" presStyleIdx="1" presStyleCnt="4" custScaleY="62992" custLinFactNeighborX="945">
        <dgm:presLayoutVars>
          <dgm:bulletEnabled val="1"/>
        </dgm:presLayoutVars>
      </dgm:prSet>
      <dgm:spPr/>
    </dgm:pt>
    <dgm:pt modelId="{C7BEF717-B3CE-41E5-A074-C707BA939A0D}" type="pres">
      <dgm:prSet presAssocID="{72D7421E-7AD4-4CF2-9C78-08A4EBB77671}" presName="rect2" presStyleLbl="fgImgPlace1" presStyleIdx="1" presStyleCnt="4" custScaleY="73491" custLinFactNeighborY="-3832"/>
      <dgm:spPr/>
    </dgm:pt>
    <dgm:pt modelId="{B5DBF8CB-6834-4CA4-85C4-82975E44A608}" type="pres">
      <dgm:prSet presAssocID="{08392510-0704-47D3-8E0B-0575C4889508}" presName="sibTrans" presStyleCnt="0"/>
      <dgm:spPr/>
    </dgm:pt>
    <dgm:pt modelId="{7E487219-48F9-4724-A75F-090D7EC250C7}" type="pres">
      <dgm:prSet presAssocID="{DC3B7907-3242-4A9C-B7BF-5C2DB58C2A77}" presName="composite" presStyleCnt="0"/>
      <dgm:spPr/>
    </dgm:pt>
    <dgm:pt modelId="{F9439A3E-FCC6-4CC7-9621-55D47E1A5B40}" type="pres">
      <dgm:prSet presAssocID="{DC3B7907-3242-4A9C-B7BF-5C2DB58C2A77}" presName="rect1" presStyleLbl="trAlignAcc1" presStyleIdx="2" presStyleCnt="4" custScaleX="84274" custScaleY="62992" custLinFactNeighborX="-961">
        <dgm:presLayoutVars>
          <dgm:bulletEnabled val="1"/>
        </dgm:presLayoutVars>
      </dgm:prSet>
      <dgm:spPr/>
    </dgm:pt>
    <dgm:pt modelId="{B34D592F-EA17-44AD-88F2-37EED4A5464A}" type="pres">
      <dgm:prSet presAssocID="{DC3B7907-3242-4A9C-B7BF-5C2DB58C2A77}" presName="rect2" presStyleLbl="fgImgPlace1" presStyleIdx="2" presStyleCnt="4" custScaleY="73491" custLinFactNeighborY="-4768"/>
      <dgm:spPr/>
    </dgm:pt>
    <dgm:pt modelId="{D9E0D49F-FD3F-4F75-9EC9-FF4B2C67E874}" type="pres">
      <dgm:prSet presAssocID="{A7B5A65D-9CEC-44AE-9498-9C5733FB1F0C}" presName="sibTrans" presStyleCnt="0"/>
      <dgm:spPr/>
    </dgm:pt>
    <dgm:pt modelId="{B21910B0-06B9-4DBD-838F-41882710CC8B}" type="pres">
      <dgm:prSet presAssocID="{8BF0F935-6775-4419-9219-95984C61CF9C}" presName="composite" presStyleCnt="0"/>
      <dgm:spPr/>
    </dgm:pt>
    <dgm:pt modelId="{449CC17C-2455-4F3D-B6EC-40E615F317A9}" type="pres">
      <dgm:prSet presAssocID="{8BF0F935-6775-4419-9219-95984C61CF9C}" presName="rect1" presStyleLbl="trAlignAcc1" presStyleIdx="3" presStyleCnt="4" custScaleY="66933">
        <dgm:presLayoutVars>
          <dgm:bulletEnabled val="1"/>
        </dgm:presLayoutVars>
      </dgm:prSet>
      <dgm:spPr/>
    </dgm:pt>
    <dgm:pt modelId="{C2277361-20DE-4826-B2CF-537E662E2469}" type="pres">
      <dgm:prSet presAssocID="{8BF0F935-6775-4419-9219-95984C61CF9C}" presName="rect2" presStyleLbl="fgImgPlace1" presStyleIdx="3" presStyleCnt="4" custScaleY="73491" custLinFactNeighborY="929"/>
      <dgm:spPr/>
    </dgm:pt>
  </dgm:ptLst>
  <dgm:cxnLst>
    <dgm:cxn modelId="{3E2A4D2F-DEAC-4BB5-BF83-8D4234502303}" srcId="{0A8328B1-6E52-4D39-9EB1-60796BD90403}" destId="{4943B342-2B26-4CAA-988E-243A3F043336}" srcOrd="0" destOrd="0" parTransId="{F6DA40DD-730E-4D44-B22C-16649147755C}" sibTransId="{6B38B18B-0109-40FE-BB10-6A5151DA0DDC}"/>
    <dgm:cxn modelId="{9C013231-859D-4319-96DB-06FB18932B3B}" type="presOf" srcId="{4943B342-2B26-4CAA-988E-243A3F043336}" destId="{36DDE283-06EA-4F04-97D9-3F283E4B6912}" srcOrd="0" destOrd="0" presId="urn:microsoft.com/office/officeart/2008/layout/PictureStrips"/>
    <dgm:cxn modelId="{E20EFC31-F3FF-4DD7-A573-5F136DEAAE9F}" srcId="{0A8328B1-6E52-4D39-9EB1-60796BD90403}" destId="{DC3B7907-3242-4A9C-B7BF-5C2DB58C2A77}" srcOrd="2" destOrd="0" parTransId="{1CE713E3-12FC-4AE8-8F41-788D2FBE503E}" sibTransId="{A7B5A65D-9CEC-44AE-9498-9C5733FB1F0C}"/>
    <dgm:cxn modelId="{E2CD6A37-B98A-4A8F-863B-1A0432FAC4C7}" type="presOf" srcId="{8BF0F935-6775-4419-9219-95984C61CF9C}" destId="{449CC17C-2455-4F3D-B6EC-40E615F317A9}" srcOrd="0" destOrd="0" presId="urn:microsoft.com/office/officeart/2008/layout/PictureStrips"/>
    <dgm:cxn modelId="{0CCFD766-09E8-46FA-9CB8-F2DC6BA2CB98}" type="presOf" srcId="{DC3B7907-3242-4A9C-B7BF-5C2DB58C2A77}" destId="{F9439A3E-FCC6-4CC7-9621-55D47E1A5B40}" srcOrd="0" destOrd="0" presId="urn:microsoft.com/office/officeart/2008/layout/PictureStrips"/>
    <dgm:cxn modelId="{036A8859-F38F-4144-93EA-F0EE9A0C1EE7}" srcId="{0A8328B1-6E52-4D39-9EB1-60796BD90403}" destId="{8BF0F935-6775-4419-9219-95984C61CF9C}" srcOrd="3" destOrd="0" parTransId="{59DC08C0-F873-48F9-BC88-279D49C2EFB6}" sibTransId="{4F4B3137-47EC-4B2E-99CC-83014E3F9AC8}"/>
    <dgm:cxn modelId="{3F4BA886-C326-4636-84B9-AED60044BD76}" type="presOf" srcId="{0A8328B1-6E52-4D39-9EB1-60796BD90403}" destId="{0AD98C35-3EAA-496E-9F27-E6F94E8E5CE5}" srcOrd="0" destOrd="0" presId="urn:microsoft.com/office/officeart/2008/layout/PictureStrips"/>
    <dgm:cxn modelId="{32FB21AA-BED0-41EA-A092-BAB576DB3776}" srcId="{0A8328B1-6E52-4D39-9EB1-60796BD90403}" destId="{72D7421E-7AD4-4CF2-9C78-08A4EBB77671}" srcOrd="1" destOrd="0" parTransId="{F966FAC7-80D0-4F5C-802D-FF8A5A62C509}" sibTransId="{08392510-0704-47D3-8E0B-0575C4889508}"/>
    <dgm:cxn modelId="{4B854AAB-EAD8-4D5F-9375-00D072CDF92D}" type="presOf" srcId="{72D7421E-7AD4-4CF2-9C78-08A4EBB77671}" destId="{D7A3BDC2-BB49-4DB8-806D-BB5E66EBFCCC}" srcOrd="0" destOrd="0" presId="urn:microsoft.com/office/officeart/2008/layout/PictureStrips"/>
    <dgm:cxn modelId="{EB7C2D12-FC7A-46A6-9BFC-A32B76B3D826}" type="presParOf" srcId="{0AD98C35-3EAA-496E-9F27-E6F94E8E5CE5}" destId="{B7E513D8-ED43-4B37-827C-3B631E7DB447}" srcOrd="0" destOrd="0" presId="urn:microsoft.com/office/officeart/2008/layout/PictureStrips"/>
    <dgm:cxn modelId="{83FBF51A-ECC9-40BA-B3F8-E42DB151CC7A}" type="presParOf" srcId="{B7E513D8-ED43-4B37-827C-3B631E7DB447}" destId="{36DDE283-06EA-4F04-97D9-3F283E4B6912}" srcOrd="0" destOrd="0" presId="urn:microsoft.com/office/officeart/2008/layout/PictureStrips"/>
    <dgm:cxn modelId="{3295C9E8-68D5-44F7-AC66-8C19E91F91F8}" type="presParOf" srcId="{B7E513D8-ED43-4B37-827C-3B631E7DB447}" destId="{BEC65B84-9105-421A-99EF-96F1F02DAB74}" srcOrd="1" destOrd="0" presId="urn:microsoft.com/office/officeart/2008/layout/PictureStrips"/>
    <dgm:cxn modelId="{C0585B28-D408-4577-8A68-86EE0B33BB32}" type="presParOf" srcId="{0AD98C35-3EAA-496E-9F27-E6F94E8E5CE5}" destId="{F199690F-2115-4955-AA0C-1C79564E6EEF}" srcOrd="1" destOrd="0" presId="urn:microsoft.com/office/officeart/2008/layout/PictureStrips"/>
    <dgm:cxn modelId="{9611F279-D3EC-4FCE-A06F-123D66265A74}" type="presParOf" srcId="{0AD98C35-3EAA-496E-9F27-E6F94E8E5CE5}" destId="{F37627AC-EFA8-4191-BD37-EDE4151718F9}" srcOrd="2" destOrd="0" presId="urn:microsoft.com/office/officeart/2008/layout/PictureStrips"/>
    <dgm:cxn modelId="{0FE4A07B-D917-4CA4-B0D2-C0BB5CB9EFED}" type="presParOf" srcId="{F37627AC-EFA8-4191-BD37-EDE4151718F9}" destId="{D7A3BDC2-BB49-4DB8-806D-BB5E66EBFCCC}" srcOrd="0" destOrd="0" presId="urn:microsoft.com/office/officeart/2008/layout/PictureStrips"/>
    <dgm:cxn modelId="{7A68339A-B66C-4B32-8230-198F42D627F4}" type="presParOf" srcId="{F37627AC-EFA8-4191-BD37-EDE4151718F9}" destId="{C7BEF717-B3CE-41E5-A074-C707BA939A0D}" srcOrd="1" destOrd="0" presId="urn:microsoft.com/office/officeart/2008/layout/PictureStrips"/>
    <dgm:cxn modelId="{5BB88CAD-DC1D-4D78-96C6-5EB7343E904A}" type="presParOf" srcId="{0AD98C35-3EAA-496E-9F27-E6F94E8E5CE5}" destId="{B5DBF8CB-6834-4CA4-85C4-82975E44A608}" srcOrd="3" destOrd="0" presId="urn:microsoft.com/office/officeart/2008/layout/PictureStrips"/>
    <dgm:cxn modelId="{89FF81D3-D545-4349-B3F7-90A6658632A1}" type="presParOf" srcId="{0AD98C35-3EAA-496E-9F27-E6F94E8E5CE5}" destId="{7E487219-48F9-4724-A75F-090D7EC250C7}" srcOrd="4" destOrd="0" presId="urn:microsoft.com/office/officeart/2008/layout/PictureStrips"/>
    <dgm:cxn modelId="{934F07AF-91CA-4387-9479-C74893A67772}" type="presParOf" srcId="{7E487219-48F9-4724-A75F-090D7EC250C7}" destId="{F9439A3E-FCC6-4CC7-9621-55D47E1A5B40}" srcOrd="0" destOrd="0" presId="urn:microsoft.com/office/officeart/2008/layout/PictureStrips"/>
    <dgm:cxn modelId="{74E4B2EC-D9D6-4C17-A65E-4A35CD14DFDA}" type="presParOf" srcId="{7E487219-48F9-4724-A75F-090D7EC250C7}" destId="{B34D592F-EA17-44AD-88F2-37EED4A5464A}" srcOrd="1" destOrd="0" presId="urn:microsoft.com/office/officeart/2008/layout/PictureStrips"/>
    <dgm:cxn modelId="{059D6536-E15A-4446-9F96-D55104175F28}" type="presParOf" srcId="{0AD98C35-3EAA-496E-9F27-E6F94E8E5CE5}" destId="{D9E0D49F-FD3F-4F75-9EC9-FF4B2C67E874}" srcOrd="5" destOrd="0" presId="urn:microsoft.com/office/officeart/2008/layout/PictureStrips"/>
    <dgm:cxn modelId="{BF164B02-B524-4FEC-8A13-A33F7A62E04A}" type="presParOf" srcId="{0AD98C35-3EAA-496E-9F27-E6F94E8E5CE5}" destId="{B21910B0-06B9-4DBD-838F-41882710CC8B}" srcOrd="6" destOrd="0" presId="urn:microsoft.com/office/officeart/2008/layout/PictureStrips"/>
    <dgm:cxn modelId="{FE842BDA-6F2A-4CD4-80BD-D657049B9239}" type="presParOf" srcId="{B21910B0-06B9-4DBD-838F-41882710CC8B}" destId="{449CC17C-2455-4F3D-B6EC-40E615F317A9}" srcOrd="0" destOrd="0" presId="urn:microsoft.com/office/officeart/2008/layout/PictureStrips"/>
    <dgm:cxn modelId="{6DE7346E-F89F-432F-BDD0-93EA8E61AC12}" type="presParOf" srcId="{B21910B0-06B9-4DBD-838F-41882710CC8B}" destId="{C2277361-20DE-4826-B2CF-537E662E2469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FB5ADE-209A-774B-A947-69FF9B056E5B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136AFA2-A2C8-904A-8AC0-2DF47309F5B5}">
      <dgm:prSet phldrT="[Texto]" custT="1"/>
      <dgm:spPr>
        <a:ln>
          <a:noFill/>
        </a:ln>
      </dgm:spPr>
      <dgm:t>
        <a:bodyPr/>
        <a:lstStyle/>
        <a:p>
          <a:pPr algn="ctr"/>
          <a:r>
            <a:rPr lang="es-MX" sz="1800">
              <a:solidFill>
                <a:schemeClr val="tx1"/>
              </a:solidFill>
              <a:latin typeface="Outfit" pitchFamily="2" charset="0"/>
            </a:rPr>
            <a:t>Implementación Proyecto           (única vez)</a:t>
          </a:r>
        </a:p>
      </dgm:t>
    </dgm:pt>
    <dgm:pt modelId="{9D991C62-75F0-2040-95FE-0BCE92440A98}" type="parTrans" cxnId="{AE63A081-D4A6-994B-9775-95104D1B3F1E}">
      <dgm:prSet/>
      <dgm:spPr/>
      <dgm:t>
        <a:bodyPr/>
        <a:lstStyle/>
        <a:p>
          <a:endParaRPr lang="es-MX"/>
        </a:p>
      </dgm:t>
    </dgm:pt>
    <dgm:pt modelId="{7410806B-C635-7041-9899-7EFBAECFDF70}" type="sibTrans" cxnId="{AE63A081-D4A6-994B-9775-95104D1B3F1E}">
      <dgm:prSet/>
      <dgm:spPr/>
      <dgm:t>
        <a:bodyPr/>
        <a:lstStyle/>
        <a:p>
          <a:endParaRPr lang="es-MX"/>
        </a:p>
      </dgm:t>
    </dgm:pt>
    <dgm:pt modelId="{9987CDB4-79DA-044C-B48F-FA20AC4C77EF}">
      <dgm:prSet phldrT="[Texto]" custT="1"/>
      <dgm:spPr>
        <a:ln>
          <a:noFill/>
        </a:ln>
      </dgm:spPr>
      <dgm:t>
        <a:bodyPr/>
        <a:lstStyle/>
        <a:p>
          <a:pPr algn="ctr"/>
          <a:r>
            <a:rPr lang="es-MX" sz="1800">
              <a:latin typeface="Outfit" pitchFamily="2" charset="0"/>
            </a:rPr>
            <a:t>Cuota Arriendo Software (mensual)</a:t>
          </a:r>
        </a:p>
      </dgm:t>
    </dgm:pt>
    <dgm:pt modelId="{0022E243-CCDA-7B43-A9FC-705AB74A51AE}" type="parTrans" cxnId="{5E3A2C6E-903E-D049-8CBD-6E74D6C62572}">
      <dgm:prSet/>
      <dgm:spPr/>
      <dgm:t>
        <a:bodyPr/>
        <a:lstStyle/>
        <a:p>
          <a:endParaRPr lang="es-MX"/>
        </a:p>
      </dgm:t>
    </dgm:pt>
    <dgm:pt modelId="{87505FF9-0A8A-9D4E-8319-294057A8FEF3}" type="sibTrans" cxnId="{5E3A2C6E-903E-D049-8CBD-6E74D6C62572}">
      <dgm:prSet/>
      <dgm:spPr/>
      <dgm:t>
        <a:bodyPr/>
        <a:lstStyle/>
        <a:p>
          <a:endParaRPr lang="es-MX"/>
        </a:p>
      </dgm:t>
    </dgm:pt>
    <dgm:pt modelId="{C41DF8D9-F4CA-B145-B1D6-272499076666}">
      <dgm:prSet custT="1"/>
      <dgm:spPr/>
      <dgm:t>
        <a:bodyPr/>
        <a:lstStyle/>
        <a:p>
          <a:pPr algn="just"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>
              <a:latin typeface="Instrument Sans" pitchFamily="2" charset="0"/>
            </a:rPr>
            <a:t>Soporte estándar</a:t>
          </a:r>
        </a:p>
      </dgm:t>
    </dgm:pt>
    <dgm:pt modelId="{033781E0-090C-C241-890C-A0264453CF32}" type="parTrans" cxnId="{9AF72812-B51C-C748-9294-C86EDB342090}">
      <dgm:prSet/>
      <dgm:spPr/>
      <dgm:t>
        <a:bodyPr/>
        <a:lstStyle/>
        <a:p>
          <a:endParaRPr lang="es-MX"/>
        </a:p>
      </dgm:t>
    </dgm:pt>
    <dgm:pt modelId="{67446C88-54F6-A14F-B8B3-DBACF822B8D7}" type="sibTrans" cxnId="{9AF72812-B51C-C748-9294-C86EDB342090}">
      <dgm:prSet/>
      <dgm:spPr/>
      <dgm:t>
        <a:bodyPr/>
        <a:lstStyle/>
        <a:p>
          <a:endParaRPr lang="es-MX"/>
        </a:p>
      </dgm:t>
    </dgm:pt>
    <dgm:pt modelId="{81F37397-4808-4208-9250-0B447EBCFFAE}">
      <dgm:prSet custT="1"/>
      <dgm:spPr/>
      <dgm:t>
        <a:bodyPr/>
        <a:lstStyle/>
        <a:p>
          <a:pPr algn="just"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>
              <a:latin typeface="Instrument Sans" pitchFamily="2" charset="0"/>
            </a:rPr>
            <a:t>Mantención de software</a:t>
          </a:r>
        </a:p>
      </dgm:t>
    </dgm:pt>
    <dgm:pt modelId="{4CE54450-CF4F-48CF-8CB3-565E2EEA0E4B}" type="parTrans" cxnId="{6AE38E34-66C5-460E-82A2-44CC1EC54B04}">
      <dgm:prSet/>
      <dgm:spPr/>
      <dgm:t>
        <a:bodyPr/>
        <a:lstStyle/>
        <a:p>
          <a:endParaRPr lang="es-PE"/>
        </a:p>
      </dgm:t>
    </dgm:pt>
    <dgm:pt modelId="{E3B384CF-3524-4CEC-8D8C-C4679D198E33}" type="sibTrans" cxnId="{6AE38E34-66C5-460E-82A2-44CC1EC54B04}">
      <dgm:prSet/>
      <dgm:spPr/>
      <dgm:t>
        <a:bodyPr/>
        <a:lstStyle/>
        <a:p>
          <a:endParaRPr lang="es-PE"/>
        </a:p>
      </dgm:t>
    </dgm:pt>
    <dgm:pt modelId="{579473E4-C3D6-4AE6-B045-26B884943921}">
      <dgm:prSet phldrT="[Texto]" custT="1"/>
      <dgm:spPr>
        <a:ln>
          <a:noFill/>
        </a:ln>
      </dgm:spPr>
      <dgm:t>
        <a:bodyPr/>
        <a:lstStyle/>
        <a:p>
          <a:pPr algn="ctr"/>
          <a:r>
            <a:rPr lang="es-MX" sz="1800">
              <a:latin typeface="Outfit" pitchFamily="2" charset="0"/>
            </a:rPr>
            <a:t>Cuota Arriendo Software (mensual)</a:t>
          </a:r>
          <a:endParaRPr lang="es-MX" sz="1800">
            <a:latin typeface="Instrument Sans" pitchFamily="2" charset="0"/>
          </a:endParaRPr>
        </a:p>
      </dgm:t>
    </dgm:pt>
    <dgm:pt modelId="{CEDFEDA0-E797-48F7-B467-1AE73E605A37}" type="parTrans" cxnId="{E7E96A96-5EB9-44A3-9F99-C3A0910A7189}">
      <dgm:prSet/>
      <dgm:spPr/>
      <dgm:t>
        <a:bodyPr/>
        <a:lstStyle/>
        <a:p>
          <a:endParaRPr lang="es-PE"/>
        </a:p>
      </dgm:t>
    </dgm:pt>
    <dgm:pt modelId="{DFA62E9F-CE0F-4777-B466-EDEDF8178255}" type="sibTrans" cxnId="{E7E96A96-5EB9-44A3-9F99-C3A0910A7189}">
      <dgm:prSet/>
      <dgm:spPr/>
      <dgm:t>
        <a:bodyPr/>
        <a:lstStyle/>
        <a:p>
          <a:endParaRPr lang="es-PE"/>
        </a:p>
      </dgm:t>
    </dgm:pt>
    <dgm:pt modelId="{C4E79C44-7D36-43B3-8E62-A7B1F0622B83}">
      <dgm:prSet custT="1"/>
      <dgm:spPr/>
      <dgm:t>
        <a:bodyPr/>
        <a:lstStyle/>
        <a:p>
          <a:pPr algn="just"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>
              <a:solidFill>
                <a:schemeClr val="bg1"/>
              </a:solidFill>
              <a:latin typeface="Instrument Sans" pitchFamily="2" charset="0"/>
            </a:rPr>
            <a:t>Cantidad de Empresas Emisoras</a:t>
          </a:r>
        </a:p>
      </dgm:t>
    </dgm:pt>
    <dgm:pt modelId="{C4C2761C-BB6E-43E5-AD25-FB33B79755CB}" type="parTrans" cxnId="{28A9F5F1-2E61-4B8F-B360-A4BEC95E759C}">
      <dgm:prSet/>
      <dgm:spPr/>
      <dgm:t>
        <a:bodyPr/>
        <a:lstStyle/>
        <a:p>
          <a:endParaRPr lang="es-PE"/>
        </a:p>
      </dgm:t>
    </dgm:pt>
    <dgm:pt modelId="{D8960D81-FE91-4898-AD61-6616F71E2B36}" type="sibTrans" cxnId="{28A9F5F1-2E61-4B8F-B360-A4BEC95E759C}">
      <dgm:prSet/>
      <dgm:spPr/>
      <dgm:t>
        <a:bodyPr/>
        <a:lstStyle/>
        <a:p>
          <a:endParaRPr lang="es-PE"/>
        </a:p>
      </dgm:t>
    </dgm:pt>
    <dgm:pt modelId="{0CC3EEA8-6C5B-469B-807F-33E8EFB0DE01}">
      <dgm:prSet custT="1"/>
      <dgm:spPr/>
      <dgm:t>
        <a:bodyPr/>
        <a:lstStyle/>
        <a:p>
          <a:pPr algn="just"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>
              <a:solidFill>
                <a:schemeClr val="bg1"/>
              </a:solidFill>
              <a:latin typeface="Instrument Sans" pitchFamily="2" charset="0"/>
            </a:rPr>
            <a:t>Cantidad de Asientos Contables o Cantidad de Facturas</a:t>
          </a:r>
        </a:p>
      </dgm:t>
    </dgm:pt>
    <dgm:pt modelId="{6A84B3C7-3F96-4B03-BCFF-5942D5FEF3F9}" type="parTrans" cxnId="{3CD357E1-5B1F-4AC5-A6AD-22F904AFC158}">
      <dgm:prSet/>
      <dgm:spPr/>
      <dgm:t>
        <a:bodyPr/>
        <a:lstStyle/>
        <a:p>
          <a:endParaRPr lang="es-PE"/>
        </a:p>
      </dgm:t>
    </dgm:pt>
    <dgm:pt modelId="{9736016A-3992-4D1F-B654-4174CFBEBCB7}" type="sibTrans" cxnId="{3CD357E1-5B1F-4AC5-A6AD-22F904AFC158}">
      <dgm:prSet/>
      <dgm:spPr/>
      <dgm:t>
        <a:bodyPr/>
        <a:lstStyle/>
        <a:p>
          <a:endParaRPr lang="es-PE"/>
        </a:p>
      </dgm:t>
    </dgm:pt>
    <dgm:pt modelId="{708E0D46-BE54-CA47-9522-77BDB4222689}" type="pres">
      <dgm:prSet presAssocID="{D2FB5ADE-209A-774B-A947-69FF9B056E5B}" presName="Name0" presStyleCnt="0">
        <dgm:presLayoutVars>
          <dgm:dir/>
          <dgm:animLvl val="lvl"/>
          <dgm:resizeHandles val="exact"/>
        </dgm:presLayoutVars>
      </dgm:prSet>
      <dgm:spPr/>
    </dgm:pt>
    <dgm:pt modelId="{2397C675-E5B3-D045-8053-27A055B97A68}" type="pres">
      <dgm:prSet presAssocID="{C136AFA2-A2C8-904A-8AC0-2DF47309F5B5}" presName="composite" presStyleCnt="0"/>
      <dgm:spPr/>
    </dgm:pt>
    <dgm:pt modelId="{AA83BB95-6CD8-B54B-B527-0B152A787938}" type="pres">
      <dgm:prSet presAssocID="{C136AFA2-A2C8-904A-8AC0-2DF47309F5B5}" presName="parTx" presStyleLbl="node1" presStyleIdx="0" presStyleCnt="3" custScaleX="127182" custScaleY="103546">
        <dgm:presLayoutVars>
          <dgm:chMax val="0"/>
          <dgm:chPref val="0"/>
          <dgm:bulletEnabled val="1"/>
        </dgm:presLayoutVars>
      </dgm:prSet>
      <dgm:spPr/>
    </dgm:pt>
    <dgm:pt modelId="{F37498B7-B3DD-C24A-849C-BCD5DF005FF0}" type="pres">
      <dgm:prSet presAssocID="{C136AFA2-A2C8-904A-8AC0-2DF47309F5B5}" presName="desTx" presStyleLbl="revTx" presStyleIdx="0" presStyleCnt="2">
        <dgm:presLayoutVars>
          <dgm:bulletEnabled val="1"/>
        </dgm:presLayoutVars>
      </dgm:prSet>
      <dgm:spPr/>
    </dgm:pt>
    <dgm:pt modelId="{8F04B9DC-FA16-A643-A2D1-C7B606A83150}" type="pres">
      <dgm:prSet presAssocID="{7410806B-C635-7041-9899-7EFBAECFDF70}" presName="space" presStyleCnt="0"/>
      <dgm:spPr/>
    </dgm:pt>
    <dgm:pt modelId="{996B71C8-BFBF-1649-8D2E-0D4665F61D8D}" type="pres">
      <dgm:prSet presAssocID="{9987CDB4-79DA-044C-B48F-FA20AC4C77EF}" presName="composite" presStyleCnt="0"/>
      <dgm:spPr/>
    </dgm:pt>
    <dgm:pt modelId="{2BC52ED7-AD67-B145-A0F8-DB6EA73C9DDE}" type="pres">
      <dgm:prSet presAssocID="{9987CDB4-79DA-044C-B48F-FA20AC4C77EF}" presName="parTx" presStyleLbl="node1" presStyleIdx="1" presStyleCnt="3" custScaleX="124348">
        <dgm:presLayoutVars>
          <dgm:chMax val="0"/>
          <dgm:chPref val="0"/>
          <dgm:bulletEnabled val="1"/>
        </dgm:presLayoutVars>
      </dgm:prSet>
      <dgm:spPr/>
    </dgm:pt>
    <dgm:pt modelId="{58779B05-6D0F-5646-B7AC-7D16BCD27E2B}" type="pres">
      <dgm:prSet presAssocID="{9987CDB4-79DA-044C-B48F-FA20AC4C77EF}" presName="desTx" presStyleLbl="revTx" presStyleIdx="0" presStyleCnt="2" custLinFactNeighborX="-2278" custLinFactNeighborY="9898">
        <dgm:presLayoutVars>
          <dgm:bulletEnabled val="1"/>
        </dgm:presLayoutVars>
      </dgm:prSet>
      <dgm:spPr/>
    </dgm:pt>
    <dgm:pt modelId="{F06B4D8C-E2F1-4087-84D8-934DE0DFDAE9}" type="pres">
      <dgm:prSet presAssocID="{87505FF9-0A8A-9D4E-8319-294057A8FEF3}" presName="space" presStyleCnt="0"/>
      <dgm:spPr/>
    </dgm:pt>
    <dgm:pt modelId="{76C26E80-79D5-4CEA-A176-7DB60B597646}" type="pres">
      <dgm:prSet presAssocID="{579473E4-C3D6-4AE6-B045-26B884943921}" presName="composite" presStyleCnt="0"/>
      <dgm:spPr/>
    </dgm:pt>
    <dgm:pt modelId="{F4AC4ECA-F0CC-4C83-BDEE-1087712A385B}" type="pres">
      <dgm:prSet presAssocID="{579473E4-C3D6-4AE6-B045-26B884943921}" presName="parTx" presStyleLbl="node1" presStyleIdx="2" presStyleCnt="3" custScaleX="130116">
        <dgm:presLayoutVars>
          <dgm:chMax val="0"/>
          <dgm:chPref val="0"/>
          <dgm:bulletEnabled val="1"/>
        </dgm:presLayoutVars>
      </dgm:prSet>
      <dgm:spPr/>
    </dgm:pt>
    <dgm:pt modelId="{A993DCBB-7C7F-40CD-9E83-76230545E3CA}" type="pres">
      <dgm:prSet presAssocID="{579473E4-C3D6-4AE6-B045-26B884943921}" presName="desTx" presStyleLbl="revTx" presStyleIdx="1" presStyleCnt="2" custScaleX="121009" custLinFactNeighborX="-677" custLinFactNeighborY="25126">
        <dgm:presLayoutVars>
          <dgm:bulletEnabled val="1"/>
        </dgm:presLayoutVars>
      </dgm:prSet>
      <dgm:spPr/>
    </dgm:pt>
  </dgm:ptLst>
  <dgm:cxnLst>
    <dgm:cxn modelId="{9AF72812-B51C-C748-9294-C86EDB342090}" srcId="{9987CDB4-79DA-044C-B48F-FA20AC4C77EF}" destId="{C41DF8D9-F4CA-B145-B1D6-272499076666}" srcOrd="0" destOrd="0" parTransId="{033781E0-090C-C241-890C-A0264453CF32}" sibTransId="{67446C88-54F6-A14F-B8B3-DBACF822B8D7}"/>
    <dgm:cxn modelId="{762A3817-BDC1-4A50-ABAA-50C6FAE06C02}" type="presOf" srcId="{579473E4-C3D6-4AE6-B045-26B884943921}" destId="{F4AC4ECA-F0CC-4C83-BDEE-1087712A385B}" srcOrd="0" destOrd="0" presId="urn:microsoft.com/office/officeart/2005/8/layout/chevron1"/>
    <dgm:cxn modelId="{6AE38E34-66C5-460E-82A2-44CC1EC54B04}" srcId="{9987CDB4-79DA-044C-B48F-FA20AC4C77EF}" destId="{81F37397-4808-4208-9250-0B447EBCFFAE}" srcOrd="1" destOrd="0" parTransId="{4CE54450-CF4F-48CF-8CB3-565E2EEA0E4B}" sibTransId="{E3B384CF-3524-4CEC-8D8C-C4679D198E33}"/>
    <dgm:cxn modelId="{CF5C9B37-E2A8-6B42-B3C0-AC1EF9BD6D06}" type="presOf" srcId="{9987CDB4-79DA-044C-B48F-FA20AC4C77EF}" destId="{2BC52ED7-AD67-B145-A0F8-DB6EA73C9DDE}" srcOrd="0" destOrd="0" presId="urn:microsoft.com/office/officeart/2005/8/layout/chevron1"/>
    <dgm:cxn modelId="{5B7FB13B-A3DA-4CA9-9891-FED936120FBC}" type="presOf" srcId="{0CC3EEA8-6C5B-469B-807F-33E8EFB0DE01}" destId="{A993DCBB-7C7F-40CD-9E83-76230545E3CA}" srcOrd="0" destOrd="1" presId="urn:microsoft.com/office/officeart/2005/8/layout/chevron1"/>
    <dgm:cxn modelId="{5E3A2C6E-903E-D049-8CBD-6E74D6C62572}" srcId="{D2FB5ADE-209A-774B-A947-69FF9B056E5B}" destId="{9987CDB4-79DA-044C-B48F-FA20AC4C77EF}" srcOrd="1" destOrd="0" parTransId="{0022E243-CCDA-7B43-A9FC-705AB74A51AE}" sibTransId="{87505FF9-0A8A-9D4E-8319-294057A8FEF3}"/>
    <dgm:cxn modelId="{AE63A081-D4A6-994B-9775-95104D1B3F1E}" srcId="{D2FB5ADE-209A-774B-A947-69FF9B056E5B}" destId="{C136AFA2-A2C8-904A-8AC0-2DF47309F5B5}" srcOrd="0" destOrd="0" parTransId="{9D991C62-75F0-2040-95FE-0BCE92440A98}" sibTransId="{7410806B-C635-7041-9899-7EFBAECFDF70}"/>
    <dgm:cxn modelId="{E7E96A96-5EB9-44A3-9F99-C3A0910A7189}" srcId="{D2FB5ADE-209A-774B-A947-69FF9B056E5B}" destId="{579473E4-C3D6-4AE6-B045-26B884943921}" srcOrd="2" destOrd="0" parTransId="{CEDFEDA0-E797-48F7-B467-1AE73E605A37}" sibTransId="{DFA62E9F-CE0F-4777-B466-EDEDF8178255}"/>
    <dgm:cxn modelId="{7361D59B-7E1A-BA41-8BA7-9F7B58D7B118}" type="presOf" srcId="{D2FB5ADE-209A-774B-A947-69FF9B056E5B}" destId="{708E0D46-BE54-CA47-9522-77BDB4222689}" srcOrd="0" destOrd="0" presId="urn:microsoft.com/office/officeart/2005/8/layout/chevron1"/>
    <dgm:cxn modelId="{AF3AB9A9-978C-4134-9C57-3EA25A4A3304}" type="presOf" srcId="{81F37397-4808-4208-9250-0B447EBCFFAE}" destId="{58779B05-6D0F-5646-B7AC-7D16BCD27E2B}" srcOrd="0" destOrd="1" presId="urn:microsoft.com/office/officeart/2005/8/layout/chevron1"/>
    <dgm:cxn modelId="{5177F4B3-FA49-CB4B-9195-8C040DF03503}" type="presOf" srcId="{C136AFA2-A2C8-904A-8AC0-2DF47309F5B5}" destId="{AA83BB95-6CD8-B54B-B527-0B152A787938}" srcOrd="0" destOrd="0" presId="urn:microsoft.com/office/officeart/2005/8/layout/chevron1"/>
    <dgm:cxn modelId="{E23A28C9-DC65-4716-8D98-3C2D929BDDAA}" type="presOf" srcId="{C4E79C44-7D36-43B3-8E62-A7B1F0622B83}" destId="{A993DCBB-7C7F-40CD-9E83-76230545E3CA}" srcOrd="0" destOrd="0" presId="urn:microsoft.com/office/officeart/2005/8/layout/chevron1"/>
    <dgm:cxn modelId="{0BEE04DC-EFD6-C44E-9FC2-8EEBB269B913}" type="presOf" srcId="{C41DF8D9-F4CA-B145-B1D6-272499076666}" destId="{58779B05-6D0F-5646-B7AC-7D16BCD27E2B}" srcOrd="0" destOrd="0" presId="urn:microsoft.com/office/officeart/2005/8/layout/chevron1"/>
    <dgm:cxn modelId="{3CD357E1-5B1F-4AC5-A6AD-22F904AFC158}" srcId="{579473E4-C3D6-4AE6-B045-26B884943921}" destId="{0CC3EEA8-6C5B-469B-807F-33E8EFB0DE01}" srcOrd="1" destOrd="0" parTransId="{6A84B3C7-3F96-4B03-BCFF-5942D5FEF3F9}" sibTransId="{9736016A-3992-4D1F-B654-4174CFBEBCB7}"/>
    <dgm:cxn modelId="{28A9F5F1-2E61-4B8F-B360-A4BEC95E759C}" srcId="{579473E4-C3D6-4AE6-B045-26B884943921}" destId="{C4E79C44-7D36-43B3-8E62-A7B1F0622B83}" srcOrd="0" destOrd="0" parTransId="{C4C2761C-BB6E-43E5-AD25-FB33B79755CB}" sibTransId="{D8960D81-FE91-4898-AD61-6616F71E2B36}"/>
    <dgm:cxn modelId="{3E1447E8-60EA-3645-98BE-C0481B0C167B}" type="presParOf" srcId="{708E0D46-BE54-CA47-9522-77BDB4222689}" destId="{2397C675-E5B3-D045-8053-27A055B97A68}" srcOrd="0" destOrd="0" presId="urn:microsoft.com/office/officeart/2005/8/layout/chevron1"/>
    <dgm:cxn modelId="{E1F20B40-1157-9649-9899-438FA30A0F95}" type="presParOf" srcId="{2397C675-E5B3-D045-8053-27A055B97A68}" destId="{AA83BB95-6CD8-B54B-B527-0B152A787938}" srcOrd="0" destOrd="0" presId="urn:microsoft.com/office/officeart/2005/8/layout/chevron1"/>
    <dgm:cxn modelId="{3846FDCB-9C01-624D-AB98-F304C5AA3CCD}" type="presParOf" srcId="{2397C675-E5B3-D045-8053-27A055B97A68}" destId="{F37498B7-B3DD-C24A-849C-BCD5DF005FF0}" srcOrd="1" destOrd="0" presId="urn:microsoft.com/office/officeart/2005/8/layout/chevron1"/>
    <dgm:cxn modelId="{4DE2AA6D-6647-2A4B-A540-4428163AF9F5}" type="presParOf" srcId="{708E0D46-BE54-CA47-9522-77BDB4222689}" destId="{8F04B9DC-FA16-A643-A2D1-C7B606A83150}" srcOrd="1" destOrd="0" presId="urn:microsoft.com/office/officeart/2005/8/layout/chevron1"/>
    <dgm:cxn modelId="{D49411AF-3CE0-2545-992F-00621F6D7CEC}" type="presParOf" srcId="{708E0D46-BE54-CA47-9522-77BDB4222689}" destId="{996B71C8-BFBF-1649-8D2E-0D4665F61D8D}" srcOrd="2" destOrd="0" presId="urn:microsoft.com/office/officeart/2005/8/layout/chevron1"/>
    <dgm:cxn modelId="{75ABF94F-EE08-6F4E-88DC-D4AC05003560}" type="presParOf" srcId="{996B71C8-BFBF-1649-8D2E-0D4665F61D8D}" destId="{2BC52ED7-AD67-B145-A0F8-DB6EA73C9DDE}" srcOrd="0" destOrd="0" presId="urn:microsoft.com/office/officeart/2005/8/layout/chevron1"/>
    <dgm:cxn modelId="{A96860EA-6D8F-8E42-84FB-88514D145783}" type="presParOf" srcId="{996B71C8-BFBF-1649-8D2E-0D4665F61D8D}" destId="{58779B05-6D0F-5646-B7AC-7D16BCD27E2B}" srcOrd="1" destOrd="0" presId="urn:microsoft.com/office/officeart/2005/8/layout/chevron1"/>
    <dgm:cxn modelId="{C9ABB393-E3AE-41D6-A1CF-A5A410A923B5}" type="presParOf" srcId="{708E0D46-BE54-CA47-9522-77BDB4222689}" destId="{F06B4D8C-E2F1-4087-84D8-934DE0DFDAE9}" srcOrd="3" destOrd="0" presId="urn:microsoft.com/office/officeart/2005/8/layout/chevron1"/>
    <dgm:cxn modelId="{6C2AFCD9-AC3B-43EE-988F-9D194480011E}" type="presParOf" srcId="{708E0D46-BE54-CA47-9522-77BDB4222689}" destId="{76C26E80-79D5-4CEA-A176-7DB60B597646}" srcOrd="4" destOrd="0" presId="urn:microsoft.com/office/officeart/2005/8/layout/chevron1"/>
    <dgm:cxn modelId="{45789442-7B7D-49C5-AC4A-5556278A6CB0}" type="presParOf" srcId="{76C26E80-79D5-4CEA-A176-7DB60B597646}" destId="{F4AC4ECA-F0CC-4C83-BDEE-1087712A385B}" srcOrd="0" destOrd="0" presId="urn:microsoft.com/office/officeart/2005/8/layout/chevron1"/>
    <dgm:cxn modelId="{FC875C5C-E98D-4951-AC20-2F8B2C0AE827}" type="presParOf" srcId="{76C26E80-79D5-4CEA-A176-7DB60B597646}" destId="{A993DCBB-7C7F-40CD-9E83-76230545E3CA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DE283-06EA-4F04-97D9-3F283E4B6912}">
      <dsp:nvSpPr>
        <dsp:cNvPr id="0" name=""/>
        <dsp:cNvSpPr/>
      </dsp:nvSpPr>
      <dsp:spPr>
        <a:xfrm>
          <a:off x="393538" y="710312"/>
          <a:ext cx="4386039" cy="864021"/>
        </a:xfrm>
        <a:prstGeom prst="rect">
          <a:avLst/>
        </a:prstGeom>
        <a:solidFill>
          <a:srgbClr val="014464"/>
        </a:solidFill>
        <a:ln w="28575" cap="flat" cmpd="sng" algn="ctr">
          <a:solidFill>
            <a:srgbClr val="95F8E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774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Asignación equipo de consultoría</a:t>
          </a:r>
          <a:endParaRPr lang="es-PE" sz="1600" b="0" kern="1200">
            <a:solidFill>
              <a:schemeClr val="tx1"/>
            </a:solidFill>
            <a:latin typeface="Instrument Sans" pitchFamily="2" charset="0"/>
          </a:endParaRPr>
        </a:p>
      </dsp:txBody>
      <dsp:txXfrm>
        <a:off x="393538" y="710312"/>
        <a:ext cx="4386039" cy="864021"/>
      </dsp:txXfrm>
    </dsp:sp>
    <dsp:sp modelId="{BEC65B84-9105-421A-99EF-96F1F02DAB74}">
      <dsp:nvSpPr>
        <dsp:cNvPr id="0" name=""/>
        <dsp:cNvSpPr/>
      </dsp:nvSpPr>
      <dsp:spPr>
        <a:xfrm>
          <a:off x="0" y="269526"/>
          <a:ext cx="1061134" cy="1169757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3BDC2-BB49-4DB8-806D-BB5E66EBFCCC}">
      <dsp:nvSpPr>
        <dsp:cNvPr id="0" name=""/>
        <dsp:cNvSpPr/>
      </dsp:nvSpPr>
      <dsp:spPr>
        <a:xfrm>
          <a:off x="5213386" y="628872"/>
          <a:ext cx="4996428" cy="983546"/>
        </a:xfrm>
        <a:prstGeom prst="rect">
          <a:avLst/>
        </a:prstGeom>
        <a:solidFill>
          <a:srgbClr val="014464"/>
        </a:solidFill>
        <a:ln w="28575" cap="flat" cmpd="sng" algn="ctr">
          <a:solidFill>
            <a:srgbClr val="95F8E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7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   Obtención de resolución para emisor de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   LCE</a:t>
          </a:r>
          <a:endParaRPr lang="es-ES" sz="1600" b="0" kern="1200">
            <a:solidFill>
              <a:schemeClr val="tx1"/>
            </a:solidFill>
            <a:latin typeface="Instrument Sans" pitchFamily="2" charset="0"/>
            <a:cs typeface="Lato Black"/>
          </a:endParaRPr>
        </a:p>
      </dsp:txBody>
      <dsp:txXfrm>
        <a:off x="5213386" y="628872"/>
        <a:ext cx="4996428" cy="983546"/>
      </dsp:txXfrm>
    </dsp:sp>
    <dsp:sp modelId="{C7BEF717-B3CE-41E5-A074-C707BA939A0D}">
      <dsp:nvSpPr>
        <dsp:cNvPr id="0" name=""/>
        <dsp:cNvSpPr/>
      </dsp:nvSpPr>
      <dsp:spPr>
        <a:xfrm>
          <a:off x="5005274" y="275467"/>
          <a:ext cx="1092968" cy="1204850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39A3E-FCC6-4CC7-9621-55D47E1A5B40}">
      <dsp:nvSpPr>
        <dsp:cNvPr id="0" name=""/>
        <dsp:cNvSpPr/>
      </dsp:nvSpPr>
      <dsp:spPr>
        <a:xfrm>
          <a:off x="560421" y="2097076"/>
          <a:ext cx="4210689" cy="983546"/>
        </a:xfrm>
        <a:prstGeom prst="rect">
          <a:avLst/>
        </a:prstGeom>
        <a:solidFill>
          <a:srgbClr val="014464"/>
        </a:solidFill>
        <a:ln w="28575" cap="flat" cmpd="sng" algn="ctr">
          <a:solidFill>
            <a:srgbClr val="95F8E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7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Diccionario de cuentas.</a:t>
          </a:r>
          <a:endParaRPr lang="es-PE" sz="1600" b="0" kern="1200">
            <a:solidFill>
              <a:schemeClr val="tx1"/>
            </a:solidFill>
            <a:latin typeface="Instrument Sans" pitchFamily="2" charset="0"/>
          </a:endParaRPr>
        </a:p>
      </dsp:txBody>
      <dsp:txXfrm>
        <a:off x="560421" y="2097076"/>
        <a:ext cx="4210689" cy="983546"/>
      </dsp:txXfrm>
    </dsp:sp>
    <dsp:sp modelId="{B34D592F-EA17-44AD-88F2-37EED4A5464A}">
      <dsp:nvSpPr>
        <dsp:cNvPr id="0" name=""/>
        <dsp:cNvSpPr/>
      </dsp:nvSpPr>
      <dsp:spPr>
        <a:xfrm>
          <a:off x="13447" y="1728325"/>
          <a:ext cx="1092968" cy="1204850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CC17C-2455-4F3D-B6EC-40E615F317A9}">
      <dsp:nvSpPr>
        <dsp:cNvPr id="0" name=""/>
        <dsp:cNvSpPr/>
      </dsp:nvSpPr>
      <dsp:spPr>
        <a:xfrm>
          <a:off x="5199939" y="2050925"/>
          <a:ext cx="4996428" cy="1045081"/>
        </a:xfrm>
        <a:prstGeom prst="rect">
          <a:avLst/>
        </a:prstGeom>
        <a:solidFill>
          <a:srgbClr val="014464"/>
        </a:solidFill>
        <a:ln w="28575" cap="flat" cmpd="sng" algn="ctr">
          <a:solidFill>
            <a:srgbClr val="95F8E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7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    Libros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tx1"/>
              </a:solidFill>
              <a:latin typeface="Instrument Sans" pitchFamily="2" charset="0"/>
            </a:rPr>
            <a:t>    Comprometidos: </a:t>
          </a:r>
          <a:endParaRPr lang="es-PE" sz="1600" b="0" kern="1200">
            <a:solidFill>
              <a:schemeClr val="tx1"/>
            </a:solidFill>
            <a:latin typeface="Instrument Sans" pitchFamily="2" charset="0"/>
          </a:endParaRPr>
        </a:p>
      </dsp:txBody>
      <dsp:txXfrm>
        <a:off x="5199939" y="2050925"/>
        <a:ext cx="4996428" cy="1045081"/>
      </dsp:txXfrm>
    </dsp:sp>
    <dsp:sp modelId="{C2277361-20DE-4826-B2CF-537E662E2469}">
      <dsp:nvSpPr>
        <dsp:cNvPr id="0" name=""/>
        <dsp:cNvSpPr/>
      </dsp:nvSpPr>
      <dsp:spPr>
        <a:xfrm>
          <a:off x="4997818" y="1806341"/>
          <a:ext cx="1092968" cy="120485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3BB95-6CD8-B54B-B527-0B152A787938}">
      <dsp:nvSpPr>
        <dsp:cNvPr id="0" name=""/>
        <dsp:cNvSpPr/>
      </dsp:nvSpPr>
      <dsp:spPr>
        <a:xfrm>
          <a:off x="46" y="139260"/>
          <a:ext cx="3187505" cy="103805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solidFill>
                <a:schemeClr val="tx1"/>
              </a:solidFill>
              <a:latin typeface="Outfit" pitchFamily="2" charset="0"/>
            </a:rPr>
            <a:t>Implementación Proyecto           (única vez)</a:t>
          </a:r>
        </a:p>
      </dsp:txBody>
      <dsp:txXfrm>
        <a:off x="519071" y="139260"/>
        <a:ext cx="2149455" cy="1038050"/>
      </dsp:txXfrm>
    </dsp:sp>
    <dsp:sp modelId="{2BC52ED7-AD67-B145-A0F8-DB6EA73C9DDE}">
      <dsp:nvSpPr>
        <dsp:cNvPr id="0" name=""/>
        <dsp:cNvSpPr/>
      </dsp:nvSpPr>
      <dsp:spPr>
        <a:xfrm>
          <a:off x="2971551" y="148147"/>
          <a:ext cx="3116477" cy="100250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latin typeface="Outfit" pitchFamily="2" charset="0"/>
            </a:rPr>
            <a:t>Cuota Arriendo Software (mensual)</a:t>
          </a:r>
        </a:p>
      </dsp:txBody>
      <dsp:txXfrm>
        <a:off x="3472802" y="148147"/>
        <a:ext cx="2113976" cy="1002501"/>
      </dsp:txXfrm>
    </dsp:sp>
    <dsp:sp modelId="{58779B05-6D0F-5646-B7AC-7D16BCD27E2B}">
      <dsp:nvSpPr>
        <dsp:cNvPr id="0" name=""/>
        <dsp:cNvSpPr/>
      </dsp:nvSpPr>
      <dsp:spPr>
        <a:xfrm>
          <a:off x="3230988" y="1414073"/>
          <a:ext cx="2005003" cy="139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 kern="1200">
              <a:latin typeface="Instrument Sans" pitchFamily="2" charset="0"/>
            </a:rPr>
            <a:t>Soporte estándar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 kern="1200">
              <a:latin typeface="Instrument Sans" pitchFamily="2" charset="0"/>
            </a:rPr>
            <a:t>Mantención de software</a:t>
          </a:r>
        </a:p>
      </dsp:txBody>
      <dsp:txXfrm>
        <a:off x="3230988" y="1414073"/>
        <a:ext cx="2005003" cy="1395351"/>
      </dsp:txXfrm>
    </dsp:sp>
    <dsp:sp modelId="{F4AC4ECA-F0CC-4C83-BDEE-1087712A385B}">
      <dsp:nvSpPr>
        <dsp:cNvPr id="0" name=""/>
        <dsp:cNvSpPr/>
      </dsp:nvSpPr>
      <dsp:spPr>
        <a:xfrm>
          <a:off x="5872029" y="148147"/>
          <a:ext cx="3261038" cy="100250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>
              <a:latin typeface="Outfit" pitchFamily="2" charset="0"/>
            </a:rPr>
            <a:t>Cuota Arriendo Software (mensual)</a:t>
          </a:r>
          <a:endParaRPr lang="es-MX" sz="1800" kern="1200">
            <a:latin typeface="Instrument Sans" pitchFamily="2" charset="0"/>
          </a:endParaRPr>
        </a:p>
      </dsp:txBody>
      <dsp:txXfrm>
        <a:off x="6373280" y="148147"/>
        <a:ext cx="2258537" cy="1002501"/>
      </dsp:txXfrm>
    </dsp:sp>
    <dsp:sp modelId="{A993DCBB-7C7F-40CD-9E83-76230545E3CA}">
      <dsp:nvSpPr>
        <dsp:cNvPr id="0" name=""/>
        <dsp:cNvSpPr/>
      </dsp:nvSpPr>
      <dsp:spPr>
        <a:xfrm>
          <a:off x="6025231" y="1424109"/>
          <a:ext cx="2426235" cy="139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 kern="1200">
              <a:solidFill>
                <a:schemeClr val="bg1"/>
              </a:solidFill>
              <a:latin typeface="Instrument Sans" pitchFamily="2" charset="0"/>
            </a:rPr>
            <a:t>Cantidad de Empresas Emisoras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5CC"/>
            </a:buClr>
            <a:buFont typeface="Wingdings" panose="05000000000000000000" pitchFamily="2" charset="2"/>
            <a:buChar char="§"/>
          </a:pPr>
          <a:r>
            <a:rPr lang="es-MX" sz="1600" kern="1200">
              <a:solidFill>
                <a:schemeClr val="bg1"/>
              </a:solidFill>
              <a:latin typeface="Instrument Sans" pitchFamily="2" charset="0"/>
            </a:rPr>
            <a:t>Cantidad de Asientos Contables o Cantidad de Facturas</a:t>
          </a:r>
        </a:p>
      </dsp:txBody>
      <dsp:txXfrm>
        <a:off x="6025231" y="1424109"/>
        <a:ext cx="2426235" cy="139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2652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6880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1044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36957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964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70902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88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27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24465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5336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08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0243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8103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174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12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02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3118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3643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0641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19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421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13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1132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4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76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4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6230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03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490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833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649" r:id="rId29"/>
    <p:sldLayoutId id="2147483679" r:id="rId30"/>
    <p:sldLayoutId id="2147483665" r:id="rId31"/>
    <p:sldLayoutId id="2147483673" r:id="rId32"/>
    <p:sldLayoutId id="2147483650" r:id="rId33"/>
    <p:sldLayoutId id="2147483670" r:id="rId34"/>
    <p:sldLayoutId id="2147483674" r:id="rId35"/>
    <p:sldLayoutId id="2147483651" r:id="rId36"/>
    <p:sldLayoutId id="2147483672" r:id="rId37"/>
    <p:sldLayoutId id="2147483675" r:id="rId38"/>
    <p:sldLayoutId id="2147483676" r:id="rId39"/>
    <p:sldLayoutId id="2147483653" r:id="rId40"/>
    <p:sldLayoutId id="2147483668" r:id="rId41"/>
    <p:sldLayoutId id="2147483661" r:id="rId42"/>
    <p:sldLayoutId id="2147483667" r:id="rId43"/>
    <p:sldLayoutId id="2147483654" r:id="rId44"/>
    <p:sldLayoutId id="2147483662" r:id="rId45"/>
    <p:sldLayoutId id="2147483663" r:id="rId46"/>
    <p:sldLayoutId id="2147483664" r:id="rId47"/>
    <p:sldLayoutId id="2147483666" r:id="rId48"/>
    <p:sldLayoutId id="2147483656" r:id="rId49"/>
    <p:sldLayoutId id="2147483660" r:id="rId50"/>
    <p:sldLayoutId id="2147483669" r:id="rId51"/>
    <p:sldLayoutId id="2147483655" r:id="rId52"/>
    <p:sldLayoutId id="2147483657" r:id="rId53"/>
    <p:sldLayoutId id="2147483677" r:id="rId54"/>
    <p:sldLayoutId id="2147483678" r:id="rId55"/>
    <p:sldLayoutId id="2147483799" r:id="rId56"/>
    <p:sldLayoutId id="2147483714" r:id="rId57"/>
    <p:sldLayoutId id="2147483715" r:id="rId5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3" r:id="rId30"/>
    <p:sldLayoutId id="2147483800" r:id="rId31"/>
    <p:sldLayoutId id="214748380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233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7.png"/><Relationship Id="rId21" Type="http://schemas.openxmlformats.org/officeDocument/2006/relationships/image" Target="../media/image59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svg"/><Relationship Id="rId2" Type="http://schemas.openxmlformats.org/officeDocument/2006/relationships/image" Target="../media/image2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svg"/><Relationship Id="rId10" Type="http://schemas.openxmlformats.org/officeDocument/2006/relationships/image" Target="../media/image48.svg"/><Relationship Id="rId19" Type="http://schemas.openxmlformats.org/officeDocument/2006/relationships/image" Target="../media/image57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Outfit"/>
              </a:rPr>
              <a:t>Libros Contables Estela</a:t>
            </a:r>
            <a:endParaRPr lang="es-E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2AA5C9-E509-49E7-42D6-9887E3CE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28" y="1751013"/>
            <a:ext cx="6921152" cy="4666296"/>
          </a:xfrm>
          <a:prstGeom prst="rect">
            <a:avLst/>
          </a:prstGeom>
        </p:spPr>
      </p:pic>
      <p:sp>
        <p:nvSpPr>
          <p:cNvPr id="3" name="Google Shape;238;p23">
            <a:extLst>
              <a:ext uri="{FF2B5EF4-FFF2-40B4-BE49-F238E27FC236}">
                <a16:creationId xmlns:a16="http://schemas.microsoft.com/office/drawing/2014/main" id="{B81BF408-9F7D-5D93-7CFC-837E4BADB3B1}"/>
              </a:ext>
            </a:extLst>
          </p:cNvPr>
          <p:cNvSpPr txBox="1"/>
          <p:nvPr/>
        </p:nvSpPr>
        <p:spPr>
          <a:xfrm>
            <a:off x="938833" y="861102"/>
            <a:ext cx="532704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Plan de Trabajo</a:t>
            </a:r>
            <a:endParaRPr sz="360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4" name="Google Shape;244;p23">
            <a:extLst>
              <a:ext uri="{FF2B5EF4-FFF2-40B4-BE49-F238E27FC236}">
                <a16:creationId xmlns:a16="http://schemas.microsoft.com/office/drawing/2014/main" id="{4B3E7AB4-0366-FB4E-B216-203108EC0DE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WORKFLOW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</p:spTree>
    <p:extLst>
      <p:ext uri="{BB962C8B-B14F-4D97-AF65-F5344CB8AC3E}">
        <p14:creationId xmlns:p14="http://schemas.microsoft.com/office/powerpoint/2010/main" val="96548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783B8E77-542F-1877-0927-8344E3D96EF9}"/>
              </a:ext>
            </a:extLst>
          </p:cNvPr>
          <p:cNvSpPr txBox="1"/>
          <p:nvPr/>
        </p:nvSpPr>
        <p:spPr>
          <a:xfrm>
            <a:off x="786433" y="725071"/>
            <a:ext cx="711338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Alcance del Proyecto</a:t>
            </a:r>
            <a:endParaRPr sz="360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7" name="Google Shape;244;p23">
            <a:extLst>
              <a:ext uri="{FF2B5EF4-FFF2-40B4-BE49-F238E27FC236}">
                <a16:creationId xmlns:a16="http://schemas.microsoft.com/office/drawing/2014/main" id="{4095E06D-A639-1EBC-5B48-D81E3C45DE48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IMPLEMENTACIÓN</a:t>
            </a:r>
            <a:endParaRPr lang="es-419"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BA03E72-2F0C-44CC-D5E1-D9B5290D24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262816"/>
              </p:ext>
            </p:extLst>
          </p:nvPr>
        </p:nvGraphicFramePr>
        <p:xfrm>
          <a:off x="987728" y="2129594"/>
          <a:ext cx="10209815" cy="3434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DA60A8E-D11C-922A-4764-64BAEDB4D357}"/>
              </a:ext>
            </a:extLst>
          </p:cNvPr>
          <p:cNvSpPr txBox="1"/>
          <p:nvPr/>
        </p:nvSpPr>
        <p:spPr>
          <a:xfrm>
            <a:off x="9249124" y="4197993"/>
            <a:ext cx="1813302" cy="1015663"/>
          </a:xfrm>
          <a:prstGeom prst="rect">
            <a:avLst/>
          </a:prstGeom>
          <a:solidFill>
            <a:srgbClr val="014464"/>
          </a:solidFill>
        </p:spPr>
        <p:txBody>
          <a:bodyPr wrap="square" rtlCol="0">
            <a:spAutoFit/>
          </a:bodyPr>
          <a:lstStyle/>
          <a:p>
            <a:pPr lvl="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b="0">
                <a:latin typeface="Instrument Sans" pitchFamily="2" charset="0"/>
              </a:rPr>
              <a:t>Resumen diario</a:t>
            </a:r>
            <a:endParaRPr lang="es-ES" sz="1200" b="0">
              <a:latin typeface="Instrument Sans" pitchFamily="2" charset="0"/>
              <a:cs typeface="Lato Light"/>
            </a:endParaRPr>
          </a:p>
          <a:p>
            <a:pPr lvl="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b="0">
                <a:latin typeface="Instrument Sans" pitchFamily="2" charset="0"/>
              </a:rPr>
              <a:t>Resumen mayor</a:t>
            </a:r>
          </a:p>
          <a:p>
            <a:pPr lvl="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b="0">
                <a:latin typeface="Instrument Sans" pitchFamily="2" charset="0"/>
              </a:rPr>
              <a:t>Libro Diario</a:t>
            </a:r>
          </a:p>
          <a:p>
            <a:pPr lvl="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b="0">
                <a:latin typeface="Instrument Sans" pitchFamily="2" charset="0"/>
              </a:rPr>
              <a:t>Libro Mayor</a:t>
            </a:r>
          </a:p>
          <a:p>
            <a:pPr lvl="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 b="0">
                <a:latin typeface="Instrument Sans" pitchFamily="2" charset="0"/>
              </a:rPr>
              <a:t>Balances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9E0D6B-FA96-14E4-5231-5532ED237C1E}"/>
              </a:ext>
            </a:extLst>
          </p:cNvPr>
          <p:cNvSpPr/>
          <p:nvPr/>
        </p:nvSpPr>
        <p:spPr>
          <a:xfrm>
            <a:off x="1036011" y="2190298"/>
            <a:ext cx="1195167" cy="1472013"/>
          </a:xfrm>
          <a:prstGeom prst="roundRect">
            <a:avLst/>
          </a:prstGeom>
          <a:solidFill>
            <a:srgbClr val="014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19D0F36-3C6D-6135-F75B-C38BBF1899B2}"/>
              </a:ext>
            </a:extLst>
          </p:cNvPr>
          <p:cNvSpPr/>
          <p:nvPr/>
        </p:nvSpPr>
        <p:spPr>
          <a:xfrm>
            <a:off x="907053" y="2114095"/>
            <a:ext cx="1195167" cy="1472013"/>
          </a:xfrm>
          <a:prstGeom prst="roundRect">
            <a:avLst/>
          </a:prstGeom>
          <a:solidFill>
            <a:schemeClr val="tx1"/>
          </a:solidFill>
          <a:ln>
            <a:solidFill>
              <a:srgbClr val="95F8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861C2D2-022E-17C2-FD86-3C21961428D6}"/>
              </a:ext>
            </a:extLst>
          </p:cNvPr>
          <p:cNvSpPr/>
          <p:nvPr/>
        </p:nvSpPr>
        <p:spPr>
          <a:xfrm>
            <a:off x="1056483" y="3817846"/>
            <a:ext cx="1195167" cy="1472013"/>
          </a:xfrm>
          <a:prstGeom prst="roundRect">
            <a:avLst/>
          </a:prstGeom>
          <a:solidFill>
            <a:srgbClr val="014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57FB8E3-7D4A-1B0C-E20B-32C6FEFB9AC2}"/>
              </a:ext>
            </a:extLst>
          </p:cNvPr>
          <p:cNvSpPr/>
          <p:nvPr/>
        </p:nvSpPr>
        <p:spPr>
          <a:xfrm>
            <a:off x="927525" y="3741643"/>
            <a:ext cx="1195167" cy="1472013"/>
          </a:xfrm>
          <a:prstGeom prst="roundRect">
            <a:avLst/>
          </a:prstGeom>
          <a:solidFill>
            <a:schemeClr val="tx1"/>
          </a:solidFill>
          <a:ln>
            <a:solidFill>
              <a:srgbClr val="95F8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8350C87-94B7-617F-8004-573AAF723A8F}"/>
              </a:ext>
            </a:extLst>
          </p:cNvPr>
          <p:cNvSpPr/>
          <p:nvPr/>
        </p:nvSpPr>
        <p:spPr>
          <a:xfrm>
            <a:off x="6041464" y="2222491"/>
            <a:ext cx="1195167" cy="1472013"/>
          </a:xfrm>
          <a:prstGeom prst="roundRect">
            <a:avLst/>
          </a:prstGeom>
          <a:solidFill>
            <a:srgbClr val="014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5B2AB10-89AB-4E0A-AFDF-88072776E805}"/>
              </a:ext>
            </a:extLst>
          </p:cNvPr>
          <p:cNvSpPr/>
          <p:nvPr/>
        </p:nvSpPr>
        <p:spPr>
          <a:xfrm>
            <a:off x="5897008" y="2146288"/>
            <a:ext cx="1195167" cy="1472013"/>
          </a:xfrm>
          <a:prstGeom prst="roundRect">
            <a:avLst/>
          </a:prstGeom>
          <a:solidFill>
            <a:schemeClr val="tx1"/>
          </a:solidFill>
          <a:ln>
            <a:solidFill>
              <a:srgbClr val="95F8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C2FACB6-4D7B-4273-C96C-7E2A775240C2}"/>
              </a:ext>
            </a:extLst>
          </p:cNvPr>
          <p:cNvSpPr/>
          <p:nvPr/>
        </p:nvSpPr>
        <p:spPr>
          <a:xfrm>
            <a:off x="6061936" y="3881035"/>
            <a:ext cx="1195167" cy="1472013"/>
          </a:xfrm>
          <a:prstGeom prst="roundRect">
            <a:avLst/>
          </a:prstGeom>
          <a:solidFill>
            <a:srgbClr val="014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9050741-C72B-CCC2-533C-39C526E0DB1E}"/>
              </a:ext>
            </a:extLst>
          </p:cNvPr>
          <p:cNvSpPr/>
          <p:nvPr/>
        </p:nvSpPr>
        <p:spPr>
          <a:xfrm>
            <a:off x="5917480" y="3804832"/>
            <a:ext cx="1195167" cy="1472013"/>
          </a:xfrm>
          <a:prstGeom prst="roundRect">
            <a:avLst/>
          </a:prstGeom>
          <a:solidFill>
            <a:schemeClr val="tx1"/>
          </a:solidFill>
          <a:ln>
            <a:solidFill>
              <a:srgbClr val="95F8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Picture 54">
            <a:extLst>
              <a:ext uri="{FF2B5EF4-FFF2-40B4-BE49-F238E27FC236}">
                <a16:creationId xmlns:a16="http://schemas.microsoft.com/office/drawing/2014/main" id="{2AD021BD-DACE-A7F1-5E71-27AC2FC1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9" y="2706131"/>
            <a:ext cx="674697" cy="3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9">
            <a:extLst>
              <a:ext uri="{FF2B5EF4-FFF2-40B4-BE49-F238E27FC236}">
                <a16:creationId xmlns:a16="http://schemas.microsoft.com/office/drawing/2014/main" id="{4560D080-A551-5ED9-D3F8-E8DEC61F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76" y="4268564"/>
            <a:ext cx="473977" cy="5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id="{2DCA7C92-047F-9020-8229-87A2FE10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11" y="4268564"/>
            <a:ext cx="473978" cy="5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1">
            <a:extLst>
              <a:ext uri="{FF2B5EF4-FFF2-40B4-BE49-F238E27FC236}">
                <a16:creationId xmlns:a16="http://schemas.microsoft.com/office/drawing/2014/main" id="{0B10A551-CB05-AC35-870A-665C55BC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25" y="2615812"/>
            <a:ext cx="534653" cy="62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7">
            <a:extLst>
              <a:ext uri="{FF2B5EF4-FFF2-40B4-BE49-F238E27FC236}">
                <a16:creationId xmlns:a16="http://schemas.microsoft.com/office/drawing/2014/main" id="{375AC23B-EACA-E88E-9F88-EEBCD6DD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48" y="4172991"/>
            <a:ext cx="473978" cy="5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BF2AB45-3CB8-5E30-7B0C-32AC1ED6AE03}"/>
              </a:ext>
            </a:extLst>
          </p:cNvPr>
          <p:cNvSpPr txBox="1"/>
          <p:nvPr/>
        </p:nvSpPr>
        <p:spPr>
          <a:xfrm>
            <a:off x="6283048" y="2753021"/>
            <a:ext cx="376873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" b="1">
                <a:solidFill>
                  <a:srgbClr val="00B5CC"/>
                </a:solidFill>
              </a:rPr>
              <a:t>LCE</a:t>
            </a:r>
            <a:endParaRPr lang="es-PE" sz="800" b="1">
              <a:solidFill>
                <a:srgbClr val="00B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3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3A73314-34E2-F9A1-E3A8-6DC7ADA1B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628047"/>
            <a:ext cx="722760" cy="84870"/>
          </a:xfrm>
          <a:prstGeom prst="rect">
            <a:avLst/>
          </a:prstGeom>
        </p:spPr>
      </p:pic>
      <p:sp>
        <p:nvSpPr>
          <p:cNvPr id="10" name="Google Shape;238;p23">
            <a:extLst>
              <a:ext uri="{FF2B5EF4-FFF2-40B4-BE49-F238E27FC236}">
                <a16:creationId xmlns:a16="http://schemas.microsoft.com/office/drawing/2014/main" id="{EE660EAA-467C-1E13-B14E-A5C5644F79D7}"/>
              </a:ext>
            </a:extLst>
          </p:cNvPr>
          <p:cNvSpPr txBox="1"/>
          <p:nvPr/>
        </p:nvSpPr>
        <p:spPr>
          <a:xfrm>
            <a:off x="938833" y="838060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LCE – Modalidad Cloud</a:t>
            </a:r>
          </a:p>
        </p:txBody>
      </p:sp>
      <p:sp>
        <p:nvSpPr>
          <p:cNvPr id="11" name="Google Shape;244;p23">
            <a:extLst>
              <a:ext uri="{FF2B5EF4-FFF2-40B4-BE49-F238E27FC236}">
                <a16:creationId xmlns:a16="http://schemas.microsoft.com/office/drawing/2014/main" id="{D0786EB9-7E6F-3B7F-8AD6-FF1518069E7A}"/>
              </a:ext>
            </a:extLst>
          </p:cNvPr>
          <p:cNvSpPr txBox="1"/>
          <p:nvPr/>
        </p:nvSpPr>
        <p:spPr>
          <a:xfrm>
            <a:off x="938833" y="521100"/>
            <a:ext cx="38020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IMPLEMENTACIÓN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3DB851A-FA57-CF08-8B45-68DEACB5D288}"/>
              </a:ext>
            </a:extLst>
          </p:cNvPr>
          <p:cNvGrpSpPr/>
          <p:nvPr/>
        </p:nvGrpSpPr>
        <p:grpSpPr>
          <a:xfrm>
            <a:off x="1482487" y="2077348"/>
            <a:ext cx="9751701" cy="3791900"/>
            <a:chOff x="1597505" y="2106103"/>
            <a:chExt cx="9484234" cy="3576240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6F5566E3-2348-EBB3-BA29-8BEF7F5A418D}"/>
                </a:ext>
              </a:extLst>
            </p:cNvPr>
            <p:cNvSpPr/>
            <p:nvPr/>
          </p:nvSpPr>
          <p:spPr>
            <a:xfrm>
              <a:off x="5101810" y="2641761"/>
              <a:ext cx="2375752" cy="3040582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19EFD6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AE28DA79-D5EB-ADFD-D0CB-74947E20C633}"/>
                </a:ext>
              </a:extLst>
            </p:cNvPr>
            <p:cNvGrpSpPr/>
            <p:nvPr/>
          </p:nvGrpSpPr>
          <p:grpSpPr>
            <a:xfrm>
              <a:off x="8962729" y="3428101"/>
              <a:ext cx="2119010" cy="1273014"/>
              <a:chOff x="8277195" y="2890773"/>
              <a:chExt cx="2119010" cy="1273014"/>
            </a:xfrm>
          </p:grpSpPr>
          <p:sp>
            <p:nvSpPr>
              <p:cNvPr id="8" name="Rectángulo: esquinas redondeadas 7">
                <a:extLst>
                  <a:ext uri="{FF2B5EF4-FFF2-40B4-BE49-F238E27FC236}">
                    <a16:creationId xmlns:a16="http://schemas.microsoft.com/office/drawing/2014/main" id="{07726E91-2230-530C-ADB4-A07372B9F857}"/>
                  </a:ext>
                </a:extLst>
              </p:cNvPr>
              <p:cNvSpPr/>
              <p:nvPr/>
            </p:nvSpPr>
            <p:spPr>
              <a:xfrm>
                <a:off x="8277195" y="2890773"/>
                <a:ext cx="2119010" cy="1273014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rgbClr val="19EFD6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83ECBA3C-DF80-BABF-D246-7502181B7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3938" y="3232131"/>
                <a:ext cx="1605523" cy="59029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2" name="Group 5">
              <a:extLst>
                <a:ext uri="{FF2B5EF4-FFF2-40B4-BE49-F238E27FC236}">
                  <a16:creationId xmlns:a16="http://schemas.microsoft.com/office/drawing/2014/main" id="{EDEB65C0-7619-014D-DEB9-703FF21BD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8427" y="3620532"/>
              <a:ext cx="1129860" cy="1630503"/>
              <a:chOff x="5035851" y="8621843"/>
              <a:chExt cx="2393008" cy="4055327"/>
            </a:xfrm>
          </p:grpSpPr>
          <p:grpSp>
            <p:nvGrpSpPr>
              <p:cNvPr id="43" name="Group 17">
                <a:extLst>
                  <a:ext uri="{FF2B5EF4-FFF2-40B4-BE49-F238E27FC236}">
                    <a16:creationId xmlns:a16="http://schemas.microsoft.com/office/drawing/2014/main" id="{11AE0FE5-133B-4CEA-D713-CD135178FC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851" y="8621843"/>
                <a:ext cx="2393008" cy="4055327"/>
                <a:chOff x="3329701" y="9366954"/>
                <a:chExt cx="2393008" cy="4055327"/>
              </a:xfrm>
            </p:grpSpPr>
            <p:sp>
              <p:nvSpPr>
                <p:cNvPr id="51" name="Freeform 960">
                  <a:extLst>
                    <a:ext uri="{FF2B5EF4-FFF2-40B4-BE49-F238E27FC236}">
                      <a16:creationId xmlns:a16="http://schemas.microsoft.com/office/drawing/2014/main" id="{D01D7163-1D61-E3C2-0328-2882F94CD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9701" y="9366954"/>
                  <a:ext cx="2393008" cy="3941980"/>
                </a:xfrm>
                <a:custGeom>
                  <a:avLst/>
                  <a:gdLst>
                    <a:gd name="T0" fmla="*/ 2147483646 w 836"/>
                    <a:gd name="T1" fmla="*/ 2147483646 h 1382"/>
                    <a:gd name="T2" fmla="*/ 2147483646 w 836"/>
                    <a:gd name="T3" fmla="*/ 2147483646 h 1382"/>
                    <a:gd name="T4" fmla="*/ 2147483646 w 836"/>
                    <a:gd name="T5" fmla="*/ 2147483646 h 1382"/>
                    <a:gd name="T6" fmla="*/ 2147483646 w 836"/>
                    <a:gd name="T7" fmla="*/ 2147483646 h 1382"/>
                    <a:gd name="T8" fmla="*/ 0 w 836"/>
                    <a:gd name="T9" fmla="*/ 2147483646 h 1382"/>
                    <a:gd name="T10" fmla="*/ 0 w 836"/>
                    <a:gd name="T11" fmla="*/ 2147483646 h 1382"/>
                    <a:gd name="T12" fmla="*/ 2147483646 w 836"/>
                    <a:gd name="T13" fmla="*/ 0 h 1382"/>
                    <a:gd name="T14" fmla="*/ 2147483646 w 836"/>
                    <a:gd name="T15" fmla="*/ 0 h 1382"/>
                    <a:gd name="T16" fmla="*/ 2147483646 w 836"/>
                    <a:gd name="T17" fmla="*/ 2147483646 h 1382"/>
                    <a:gd name="T18" fmla="*/ 2147483646 w 836"/>
                    <a:gd name="T19" fmla="*/ 2147483646 h 138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36" h="1382">
                      <a:moveTo>
                        <a:pt x="835" y="1338"/>
                      </a:moveTo>
                      <a:lnTo>
                        <a:pt x="835" y="1338"/>
                      </a:lnTo>
                      <a:cubicBezTo>
                        <a:pt x="835" y="1362"/>
                        <a:pt x="817" y="1381"/>
                        <a:pt x="790" y="1381"/>
                      </a:cubicBezTo>
                      <a:cubicBezTo>
                        <a:pt x="45" y="1381"/>
                        <a:pt x="45" y="1381"/>
                        <a:pt x="45" y="1381"/>
                      </a:cubicBezTo>
                      <a:cubicBezTo>
                        <a:pt x="21" y="1381"/>
                        <a:pt x="0" y="1362"/>
                        <a:pt x="0" y="1338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22"/>
                        <a:pt x="21" y="0"/>
                        <a:pt x="45" y="0"/>
                      </a:cubicBezTo>
                      <a:cubicBezTo>
                        <a:pt x="790" y="0"/>
                        <a:pt x="790" y="0"/>
                        <a:pt x="790" y="0"/>
                      </a:cubicBezTo>
                      <a:cubicBezTo>
                        <a:pt x="817" y="0"/>
                        <a:pt x="835" y="22"/>
                        <a:pt x="835" y="46"/>
                      </a:cubicBezTo>
                      <a:cubicBezTo>
                        <a:pt x="835" y="1338"/>
                        <a:pt x="835" y="1338"/>
                        <a:pt x="835" y="133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52" name="Freeform 961">
                  <a:extLst>
                    <a:ext uri="{FF2B5EF4-FFF2-40B4-BE49-F238E27FC236}">
                      <a16:creationId xmlns:a16="http://schemas.microsoft.com/office/drawing/2014/main" id="{A7BF44FE-40F7-72AC-576B-AEDF9A473D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0457" y="9467712"/>
                  <a:ext cx="2204082" cy="3614531"/>
                </a:xfrm>
                <a:custGeom>
                  <a:avLst/>
                  <a:gdLst>
                    <a:gd name="T0" fmla="*/ 2147483646 w 770"/>
                    <a:gd name="T1" fmla="*/ 2147483646 h 1264"/>
                    <a:gd name="T2" fmla="*/ 2147483646 w 770"/>
                    <a:gd name="T3" fmla="*/ 2147483646 h 1264"/>
                    <a:gd name="T4" fmla="*/ 2147483646 w 770"/>
                    <a:gd name="T5" fmla="*/ 2147483646 h 1264"/>
                    <a:gd name="T6" fmla="*/ 2147483646 w 770"/>
                    <a:gd name="T7" fmla="*/ 2147483646 h 1264"/>
                    <a:gd name="T8" fmla="*/ 2147483646 w 770"/>
                    <a:gd name="T9" fmla="*/ 2147483646 h 1264"/>
                    <a:gd name="T10" fmla="*/ 2147483646 w 770"/>
                    <a:gd name="T11" fmla="*/ 0 h 1264"/>
                    <a:gd name="T12" fmla="*/ 2147483646 w 770"/>
                    <a:gd name="T13" fmla="*/ 0 h 1264"/>
                    <a:gd name="T14" fmla="*/ 2147483646 w 770"/>
                    <a:gd name="T15" fmla="*/ 0 h 1264"/>
                    <a:gd name="T16" fmla="*/ 0 w 770"/>
                    <a:gd name="T17" fmla="*/ 0 h 1264"/>
                    <a:gd name="T18" fmla="*/ 0 w 770"/>
                    <a:gd name="T19" fmla="*/ 2147483646 h 1264"/>
                    <a:gd name="T20" fmla="*/ 0 w 770"/>
                    <a:gd name="T21" fmla="*/ 2147483646 h 1264"/>
                    <a:gd name="T22" fmla="*/ 0 w 770"/>
                    <a:gd name="T23" fmla="*/ 2147483646 h 1264"/>
                    <a:gd name="T24" fmla="*/ 2147483646 w 770"/>
                    <a:gd name="T25" fmla="*/ 2147483646 h 1264"/>
                    <a:gd name="T26" fmla="*/ 2147483646 w 770"/>
                    <a:gd name="T27" fmla="*/ 2147483646 h 1264"/>
                    <a:gd name="T28" fmla="*/ 2147483646 w 770"/>
                    <a:gd name="T29" fmla="*/ 2147483646 h 1264"/>
                    <a:gd name="T30" fmla="*/ 2147483646 w 770"/>
                    <a:gd name="T31" fmla="*/ 2147483646 h 1264"/>
                    <a:gd name="T32" fmla="*/ 2147483646 w 770"/>
                    <a:gd name="T33" fmla="*/ 2147483646 h 1264"/>
                    <a:gd name="T34" fmla="*/ 2147483646 w 770"/>
                    <a:gd name="T35" fmla="*/ 0 h 126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70" h="1264">
                      <a:moveTo>
                        <a:pt x="748" y="1239"/>
                      </a:moveTo>
                      <a:lnTo>
                        <a:pt x="25" y="1239"/>
                      </a:lnTo>
                      <a:lnTo>
                        <a:pt x="25" y="22"/>
                      </a:lnTo>
                      <a:lnTo>
                        <a:pt x="748" y="22"/>
                      </a:lnTo>
                      <a:lnTo>
                        <a:pt x="748" y="1239"/>
                      </a:lnTo>
                      <a:close/>
                      <a:moveTo>
                        <a:pt x="769" y="0"/>
                      </a:moveTo>
                      <a:lnTo>
                        <a:pt x="748" y="0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1239"/>
                      </a:lnTo>
                      <a:lnTo>
                        <a:pt x="0" y="1263"/>
                      </a:lnTo>
                      <a:lnTo>
                        <a:pt x="25" y="1263"/>
                      </a:lnTo>
                      <a:lnTo>
                        <a:pt x="748" y="1263"/>
                      </a:lnTo>
                      <a:lnTo>
                        <a:pt x="769" y="1263"/>
                      </a:lnTo>
                      <a:lnTo>
                        <a:pt x="769" y="1239"/>
                      </a:lnTo>
                      <a:lnTo>
                        <a:pt x="769" y="22"/>
                      </a:lnTo>
                      <a:lnTo>
                        <a:pt x="76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54" name="Freeform 964">
                  <a:extLst>
                    <a:ext uri="{FF2B5EF4-FFF2-40B4-BE49-F238E27FC236}">
                      <a16:creationId xmlns:a16="http://schemas.microsoft.com/office/drawing/2014/main" id="{54E306D7-BBBA-D590-E9F5-7DD11A072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9530037"/>
                  <a:ext cx="2066194" cy="505556"/>
                </a:xfrm>
                <a:custGeom>
                  <a:avLst/>
                  <a:gdLst>
                    <a:gd name="T0" fmla="*/ 723 w 724"/>
                    <a:gd name="T1" fmla="*/ 176 h 177"/>
                    <a:gd name="T2" fmla="*/ 0 w 724"/>
                    <a:gd name="T3" fmla="*/ 176 h 177"/>
                    <a:gd name="T4" fmla="*/ 0 w 724"/>
                    <a:gd name="T5" fmla="*/ 0 h 177"/>
                    <a:gd name="T6" fmla="*/ 723 w 724"/>
                    <a:gd name="T7" fmla="*/ 0 h 177"/>
                    <a:gd name="T8" fmla="*/ 723 w 724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4" h="177">
                      <a:moveTo>
                        <a:pt x="723" y="176"/>
                      </a:moveTo>
                      <a:lnTo>
                        <a:pt x="0" y="176"/>
                      </a:lnTo>
                      <a:lnTo>
                        <a:pt x="0" y="0"/>
                      </a:lnTo>
                      <a:lnTo>
                        <a:pt x="723" y="0"/>
                      </a:lnTo>
                      <a:lnTo>
                        <a:pt x="723" y="176"/>
                      </a:ln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5" name="Freeform 966">
                  <a:extLst>
                    <a:ext uri="{FF2B5EF4-FFF2-40B4-BE49-F238E27FC236}">
                      <a16:creationId xmlns:a16="http://schemas.microsoft.com/office/drawing/2014/main" id="{6C0ABD6F-DC08-0304-70EF-9EA60E405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9693120"/>
                  <a:ext cx="882399" cy="164894"/>
                </a:xfrm>
                <a:custGeom>
                  <a:avLst/>
                  <a:gdLst>
                    <a:gd name="T0" fmla="*/ 309 w 310"/>
                    <a:gd name="T1" fmla="*/ 55 h 56"/>
                    <a:gd name="T2" fmla="*/ 0 w 310"/>
                    <a:gd name="T3" fmla="*/ 55 h 56"/>
                    <a:gd name="T4" fmla="*/ 0 w 310"/>
                    <a:gd name="T5" fmla="*/ 0 h 56"/>
                    <a:gd name="T6" fmla="*/ 309 w 310"/>
                    <a:gd name="T7" fmla="*/ 0 h 56"/>
                    <a:gd name="T8" fmla="*/ 309 w 310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6">
                      <a:moveTo>
                        <a:pt x="309" y="55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5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6" name="Freeform 968">
                  <a:extLst>
                    <a:ext uri="{FF2B5EF4-FFF2-40B4-BE49-F238E27FC236}">
                      <a16:creationId xmlns:a16="http://schemas.microsoft.com/office/drawing/2014/main" id="{60D57132-C15E-29E8-4F80-F24FE8E94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9618826"/>
                  <a:ext cx="61732" cy="327978"/>
                </a:xfrm>
                <a:custGeom>
                  <a:avLst/>
                  <a:gdLst>
                    <a:gd name="T0" fmla="*/ 9 w 22"/>
                    <a:gd name="T1" fmla="*/ 115 h 116"/>
                    <a:gd name="T2" fmla="*/ 9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9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9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9" y="115"/>
                      </a:moveTo>
                      <a:lnTo>
                        <a:pt x="9" y="115"/>
                      </a:lnTo>
                      <a:cubicBezTo>
                        <a:pt x="3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3" y="0"/>
                        <a:pt x="9" y="0"/>
                      </a:cubicBezTo>
                      <a:cubicBezTo>
                        <a:pt x="15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5" y="115"/>
                        <a:pt x="9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7" name="Freeform 969">
                  <a:extLst>
                    <a:ext uri="{FF2B5EF4-FFF2-40B4-BE49-F238E27FC236}">
                      <a16:creationId xmlns:a16="http://schemas.microsoft.com/office/drawing/2014/main" id="{E958D12E-5396-91A2-F639-E26DC7D38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9618826"/>
                  <a:ext cx="63547" cy="327978"/>
                </a:xfrm>
                <a:custGeom>
                  <a:avLst/>
                  <a:gdLst>
                    <a:gd name="T0" fmla="*/ 12 w 22"/>
                    <a:gd name="T1" fmla="*/ 115 h 116"/>
                    <a:gd name="T2" fmla="*/ 12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12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12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8" name="Freeform 970">
                  <a:extLst>
                    <a:ext uri="{FF2B5EF4-FFF2-40B4-BE49-F238E27FC236}">
                      <a16:creationId xmlns:a16="http://schemas.microsoft.com/office/drawing/2014/main" id="{E4A839F0-4941-448D-B8A7-D98438B9F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9618826"/>
                  <a:ext cx="76257" cy="327978"/>
                </a:xfrm>
                <a:custGeom>
                  <a:avLst/>
                  <a:gdLst>
                    <a:gd name="T0" fmla="*/ 12 w 25"/>
                    <a:gd name="T1" fmla="*/ 115 h 116"/>
                    <a:gd name="T2" fmla="*/ 12 w 25"/>
                    <a:gd name="T3" fmla="*/ 115 h 116"/>
                    <a:gd name="T4" fmla="*/ 0 w 25"/>
                    <a:gd name="T5" fmla="*/ 103 h 116"/>
                    <a:gd name="T6" fmla="*/ 0 w 25"/>
                    <a:gd name="T7" fmla="*/ 12 h 116"/>
                    <a:gd name="T8" fmla="*/ 12 w 25"/>
                    <a:gd name="T9" fmla="*/ 0 h 116"/>
                    <a:gd name="T10" fmla="*/ 24 w 25"/>
                    <a:gd name="T11" fmla="*/ 12 h 116"/>
                    <a:gd name="T12" fmla="*/ 24 w 25"/>
                    <a:gd name="T13" fmla="*/ 103 h 116"/>
                    <a:gd name="T14" fmla="*/ 12 w 25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4" y="6"/>
                        <a:pt x="24" y="1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9" name="Freeform 971">
                  <a:extLst>
                    <a:ext uri="{FF2B5EF4-FFF2-40B4-BE49-F238E27FC236}">
                      <a16:creationId xmlns:a16="http://schemas.microsoft.com/office/drawing/2014/main" id="{EB4AD9A1-9DD2-1E68-3609-2188DB8EA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9618841"/>
                  <a:ext cx="62970" cy="327449"/>
                </a:xfrm>
                <a:custGeom>
                  <a:avLst/>
                  <a:gdLst>
                    <a:gd name="T0" fmla="*/ 2147483646 w 23"/>
                    <a:gd name="T1" fmla="*/ 2147483646 h 116"/>
                    <a:gd name="T2" fmla="*/ 2147483646 w 23"/>
                    <a:gd name="T3" fmla="*/ 2147483646 h 116"/>
                    <a:gd name="T4" fmla="*/ 0 w 23"/>
                    <a:gd name="T5" fmla="*/ 2147483646 h 116"/>
                    <a:gd name="T6" fmla="*/ 0 w 23"/>
                    <a:gd name="T7" fmla="*/ 2147483646 h 116"/>
                    <a:gd name="T8" fmla="*/ 2147483646 w 23"/>
                    <a:gd name="T9" fmla="*/ 0 h 116"/>
                    <a:gd name="T10" fmla="*/ 2147483646 w 23"/>
                    <a:gd name="T11" fmla="*/ 2147483646 h 116"/>
                    <a:gd name="T12" fmla="*/ 2147483646 w 23"/>
                    <a:gd name="T13" fmla="*/ 2147483646 h 116"/>
                    <a:gd name="T14" fmla="*/ 2147483646 w 23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115"/>
                      </a:moveTo>
                      <a:lnTo>
                        <a:pt x="10" y="115"/>
                      </a:lnTo>
                      <a:cubicBezTo>
                        <a:pt x="4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4" y="0"/>
                        <a:pt x="10" y="0"/>
                      </a:cubicBezTo>
                      <a:cubicBezTo>
                        <a:pt x="16" y="0"/>
                        <a:pt x="22" y="6"/>
                        <a:pt x="22" y="12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2" y="109"/>
                        <a:pt x="16" y="115"/>
                        <a:pt x="10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60" name="Freeform 972">
                  <a:extLst>
                    <a:ext uri="{FF2B5EF4-FFF2-40B4-BE49-F238E27FC236}">
                      <a16:creationId xmlns:a16="http://schemas.microsoft.com/office/drawing/2014/main" id="{202BE925-4CC1-9F50-11EA-89FC42461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9618841"/>
                  <a:ext cx="62970" cy="327449"/>
                </a:xfrm>
                <a:custGeom>
                  <a:avLst/>
                  <a:gdLst>
                    <a:gd name="T0" fmla="*/ 2147483646 w 22"/>
                    <a:gd name="T1" fmla="*/ 2147483646 h 116"/>
                    <a:gd name="T2" fmla="*/ 2147483646 w 22"/>
                    <a:gd name="T3" fmla="*/ 2147483646 h 116"/>
                    <a:gd name="T4" fmla="*/ 0 w 22"/>
                    <a:gd name="T5" fmla="*/ 2147483646 h 116"/>
                    <a:gd name="T6" fmla="*/ 0 w 22"/>
                    <a:gd name="T7" fmla="*/ 2147483646 h 116"/>
                    <a:gd name="T8" fmla="*/ 2147483646 w 22"/>
                    <a:gd name="T9" fmla="*/ 0 h 116"/>
                    <a:gd name="T10" fmla="*/ 2147483646 w 22"/>
                    <a:gd name="T11" fmla="*/ 2147483646 h 116"/>
                    <a:gd name="T12" fmla="*/ 2147483646 w 22"/>
                    <a:gd name="T13" fmla="*/ 2147483646 h 116"/>
                    <a:gd name="T14" fmla="*/ 2147483646 w 22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61" name="Freeform 973">
                  <a:extLst>
                    <a:ext uri="{FF2B5EF4-FFF2-40B4-BE49-F238E27FC236}">
                      <a16:creationId xmlns:a16="http://schemas.microsoft.com/office/drawing/2014/main" id="{214E178D-2564-CCD4-AD96-6DAAC47E8D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9618841"/>
                  <a:ext cx="75568" cy="327449"/>
                </a:xfrm>
                <a:custGeom>
                  <a:avLst/>
                  <a:gdLst>
                    <a:gd name="T0" fmla="*/ 2147483646 w 26"/>
                    <a:gd name="T1" fmla="*/ 2147483646 h 116"/>
                    <a:gd name="T2" fmla="*/ 2147483646 w 26"/>
                    <a:gd name="T3" fmla="*/ 2147483646 h 116"/>
                    <a:gd name="T4" fmla="*/ 0 w 26"/>
                    <a:gd name="T5" fmla="*/ 2147483646 h 116"/>
                    <a:gd name="T6" fmla="*/ 0 w 26"/>
                    <a:gd name="T7" fmla="*/ 2147483646 h 116"/>
                    <a:gd name="T8" fmla="*/ 2147483646 w 26"/>
                    <a:gd name="T9" fmla="*/ 0 h 116"/>
                    <a:gd name="T10" fmla="*/ 2147483646 w 26"/>
                    <a:gd name="T11" fmla="*/ 2147483646 h 116"/>
                    <a:gd name="T12" fmla="*/ 2147483646 w 26"/>
                    <a:gd name="T13" fmla="*/ 2147483646 h 116"/>
                    <a:gd name="T14" fmla="*/ 2147483646 w 26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115"/>
                      </a:moveTo>
                      <a:lnTo>
                        <a:pt x="13" y="115"/>
                      </a:lnTo>
                      <a:cubicBezTo>
                        <a:pt x="7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7" y="0"/>
                        <a:pt x="13" y="0"/>
                      </a:cubicBezTo>
                      <a:cubicBezTo>
                        <a:pt x="19" y="0"/>
                        <a:pt x="25" y="6"/>
                        <a:pt x="25" y="12"/>
                      </a:cubicBezTo>
                      <a:cubicBezTo>
                        <a:pt x="25" y="103"/>
                        <a:pt x="25" y="103"/>
                        <a:pt x="25" y="103"/>
                      </a:cubicBezTo>
                      <a:cubicBezTo>
                        <a:pt x="25" y="109"/>
                        <a:pt x="19" y="115"/>
                        <a:pt x="13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62" name="Freeform 974">
                  <a:extLst>
                    <a:ext uri="{FF2B5EF4-FFF2-40B4-BE49-F238E27FC236}">
                      <a16:creationId xmlns:a16="http://schemas.microsoft.com/office/drawing/2014/main" id="{AB4A103A-8D87-59E5-4393-54AFBEF15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1313" y="13121484"/>
                  <a:ext cx="137988" cy="125030"/>
                </a:xfrm>
                <a:custGeom>
                  <a:avLst/>
                  <a:gdLst>
                    <a:gd name="T0" fmla="*/ 46 w 47"/>
                    <a:gd name="T1" fmla="*/ 21 h 46"/>
                    <a:gd name="T2" fmla="*/ 46 w 47"/>
                    <a:gd name="T3" fmla="*/ 21 h 46"/>
                    <a:gd name="T4" fmla="*/ 24 w 47"/>
                    <a:gd name="T5" fmla="*/ 45 h 46"/>
                    <a:gd name="T6" fmla="*/ 0 w 47"/>
                    <a:gd name="T7" fmla="*/ 21 h 46"/>
                    <a:gd name="T8" fmla="*/ 24 w 47"/>
                    <a:gd name="T9" fmla="*/ 0 h 46"/>
                    <a:gd name="T10" fmla="*/ 46 w 47"/>
                    <a:gd name="T11" fmla="*/ 2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46">
                      <a:moveTo>
                        <a:pt x="46" y="21"/>
                      </a:moveTo>
                      <a:lnTo>
                        <a:pt x="46" y="21"/>
                      </a:lnTo>
                      <a:cubicBezTo>
                        <a:pt x="46" y="36"/>
                        <a:pt x="37" y="45"/>
                        <a:pt x="24" y="45"/>
                      </a:cubicBezTo>
                      <a:cubicBezTo>
                        <a:pt x="10" y="45"/>
                        <a:pt x="0" y="36"/>
                        <a:pt x="0" y="21"/>
                      </a:cubicBezTo>
                      <a:cubicBezTo>
                        <a:pt x="0" y="9"/>
                        <a:pt x="10" y="0"/>
                        <a:pt x="24" y="0"/>
                      </a:cubicBezTo>
                      <a:cubicBezTo>
                        <a:pt x="37" y="0"/>
                        <a:pt x="46" y="9"/>
                        <a:pt x="46" y="2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63" name="Freeform 975">
                  <a:extLst>
                    <a:ext uri="{FF2B5EF4-FFF2-40B4-BE49-F238E27FC236}">
                      <a16:creationId xmlns:a16="http://schemas.microsoft.com/office/drawing/2014/main" id="{AC42D641-6D98-ABB0-35FE-4CDEFBD61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7399" y="13120022"/>
                  <a:ext cx="138538" cy="125941"/>
                </a:xfrm>
                <a:custGeom>
                  <a:avLst/>
                  <a:gdLst>
                    <a:gd name="T0" fmla="*/ 2147483646 w 47"/>
                    <a:gd name="T1" fmla="*/ 2147483646 h 46"/>
                    <a:gd name="T2" fmla="*/ 2147483646 w 47"/>
                    <a:gd name="T3" fmla="*/ 2147483646 h 46"/>
                    <a:gd name="T4" fmla="*/ 2147483646 w 47"/>
                    <a:gd name="T5" fmla="*/ 2147483646 h 46"/>
                    <a:gd name="T6" fmla="*/ 0 w 47"/>
                    <a:gd name="T7" fmla="*/ 2147483646 h 46"/>
                    <a:gd name="T8" fmla="*/ 2147483646 w 47"/>
                    <a:gd name="T9" fmla="*/ 0 h 46"/>
                    <a:gd name="T10" fmla="*/ 2147483646 w 47"/>
                    <a:gd name="T11" fmla="*/ 2147483646 h 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7" h="46">
                      <a:moveTo>
                        <a:pt x="46" y="21"/>
                      </a:moveTo>
                      <a:lnTo>
                        <a:pt x="46" y="21"/>
                      </a:lnTo>
                      <a:cubicBezTo>
                        <a:pt x="46" y="36"/>
                        <a:pt x="34" y="45"/>
                        <a:pt x="21" y="45"/>
                      </a:cubicBezTo>
                      <a:cubicBezTo>
                        <a:pt x="9" y="45"/>
                        <a:pt x="0" y="36"/>
                        <a:pt x="0" y="21"/>
                      </a:cubicBezTo>
                      <a:cubicBezTo>
                        <a:pt x="0" y="9"/>
                        <a:pt x="9" y="0"/>
                        <a:pt x="21" y="0"/>
                      </a:cubicBezTo>
                      <a:cubicBezTo>
                        <a:pt x="34" y="0"/>
                        <a:pt x="46" y="9"/>
                        <a:pt x="46" y="2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64" name="Freeform 976">
                  <a:extLst>
                    <a:ext uri="{FF2B5EF4-FFF2-40B4-BE49-F238E27FC236}">
                      <a16:creationId xmlns:a16="http://schemas.microsoft.com/office/drawing/2014/main" id="{8A5B6E85-1A2A-8ECE-0E12-013183EAC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19778" y="13121484"/>
                  <a:ext cx="125278" cy="125030"/>
                </a:xfrm>
                <a:custGeom>
                  <a:avLst/>
                  <a:gdLst>
                    <a:gd name="T0" fmla="*/ 45 w 46"/>
                    <a:gd name="T1" fmla="*/ 21 h 46"/>
                    <a:gd name="T2" fmla="*/ 45 w 46"/>
                    <a:gd name="T3" fmla="*/ 21 h 46"/>
                    <a:gd name="T4" fmla="*/ 24 w 46"/>
                    <a:gd name="T5" fmla="*/ 45 h 46"/>
                    <a:gd name="T6" fmla="*/ 0 w 46"/>
                    <a:gd name="T7" fmla="*/ 21 h 46"/>
                    <a:gd name="T8" fmla="*/ 24 w 46"/>
                    <a:gd name="T9" fmla="*/ 0 h 46"/>
                    <a:gd name="T10" fmla="*/ 45 w 46"/>
                    <a:gd name="T11" fmla="*/ 2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46">
                      <a:moveTo>
                        <a:pt x="45" y="21"/>
                      </a:moveTo>
                      <a:lnTo>
                        <a:pt x="45" y="21"/>
                      </a:lnTo>
                      <a:cubicBezTo>
                        <a:pt x="45" y="36"/>
                        <a:pt x="36" y="45"/>
                        <a:pt x="24" y="45"/>
                      </a:cubicBezTo>
                      <a:cubicBezTo>
                        <a:pt x="9" y="45"/>
                        <a:pt x="0" y="36"/>
                        <a:pt x="0" y="21"/>
                      </a:cubicBezTo>
                      <a:cubicBezTo>
                        <a:pt x="0" y="9"/>
                        <a:pt x="9" y="0"/>
                        <a:pt x="24" y="0"/>
                      </a:cubicBezTo>
                      <a:cubicBezTo>
                        <a:pt x="36" y="0"/>
                        <a:pt x="45" y="9"/>
                        <a:pt x="45" y="2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66" name="Freeform 979">
                  <a:extLst>
                    <a:ext uri="{FF2B5EF4-FFF2-40B4-BE49-F238E27FC236}">
                      <a16:creationId xmlns:a16="http://schemas.microsoft.com/office/drawing/2014/main" id="{9AC7EB87-EFEE-4578-2815-8E4A3D692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0198676"/>
                  <a:ext cx="882399" cy="163083"/>
                </a:xfrm>
                <a:custGeom>
                  <a:avLst/>
                  <a:gdLst>
                    <a:gd name="T0" fmla="*/ 309 w 310"/>
                    <a:gd name="T1" fmla="*/ 57 h 58"/>
                    <a:gd name="T2" fmla="*/ 0 w 310"/>
                    <a:gd name="T3" fmla="*/ 57 h 58"/>
                    <a:gd name="T4" fmla="*/ 0 w 310"/>
                    <a:gd name="T5" fmla="*/ 0 h 58"/>
                    <a:gd name="T6" fmla="*/ 309 w 310"/>
                    <a:gd name="T7" fmla="*/ 0 h 58"/>
                    <a:gd name="T8" fmla="*/ 309 w 310"/>
                    <a:gd name="T9" fmla="*/ 57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8">
                      <a:moveTo>
                        <a:pt x="309" y="57"/>
                      </a:moveTo>
                      <a:lnTo>
                        <a:pt x="0" y="57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7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Freeform 981">
                  <a:extLst>
                    <a:ext uri="{FF2B5EF4-FFF2-40B4-BE49-F238E27FC236}">
                      <a16:creationId xmlns:a16="http://schemas.microsoft.com/office/drawing/2014/main" id="{D2F1ABA8-AF52-8178-9D6B-E6F9EB52D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0109887"/>
                  <a:ext cx="61732" cy="338849"/>
                </a:xfrm>
                <a:custGeom>
                  <a:avLst/>
                  <a:gdLst>
                    <a:gd name="T0" fmla="*/ 9 w 22"/>
                    <a:gd name="T1" fmla="*/ 116 h 117"/>
                    <a:gd name="T2" fmla="*/ 9 w 22"/>
                    <a:gd name="T3" fmla="*/ 116 h 117"/>
                    <a:gd name="T4" fmla="*/ 0 w 22"/>
                    <a:gd name="T5" fmla="*/ 106 h 117"/>
                    <a:gd name="T6" fmla="*/ 0 w 22"/>
                    <a:gd name="T7" fmla="*/ 13 h 117"/>
                    <a:gd name="T8" fmla="*/ 9 w 22"/>
                    <a:gd name="T9" fmla="*/ 0 h 117"/>
                    <a:gd name="T10" fmla="*/ 21 w 22"/>
                    <a:gd name="T11" fmla="*/ 13 h 117"/>
                    <a:gd name="T12" fmla="*/ 21 w 22"/>
                    <a:gd name="T13" fmla="*/ 106 h 117"/>
                    <a:gd name="T14" fmla="*/ 9 w 22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9" y="116"/>
                      </a:moveTo>
                      <a:lnTo>
                        <a:pt x="9" y="116"/>
                      </a:lnTo>
                      <a:cubicBezTo>
                        <a:pt x="3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3" y="0"/>
                        <a:pt x="9" y="0"/>
                      </a:cubicBezTo>
                      <a:cubicBezTo>
                        <a:pt x="15" y="0"/>
                        <a:pt x="21" y="6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2"/>
                        <a:pt x="15" y="116"/>
                        <a:pt x="9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68" name="Freeform 982">
                  <a:extLst>
                    <a:ext uri="{FF2B5EF4-FFF2-40B4-BE49-F238E27FC236}">
                      <a16:creationId xmlns:a16="http://schemas.microsoft.com/office/drawing/2014/main" id="{544D9384-6C79-29B4-2940-CC1FC0AAB5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0109887"/>
                  <a:ext cx="63547" cy="338849"/>
                </a:xfrm>
                <a:custGeom>
                  <a:avLst/>
                  <a:gdLst>
                    <a:gd name="T0" fmla="*/ 12 w 22"/>
                    <a:gd name="T1" fmla="*/ 116 h 117"/>
                    <a:gd name="T2" fmla="*/ 12 w 22"/>
                    <a:gd name="T3" fmla="*/ 116 h 117"/>
                    <a:gd name="T4" fmla="*/ 0 w 22"/>
                    <a:gd name="T5" fmla="*/ 106 h 117"/>
                    <a:gd name="T6" fmla="*/ 0 w 22"/>
                    <a:gd name="T7" fmla="*/ 13 h 117"/>
                    <a:gd name="T8" fmla="*/ 12 w 22"/>
                    <a:gd name="T9" fmla="*/ 0 h 117"/>
                    <a:gd name="T10" fmla="*/ 21 w 22"/>
                    <a:gd name="T11" fmla="*/ 13 h 117"/>
                    <a:gd name="T12" fmla="*/ 21 w 22"/>
                    <a:gd name="T13" fmla="*/ 106 h 117"/>
                    <a:gd name="T14" fmla="*/ 12 w 22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2"/>
                        <a:pt x="18" y="116"/>
                        <a:pt x="12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69" name="Freeform 983">
                  <a:extLst>
                    <a:ext uri="{FF2B5EF4-FFF2-40B4-BE49-F238E27FC236}">
                      <a16:creationId xmlns:a16="http://schemas.microsoft.com/office/drawing/2014/main" id="{9DD892DB-2090-ADF7-8C94-68405AB6B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0109887"/>
                  <a:ext cx="76257" cy="338849"/>
                </a:xfrm>
                <a:custGeom>
                  <a:avLst/>
                  <a:gdLst>
                    <a:gd name="T0" fmla="*/ 12 w 25"/>
                    <a:gd name="T1" fmla="*/ 116 h 117"/>
                    <a:gd name="T2" fmla="*/ 12 w 25"/>
                    <a:gd name="T3" fmla="*/ 116 h 117"/>
                    <a:gd name="T4" fmla="*/ 0 w 25"/>
                    <a:gd name="T5" fmla="*/ 106 h 117"/>
                    <a:gd name="T6" fmla="*/ 0 w 25"/>
                    <a:gd name="T7" fmla="*/ 13 h 117"/>
                    <a:gd name="T8" fmla="*/ 12 w 25"/>
                    <a:gd name="T9" fmla="*/ 0 h 117"/>
                    <a:gd name="T10" fmla="*/ 24 w 25"/>
                    <a:gd name="T11" fmla="*/ 13 h 117"/>
                    <a:gd name="T12" fmla="*/ 24 w 25"/>
                    <a:gd name="T13" fmla="*/ 106 h 117"/>
                    <a:gd name="T14" fmla="*/ 12 w 25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4" y="6"/>
                        <a:pt x="24" y="13"/>
                      </a:cubicBezTo>
                      <a:cubicBezTo>
                        <a:pt x="24" y="106"/>
                        <a:pt x="24" y="106"/>
                        <a:pt x="24" y="106"/>
                      </a:cubicBezTo>
                      <a:cubicBezTo>
                        <a:pt x="24" y="112"/>
                        <a:pt x="18" y="116"/>
                        <a:pt x="12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984">
                  <a:extLst>
                    <a:ext uri="{FF2B5EF4-FFF2-40B4-BE49-F238E27FC236}">
                      <a16:creationId xmlns:a16="http://schemas.microsoft.com/office/drawing/2014/main" id="{D2BC82CF-AD69-4D45-96B9-1B06A7C2F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0110014"/>
                  <a:ext cx="62970" cy="340037"/>
                </a:xfrm>
                <a:custGeom>
                  <a:avLst/>
                  <a:gdLst>
                    <a:gd name="T0" fmla="*/ 2147483646 w 23"/>
                    <a:gd name="T1" fmla="*/ 2147483646 h 117"/>
                    <a:gd name="T2" fmla="*/ 2147483646 w 23"/>
                    <a:gd name="T3" fmla="*/ 2147483646 h 117"/>
                    <a:gd name="T4" fmla="*/ 0 w 23"/>
                    <a:gd name="T5" fmla="*/ 2147483646 h 117"/>
                    <a:gd name="T6" fmla="*/ 0 w 23"/>
                    <a:gd name="T7" fmla="*/ 2147483646 h 117"/>
                    <a:gd name="T8" fmla="*/ 2147483646 w 23"/>
                    <a:gd name="T9" fmla="*/ 0 h 117"/>
                    <a:gd name="T10" fmla="*/ 2147483646 w 23"/>
                    <a:gd name="T11" fmla="*/ 2147483646 h 117"/>
                    <a:gd name="T12" fmla="*/ 2147483646 w 23"/>
                    <a:gd name="T13" fmla="*/ 2147483646 h 117"/>
                    <a:gd name="T14" fmla="*/ 2147483646 w 23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7">
                      <a:moveTo>
                        <a:pt x="10" y="116"/>
                      </a:moveTo>
                      <a:lnTo>
                        <a:pt x="10" y="116"/>
                      </a:lnTo>
                      <a:cubicBezTo>
                        <a:pt x="4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4" y="0"/>
                        <a:pt x="10" y="0"/>
                      </a:cubicBezTo>
                      <a:cubicBezTo>
                        <a:pt x="16" y="0"/>
                        <a:pt x="22" y="6"/>
                        <a:pt x="22" y="13"/>
                      </a:cubicBezTo>
                      <a:cubicBezTo>
                        <a:pt x="22" y="106"/>
                        <a:pt x="22" y="106"/>
                        <a:pt x="22" y="106"/>
                      </a:cubicBezTo>
                      <a:cubicBezTo>
                        <a:pt x="22" y="112"/>
                        <a:pt x="16" y="116"/>
                        <a:pt x="10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71" name="Freeform 985">
                  <a:extLst>
                    <a:ext uri="{FF2B5EF4-FFF2-40B4-BE49-F238E27FC236}">
                      <a16:creationId xmlns:a16="http://schemas.microsoft.com/office/drawing/2014/main" id="{F5727D26-5153-936A-3891-8E5187391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0110014"/>
                  <a:ext cx="62970" cy="340037"/>
                </a:xfrm>
                <a:custGeom>
                  <a:avLst/>
                  <a:gdLst>
                    <a:gd name="T0" fmla="*/ 2147483646 w 22"/>
                    <a:gd name="T1" fmla="*/ 2147483646 h 117"/>
                    <a:gd name="T2" fmla="*/ 2147483646 w 22"/>
                    <a:gd name="T3" fmla="*/ 2147483646 h 117"/>
                    <a:gd name="T4" fmla="*/ 0 w 22"/>
                    <a:gd name="T5" fmla="*/ 2147483646 h 117"/>
                    <a:gd name="T6" fmla="*/ 0 w 22"/>
                    <a:gd name="T7" fmla="*/ 2147483646 h 117"/>
                    <a:gd name="T8" fmla="*/ 2147483646 w 22"/>
                    <a:gd name="T9" fmla="*/ 0 h 117"/>
                    <a:gd name="T10" fmla="*/ 2147483646 w 22"/>
                    <a:gd name="T11" fmla="*/ 2147483646 h 117"/>
                    <a:gd name="T12" fmla="*/ 2147483646 w 22"/>
                    <a:gd name="T13" fmla="*/ 2147483646 h 117"/>
                    <a:gd name="T14" fmla="*/ 2147483646 w 22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2"/>
                        <a:pt x="18" y="116"/>
                        <a:pt x="12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72" name="Freeform 986">
                  <a:extLst>
                    <a:ext uri="{FF2B5EF4-FFF2-40B4-BE49-F238E27FC236}">
                      <a16:creationId xmlns:a16="http://schemas.microsoft.com/office/drawing/2014/main" id="{7D55DF36-40F8-B271-F1B9-82003A63F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0110014"/>
                  <a:ext cx="75568" cy="340037"/>
                </a:xfrm>
                <a:custGeom>
                  <a:avLst/>
                  <a:gdLst>
                    <a:gd name="T0" fmla="*/ 2147483646 w 26"/>
                    <a:gd name="T1" fmla="*/ 2147483646 h 117"/>
                    <a:gd name="T2" fmla="*/ 2147483646 w 26"/>
                    <a:gd name="T3" fmla="*/ 2147483646 h 117"/>
                    <a:gd name="T4" fmla="*/ 0 w 26"/>
                    <a:gd name="T5" fmla="*/ 2147483646 h 117"/>
                    <a:gd name="T6" fmla="*/ 0 w 26"/>
                    <a:gd name="T7" fmla="*/ 2147483646 h 117"/>
                    <a:gd name="T8" fmla="*/ 2147483646 w 26"/>
                    <a:gd name="T9" fmla="*/ 0 h 117"/>
                    <a:gd name="T10" fmla="*/ 2147483646 w 26"/>
                    <a:gd name="T11" fmla="*/ 2147483646 h 117"/>
                    <a:gd name="T12" fmla="*/ 2147483646 w 26"/>
                    <a:gd name="T13" fmla="*/ 2147483646 h 117"/>
                    <a:gd name="T14" fmla="*/ 2147483646 w 26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7">
                      <a:moveTo>
                        <a:pt x="13" y="116"/>
                      </a:moveTo>
                      <a:lnTo>
                        <a:pt x="13" y="116"/>
                      </a:lnTo>
                      <a:cubicBezTo>
                        <a:pt x="7" y="116"/>
                        <a:pt x="0" y="112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7" y="0"/>
                        <a:pt x="13" y="0"/>
                      </a:cubicBezTo>
                      <a:cubicBezTo>
                        <a:pt x="19" y="0"/>
                        <a:pt x="25" y="6"/>
                        <a:pt x="25" y="13"/>
                      </a:cubicBezTo>
                      <a:cubicBezTo>
                        <a:pt x="25" y="106"/>
                        <a:pt x="25" y="106"/>
                        <a:pt x="25" y="106"/>
                      </a:cubicBezTo>
                      <a:cubicBezTo>
                        <a:pt x="25" y="112"/>
                        <a:pt x="19" y="116"/>
                        <a:pt x="13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73" name="Freeform 987">
                  <a:extLst>
                    <a:ext uri="{FF2B5EF4-FFF2-40B4-BE49-F238E27FC236}">
                      <a16:creationId xmlns:a16="http://schemas.microsoft.com/office/drawing/2014/main" id="{08013629-8158-12B2-560E-986C0FB42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10524842"/>
                  <a:ext cx="2066194" cy="503745"/>
                </a:xfrm>
                <a:custGeom>
                  <a:avLst/>
                  <a:gdLst>
                    <a:gd name="T0" fmla="*/ 723 w 724"/>
                    <a:gd name="T1" fmla="*/ 176 h 177"/>
                    <a:gd name="T2" fmla="*/ 0 w 724"/>
                    <a:gd name="T3" fmla="*/ 176 h 177"/>
                    <a:gd name="T4" fmla="*/ 0 w 724"/>
                    <a:gd name="T5" fmla="*/ 0 h 177"/>
                    <a:gd name="T6" fmla="*/ 723 w 724"/>
                    <a:gd name="T7" fmla="*/ 0 h 177"/>
                    <a:gd name="T8" fmla="*/ 723 w 724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4" h="177">
                      <a:moveTo>
                        <a:pt x="723" y="176"/>
                      </a:moveTo>
                      <a:lnTo>
                        <a:pt x="0" y="176"/>
                      </a:lnTo>
                      <a:lnTo>
                        <a:pt x="0" y="0"/>
                      </a:lnTo>
                      <a:lnTo>
                        <a:pt x="723" y="0"/>
                      </a:lnTo>
                      <a:lnTo>
                        <a:pt x="723" y="176"/>
                      </a:ln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4" name="Freeform 989">
                  <a:extLst>
                    <a:ext uri="{FF2B5EF4-FFF2-40B4-BE49-F238E27FC236}">
                      <a16:creationId xmlns:a16="http://schemas.microsoft.com/office/drawing/2014/main" id="{44408C6B-2833-C53F-61B9-E7CF51E51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0689737"/>
                  <a:ext cx="882399" cy="163083"/>
                </a:xfrm>
                <a:custGeom>
                  <a:avLst/>
                  <a:gdLst>
                    <a:gd name="T0" fmla="*/ 309 w 310"/>
                    <a:gd name="T1" fmla="*/ 55 h 56"/>
                    <a:gd name="T2" fmla="*/ 0 w 310"/>
                    <a:gd name="T3" fmla="*/ 55 h 56"/>
                    <a:gd name="T4" fmla="*/ 0 w 310"/>
                    <a:gd name="T5" fmla="*/ 0 h 56"/>
                    <a:gd name="T6" fmla="*/ 309 w 310"/>
                    <a:gd name="T7" fmla="*/ 0 h 56"/>
                    <a:gd name="T8" fmla="*/ 309 w 310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6">
                      <a:moveTo>
                        <a:pt x="309" y="55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5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5" name="Freeform 991">
                  <a:extLst>
                    <a:ext uri="{FF2B5EF4-FFF2-40B4-BE49-F238E27FC236}">
                      <a16:creationId xmlns:a16="http://schemas.microsoft.com/office/drawing/2014/main" id="{25290143-2616-384C-BEB2-596CEEA3F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0600947"/>
                  <a:ext cx="61732" cy="327978"/>
                </a:xfrm>
                <a:custGeom>
                  <a:avLst/>
                  <a:gdLst>
                    <a:gd name="T0" fmla="*/ 9 w 22"/>
                    <a:gd name="T1" fmla="*/ 115 h 116"/>
                    <a:gd name="T2" fmla="*/ 9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9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9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9" y="115"/>
                      </a:moveTo>
                      <a:lnTo>
                        <a:pt x="9" y="115"/>
                      </a:lnTo>
                      <a:cubicBezTo>
                        <a:pt x="3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3" y="0"/>
                        <a:pt x="9" y="0"/>
                      </a:cubicBezTo>
                      <a:cubicBezTo>
                        <a:pt x="15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5" y="115"/>
                        <a:pt x="9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6" name="Freeform 992">
                  <a:extLst>
                    <a:ext uri="{FF2B5EF4-FFF2-40B4-BE49-F238E27FC236}">
                      <a16:creationId xmlns:a16="http://schemas.microsoft.com/office/drawing/2014/main" id="{CE4FA7DA-2D15-3272-A5D8-A12871AAA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0600947"/>
                  <a:ext cx="63547" cy="327978"/>
                </a:xfrm>
                <a:custGeom>
                  <a:avLst/>
                  <a:gdLst>
                    <a:gd name="T0" fmla="*/ 12 w 22"/>
                    <a:gd name="T1" fmla="*/ 115 h 116"/>
                    <a:gd name="T2" fmla="*/ 12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12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12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7" name="Freeform 993">
                  <a:extLst>
                    <a:ext uri="{FF2B5EF4-FFF2-40B4-BE49-F238E27FC236}">
                      <a16:creationId xmlns:a16="http://schemas.microsoft.com/office/drawing/2014/main" id="{A57A1E89-AB89-73FF-DE7C-8515B323F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0600947"/>
                  <a:ext cx="76257" cy="327978"/>
                </a:xfrm>
                <a:custGeom>
                  <a:avLst/>
                  <a:gdLst>
                    <a:gd name="T0" fmla="*/ 12 w 25"/>
                    <a:gd name="T1" fmla="*/ 115 h 116"/>
                    <a:gd name="T2" fmla="*/ 12 w 25"/>
                    <a:gd name="T3" fmla="*/ 115 h 116"/>
                    <a:gd name="T4" fmla="*/ 0 w 25"/>
                    <a:gd name="T5" fmla="*/ 103 h 116"/>
                    <a:gd name="T6" fmla="*/ 0 w 25"/>
                    <a:gd name="T7" fmla="*/ 12 h 116"/>
                    <a:gd name="T8" fmla="*/ 12 w 25"/>
                    <a:gd name="T9" fmla="*/ 0 h 116"/>
                    <a:gd name="T10" fmla="*/ 24 w 25"/>
                    <a:gd name="T11" fmla="*/ 12 h 116"/>
                    <a:gd name="T12" fmla="*/ 24 w 25"/>
                    <a:gd name="T13" fmla="*/ 103 h 116"/>
                    <a:gd name="T14" fmla="*/ 12 w 25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4" y="6"/>
                        <a:pt x="24" y="1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78" name="Freeform 994">
                  <a:extLst>
                    <a:ext uri="{FF2B5EF4-FFF2-40B4-BE49-F238E27FC236}">
                      <a16:creationId xmlns:a16="http://schemas.microsoft.com/office/drawing/2014/main" id="{B512E778-790C-2CD7-01A7-69B2F2096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0601186"/>
                  <a:ext cx="62970" cy="327449"/>
                </a:xfrm>
                <a:custGeom>
                  <a:avLst/>
                  <a:gdLst>
                    <a:gd name="T0" fmla="*/ 2147483646 w 23"/>
                    <a:gd name="T1" fmla="*/ 2147483646 h 116"/>
                    <a:gd name="T2" fmla="*/ 2147483646 w 23"/>
                    <a:gd name="T3" fmla="*/ 2147483646 h 116"/>
                    <a:gd name="T4" fmla="*/ 0 w 23"/>
                    <a:gd name="T5" fmla="*/ 2147483646 h 116"/>
                    <a:gd name="T6" fmla="*/ 0 w 23"/>
                    <a:gd name="T7" fmla="*/ 2147483646 h 116"/>
                    <a:gd name="T8" fmla="*/ 2147483646 w 23"/>
                    <a:gd name="T9" fmla="*/ 0 h 116"/>
                    <a:gd name="T10" fmla="*/ 2147483646 w 23"/>
                    <a:gd name="T11" fmla="*/ 2147483646 h 116"/>
                    <a:gd name="T12" fmla="*/ 2147483646 w 23"/>
                    <a:gd name="T13" fmla="*/ 2147483646 h 116"/>
                    <a:gd name="T14" fmla="*/ 2147483646 w 23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115"/>
                      </a:moveTo>
                      <a:lnTo>
                        <a:pt x="10" y="115"/>
                      </a:lnTo>
                      <a:cubicBezTo>
                        <a:pt x="4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4" y="0"/>
                        <a:pt x="10" y="0"/>
                      </a:cubicBezTo>
                      <a:cubicBezTo>
                        <a:pt x="16" y="0"/>
                        <a:pt x="22" y="6"/>
                        <a:pt x="22" y="12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2" y="109"/>
                        <a:pt x="16" y="115"/>
                        <a:pt x="10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79" name="Freeform 995">
                  <a:extLst>
                    <a:ext uri="{FF2B5EF4-FFF2-40B4-BE49-F238E27FC236}">
                      <a16:creationId xmlns:a16="http://schemas.microsoft.com/office/drawing/2014/main" id="{336D36C6-A334-E8DC-3B68-1862EABD5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0601186"/>
                  <a:ext cx="62970" cy="327449"/>
                </a:xfrm>
                <a:custGeom>
                  <a:avLst/>
                  <a:gdLst>
                    <a:gd name="T0" fmla="*/ 2147483646 w 22"/>
                    <a:gd name="T1" fmla="*/ 2147483646 h 116"/>
                    <a:gd name="T2" fmla="*/ 2147483646 w 22"/>
                    <a:gd name="T3" fmla="*/ 2147483646 h 116"/>
                    <a:gd name="T4" fmla="*/ 0 w 22"/>
                    <a:gd name="T5" fmla="*/ 2147483646 h 116"/>
                    <a:gd name="T6" fmla="*/ 0 w 22"/>
                    <a:gd name="T7" fmla="*/ 2147483646 h 116"/>
                    <a:gd name="T8" fmla="*/ 2147483646 w 22"/>
                    <a:gd name="T9" fmla="*/ 0 h 116"/>
                    <a:gd name="T10" fmla="*/ 2147483646 w 22"/>
                    <a:gd name="T11" fmla="*/ 2147483646 h 116"/>
                    <a:gd name="T12" fmla="*/ 2147483646 w 22"/>
                    <a:gd name="T13" fmla="*/ 2147483646 h 116"/>
                    <a:gd name="T14" fmla="*/ 2147483646 w 22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80" name="Freeform 996">
                  <a:extLst>
                    <a:ext uri="{FF2B5EF4-FFF2-40B4-BE49-F238E27FC236}">
                      <a16:creationId xmlns:a16="http://schemas.microsoft.com/office/drawing/2014/main" id="{0710DE8E-A5DC-9E3A-A4A9-F5EEAD616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0601186"/>
                  <a:ext cx="75568" cy="327449"/>
                </a:xfrm>
                <a:custGeom>
                  <a:avLst/>
                  <a:gdLst>
                    <a:gd name="T0" fmla="*/ 2147483646 w 26"/>
                    <a:gd name="T1" fmla="*/ 2147483646 h 116"/>
                    <a:gd name="T2" fmla="*/ 2147483646 w 26"/>
                    <a:gd name="T3" fmla="*/ 2147483646 h 116"/>
                    <a:gd name="T4" fmla="*/ 0 w 26"/>
                    <a:gd name="T5" fmla="*/ 2147483646 h 116"/>
                    <a:gd name="T6" fmla="*/ 0 w 26"/>
                    <a:gd name="T7" fmla="*/ 2147483646 h 116"/>
                    <a:gd name="T8" fmla="*/ 2147483646 w 26"/>
                    <a:gd name="T9" fmla="*/ 0 h 116"/>
                    <a:gd name="T10" fmla="*/ 2147483646 w 26"/>
                    <a:gd name="T11" fmla="*/ 2147483646 h 116"/>
                    <a:gd name="T12" fmla="*/ 2147483646 w 26"/>
                    <a:gd name="T13" fmla="*/ 2147483646 h 116"/>
                    <a:gd name="T14" fmla="*/ 2147483646 w 26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115"/>
                      </a:moveTo>
                      <a:lnTo>
                        <a:pt x="13" y="115"/>
                      </a:lnTo>
                      <a:cubicBezTo>
                        <a:pt x="7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7" y="0"/>
                        <a:pt x="13" y="0"/>
                      </a:cubicBezTo>
                      <a:cubicBezTo>
                        <a:pt x="19" y="0"/>
                        <a:pt x="25" y="6"/>
                        <a:pt x="25" y="12"/>
                      </a:cubicBezTo>
                      <a:cubicBezTo>
                        <a:pt x="25" y="103"/>
                        <a:pt x="25" y="103"/>
                        <a:pt x="25" y="103"/>
                      </a:cubicBezTo>
                      <a:cubicBezTo>
                        <a:pt x="25" y="109"/>
                        <a:pt x="19" y="115"/>
                        <a:pt x="13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81" name="Freeform 997">
                  <a:extLst>
                    <a:ext uri="{FF2B5EF4-FFF2-40B4-BE49-F238E27FC236}">
                      <a16:creationId xmlns:a16="http://schemas.microsoft.com/office/drawing/2014/main" id="{5503150D-812B-3AB6-FF88-48BF69C16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11028587"/>
                  <a:ext cx="2066194" cy="492873"/>
                </a:xfrm>
                <a:custGeom>
                  <a:avLst/>
                  <a:gdLst>
                    <a:gd name="T0" fmla="*/ 723 w 724"/>
                    <a:gd name="T1" fmla="*/ 172 h 173"/>
                    <a:gd name="T2" fmla="*/ 0 w 724"/>
                    <a:gd name="T3" fmla="*/ 172 h 173"/>
                    <a:gd name="T4" fmla="*/ 0 w 724"/>
                    <a:gd name="T5" fmla="*/ 0 h 173"/>
                    <a:gd name="T6" fmla="*/ 723 w 724"/>
                    <a:gd name="T7" fmla="*/ 0 h 173"/>
                    <a:gd name="T8" fmla="*/ 723 w 724"/>
                    <a:gd name="T9" fmla="*/ 17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4" h="173">
                      <a:moveTo>
                        <a:pt x="723" y="172"/>
                      </a:moveTo>
                      <a:lnTo>
                        <a:pt x="0" y="172"/>
                      </a:lnTo>
                      <a:lnTo>
                        <a:pt x="0" y="0"/>
                      </a:lnTo>
                      <a:lnTo>
                        <a:pt x="723" y="0"/>
                      </a:lnTo>
                      <a:lnTo>
                        <a:pt x="723" y="172"/>
                      </a:ln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2" name="Freeform 999">
                  <a:extLst>
                    <a:ext uri="{FF2B5EF4-FFF2-40B4-BE49-F238E27FC236}">
                      <a16:creationId xmlns:a16="http://schemas.microsoft.com/office/drawing/2014/main" id="{54A32EB2-21C7-F0DA-24F6-2608B75F7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1193482"/>
                  <a:ext cx="882399" cy="163083"/>
                </a:xfrm>
                <a:custGeom>
                  <a:avLst/>
                  <a:gdLst>
                    <a:gd name="T0" fmla="*/ 309 w 310"/>
                    <a:gd name="T1" fmla="*/ 57 h 58"/>
                    <a:gd name="T2" fmla="*/ 0 w 310"/>
                    <a:gd name="T3" fmla="*/ 57 h 58"/>
                    <a:gd name="T4" fmla="*/ 0 w 310"/>
                    <a:gd name="T5" fmla="*/ 0 h 58"/>
                    <a:gd name="T6" fmla="*/ 309 w 310"/>
                    <a:gd name="T7" fmla="*/ 0 h 58"/>
                    <a:gd name="T8" fmla="*/ 309 w 310"/>
                    <a:gd name="T9" fmla="*/ 57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8">
                      <a:moveTo>
                        <a:pt x="309" y="57"/>
                      </a:moveTo>
                      <a:lnTo>
                        <a:pt x="0" y="57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7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3" name="Freeform 1001">
                  <a:extLst>
                    <a:ext uri="{FF2B5EF4-FFF2-40B4-BE49-F238E27FC236}">
                      <a16:creationId xmlns:a16="http://schemas.microsoft.com/office/drawing/2014/main" id="{E1DFB039-F22E-1431-33EA-739C9CF12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1092008"/>
                  <a:ext cx="61732" cy="340662"/>
                </a:xfrm>
                <a:custGeom>
                  <a:avLst/>
                  <a:gdLst>
                    <a:gd name="T0" fmla="*/ 9 w 22"/>
                    <a:gd name="T1" fmla="*/ 116 h 117"/>
                    <a:gd name="T2" fmla="*/ 9 w 22"/>
                    <a:gd name="T3" fmla="*/ 116 h 117"/>
                    <a:gd name="T4" fmla="*/ 0 w 22"/>
                    <a:gd name="T5" fmla="*/ 106 h 117"/>
                    <a:gd name="T6" fmla="*/ 0 w 22"/>
                    <a:gd name="T7" fmla="*/ 13 h 117"/>
                    <a:gd name="T8" fmla="*/ 9 w 22"/>
                    <a:gd name="T9" fmla="*/ 0 h 117"/>
                    <a:gd name="T10" fmla="*/ 21 w 22"/>
                    <a:gd name="T11" fmla="*/ 13 h 117"/>
                    <a:gd name="T12" fmla="*/ 21 w 22"/>
                    <a:gd name="T13" fmla="*/ 106 h 117"/>
                    <a:gd name="T14" fmla="*/ 9 w 22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9" y="116"/>
                      </a:moveTo>
                      <a:lnTo>
                        <a:pt x="9" y="116"/>
                      </a:lnTo>
                      <a:cubicBezTo>
                        <a:pt x="3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3" y="0"/>
                        <a:pt x="9" y="0"/>
                      </a:cubicBezTo>
                      <a:cubicBezTo>
                        <a:pt x="15" y="0"/>
                        <a:pt x="21" y="7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3"/>
                        <a:pt x="15" y="116"/>
                        <a:pt x="9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4" name="Freeform 1002">
                  <a:extLst>
                    <a:ext uri="{FF2B5EF4-FFF2-40B4-BE49-F238E27FC236}">
                      <a16:creationId xmlns:a16="http://schemas.microsoft.com/office/drawing/2014/main" id="{2512B5D8-B775-A11C-0B26-B03AABDA1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1092008"/>
                  <a:ext cx="63547" cy="340662"/>
                </a:xfrm>
                <a:custGeom>
                  <a:avLst/>
                  <a:gdLst>
                    <a:gd name="T0" fmla="*/ 12 w 22"/>
                    <a:gd name="T1" fmla="*/ 116 h 117"/>
                    <a:gd name="T2" fmla="*/ 12 w 22"/>
                    <a:gd name="T3" fmla="*/ 116 h 117"/>
                    <a:gd name="T4" fmla="*/ 0 w 22"/>
                    <a:gd name="T5" fmla="*/ 106 h 117"/>
                    <a:gd name="T6" fmla="*/ 0 w 22"/>
                    <a:gd name="T7" fmla="*/ 13 h 117"/>
                    <a:gd name="T8" fmla="*/ 12 w 22"/>
                    <a:gd name="T9" fmla="*/ 0 h 117"/>
                    <a:gd name="T10" fmla="*/ 21 w 22"/>
                    <a:gd name="T11" fmla="*/ 13 h 117"/>
                    <a:gd name="T12" fmla="*/ 21 w 22"/>
                    <a:gd name="T13" fmla="*/ 106 h 117"/>
                    <a:gd name="T14" fmla="*/ 12 w 22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6" y="0"/>
                        <a:pt x="12" y="0"/>
                      </a:cubicBezTo>
                      <a:cubicBezTo>
                        <a:pt x="18" y="0"/>
                        <a:pt x="21" y="7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3"/>
                        <a:pt x="18" y="116"/>
                        <a:pt x="12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5" name="Freeform 1003">
                  <a:extLst>
                    <a:ext uri="{FF2B5EF4-FFF2-40B4-BE49-F238E27FC236}">
                      <a16:creationId xmlns:a16="http://schemas.microsoft.com/office/drawing/2014/main" id="{462B774C-597E-B982-1148-5C2C81EE3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1092008"/>
                  <a:ext cx="76257" cy="340662"/>
                </a:xfrm>
                <a:custGeom>
                  <a:avLst/>
                  <a:gdLst>
                    <a:gd name="T0" fmla="*/ 12 w 25"/>
                    <a:gd name="T1" fmla="*/ 116 h 117"/>
                    <a:gd name="T2" fmla="*/ 12 w 25"/>
                    <a:gd name="T3" fmla="*/ 116 h 117"/>
                    <a:gd name="T4" fmla="*/ 0 w 25"/>
                    <a:gd name="T5" fmla="*/ 106 h 117"/>
                    <a:gd name="T6" fmla="*/ 0 w 25"/>
                    <a:gd name="T7" fmla="*/ 13 h 117"/>
                    <a:gd name="T8" fmla="*/ 12 w 25"/>
                    <a:gd name="T9" fmla="*/ 0 h 117"/>
                    <a:gd name="T10" fmla="*/ 24 w 25"/>
                    <a:gd name="T11" fmla="*/ 13 h 117"/>
                    <a:gd name="T12" fmla="*/ 24 w 25"/>
                    <a:gd name="T13" fmla="*/ 106 h 117"/>
                    <a:gd name="T14" fmla="*/ 12 w 25"/>
                    <a:gd name="T15" fmla="*/ 1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6" y="0"/>
                        <a:pt x="12" y="0"/>
                      </a:cubicBezTo>
                      <a:cubicBezTo>
                        <a:pt x="18" y="0"/>
                        <a:pt x="24" y="7"/>
                        <a:pt x="24" y="13"/>
                      </a:cubicBezTo>
                      <a:cubicBezTo>
                        <a:pt x="24" y="106"/>
                        <a:pt x="24" y="106"/>
                        <a:pt x="24" y="106"/>
                      </a:cubicBezTo>
                      <a:cubicBezTo>
                        <a:pt x="24" y="113"/>
                        <a:pt x="18" y="116"/>
                        <a:pt x="12" y="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6" name="Freeform 1004">
                  <a:extLst>
                    <a:ext uri="{FF2B5EF4-FFF2-40B4-BE49-F238E27FC236}">
                      <a16:creationId xmlns:a16="http://schemas.microsoft.com/office/drawing/2014/main" id="{9B99F3CA-C3B5-86C3-C3CF-F7AB087A0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1092359"/>
                  <a:ext cx="62970" cy="340037"/>
                </a:xfrm>
                <a:custGeom>
                  <a:avLst/>
                  <a:gdLst>
                    <a:gd name="T0" fmla="*/ 2147483646 w 23"/>
                    <a:gd name="T1" fmla="*/ 2147483646 h 117"/>
                    <a:gd name="T2" fmla="*/ 2147483646 w 23"/>
                    <a:gd name="T3" fmla="*/ 2147483646 h 117"/>
                    <a:gd name="T4" fmla="*/ 0 w 23"/>
                    <a:gd name="T5" fmla="*/ 2147483646 h 117"/>
                    <a:gd name="T6" fmla="*/ 0 w 23"/>
                    <a:gd name="T7" fmla="*/ 2147483646 h 117"/>
                    <a:gd name="T8" fmla="*/ 2147483646 w 23"/>
                    <a:gd name="T9" fmla="*/ 0 h 117"/>
                    <a:gd name="T10" fmla="*/ 2147483646 w 23"/>
                    <a:gd name="T11" fmla="*/ 2147483646 h 117"/>
                    <a:gd name="T12" fmla="*/ 2147483646 w 23"/>
                    <a:gd name="T13" fmla="*/ 2147483646 h 117"/>
                    <a:gd name="T14" fmla="*/ 2147483646 w 23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7">
                      <a:moveTo>
                        <a:pt x="10" y="116"/>
                      </a:moveTo>
                      <a:lnTo>
                        <a:pt x="10" y="116"/>
                      </a:lnTo>
                      <a:cubicBezTo>
                        <a:pt x="4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4" y="0"/>
                        <a:pt x="10" y="0"/>
                      </a:cubicBezTo>
                      <a:cubicBezTo>
                        <a:pt x="16" y="0"/>
                        <a:pt x="22" y="7"/>
                        <a:pt x="22" y="13"/>
                      </a:cubicBezTo>
                      <a:cubicBezTo>
                        <a:pt x="22" y="106"/>
                        <a:pt x="22" y="106"/>
                        <a:pt x="22" y="106"/>
                      </a:cubicBezTo>
                      <a:cubicBezTo>
                        <a:pt x="22" y="113"/>
                        <a:pt x="16" y="116"/>
                        <a:pt x="10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87" name="Freeform 1005">
                  <a:extLst>
                    <a:ext uri="{FF2B5EF4-FFF2-40B4-BE49-F238E27FC236}">
                      <a16:creationId xmlns:a16="http://schemas.microsoft.com/office/drawing/2014/main" id="{08A9EF81-2052-F152-2268-6AE85608E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1092359"/>
                  <a:ext cx="62970" cy="340037"/>
                </a:xfrm>
                <a:custGeom>
                  <a:avLst/>
                  <a:gdLst>
                    <a:gd name="T0" fmla="*/ 2147483646 w 22"/>
                    <a:gd name="T1" fmla="*/ 2147483646 h 117"/>
                    <a:gd name="T2" fmla="*/ 2147483646 w 22"/>
                    <a:gd name="T3" fmla="*/ 2147483646 h 117"/>
                    <a:gd name="T4" fmla="*/ 0 w 22"/>
                    <a:gd name="T5" fmla="*/ 2147483646 h 117"/>
                    <a:gd name="T6" fmla="*/ 0 w 22"/>
                    <a:gd name="T7" fmla="*/ 2147483646 h 117"/>
                    <a:gd name="T8" fmla="*/ 2147483646 w 22"/>
                    <a:gd name="T9" fmla="*/ 0 h 117"/>
                    <a:gd name="T10" fmla="*/ 2147483646 w 22"/>
                    <a:gd name="T11" fmla="*/ 2147483646 h 117"/>
                    <a:gd name="T12" fmla="*/ 2147483646 w 22"/>
                    <a:gd name="T13" fmla="*/ 2147483646 h 117"/>
                    <a:gd name="T14" fmla="*/ 2147483646 w 22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116"/>
                      </a:moveTo>
                      <a:lnTo>
                        <a:pt x="12" y="116"/>
                      </a:lnTo>
                      <a:cubicBezTo>
                        <a:pt x="6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6" y="0"/>
                        <a:pt x="12" y="0"/>
                      </a:cubicBezTo>
                      <a:cubicBezTo>
                        <a:pt x="18" y="0"/>
                        <a:pt x="21" y="7"/>
                        <a:pt x="21" y="13"/>
                      </a:cubicBezTo>
                      <a:cubicBezTo>
                        <a:pt x="21" y="106"/>
                        <a:pt x="21" y="106"/>
                        <a:pt x="21" y="106"/>
                      </a:cubicBezTo>
                      <a:cubicBezTo>
                        <a:pt x="21" y="113"/>
                        <a:pt x="18" y="116"/>
                        <a:pt x="12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88" name="Freeform 1006">
                  <a:extLst>
                    <a:ext uri="{FF2B5EF4-FFF2-40B4-BE49-F238E27FC236}">
                      <a16:creationId xmlns:a16="http://schemas.microsoft.com/office/drawing/2014/main" id="{8DF14E4B-E607-8D60-7BD9-FC3B3CC13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1092359"/>
                  <a:ext cx="75568" cy="340037"/>
                </a:xfrm>
                <a:custGeom>
                  <a:avLst/>
                  <a:gdLst>
                    <a:gd name="T0" fmla="*/ 2147483646 w 26"/>
                    <a:gd name="T1" fmla="*/ 2147483646 h 117"/>
                    <a:gd name="T2" fmla="*/ 2147483646 w 26"/>
                    <a:gd name="T3" fmla="*/ 2147483646 h 117"/>
                    <a:gd name="T4" fmla="*/ 0 w 26"/>
                    <a:gd name="T5" fmla="*/ 2147483646 h 117"/>
                    <a:gd name="T6" fmla="*/ 0 w 26"/>
                    <a:gd name="T7" fmla="*/ 2147483646 h 117"/>
                    <a:gd name="T8" fmla="*/ 2147483646 w 26"/>
                    <a:gd name="T9" fmla="*/ 0 h 117"/>
                    <a:gd name="T10" fmla="*/ 2147483646 w 26"/>
                    <a:gd name="T11" fmla="*/ 2147483646 h 117"/>
                    <a:gd name="T12" fmla="*/ 2147483646 w 26"/>
                    <a:gd name="T13" fmla="*/ 2147483646 h 117"/>
                    <a:gd name="T14" fmla="*/ 2147483646 w 26"/>
                    <a:gd name="T15" fmla="*/ 2147483646 h 1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7">
                      <a:moveTo>
                        <a:pt x="13" y="116"/>
                      </a:moveTo>
                      <a:lnTo>
                        <a:pt x="13" y="116"/>
                      </a:lnTo>
                      <a:cubicBezTo>
                        <a:pt x="7" y="116"/>
                        <a:pt x="0" y="113"/>
                        <a:pt x="0" y="106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7"/>
                        <a:pt x="7" y="0"/>
                        <a:pt x="13" y="0"/>
                      </a:cubicBezTo>
                      <a:cubicBezTo>
                        <a:pt x="19" y="0"/>
                        <a:pt x="25" y="7"/>
                        <a:pt x="25" y="13"/>
                      </a:cubicBezTo>
                      <a:cubicBezTo>
                        <a:pt x="25" y="106"/>
                        <a:pt x="25" y="106"/>
                        <a:pt x="25" y="106"/>
                      </a:cubicBezTo>
                      <a:cubicBezTo>
                        <a:pt x="25" y="113"/>
                        <a:pt x="19" y="116"/>
                        <a:pt x="13" y="116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90" name="Freeform 1009">
                  <a:extLst>
                    <a:ext uri="{FF2B5EF4-FFF2-40B4-BE49-F238E27FC236}">
                      <a16:creationId xmlns:a16="http://schemas.microsoft.com/office/drawing/2014/main" id="{F59467BD-5022-2FC4-AB7A-D73D0F975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1684542"/>
                  <a:ext cx="882399" cy="163083"/>
                </a:xfrm>
                <a:custGeom>
                  <a:avLst/>
                  <a:gdLst>
                    <a:gd name="T0" fmla="*/ 309 w 310"/>
                    <a:gd name="T1" fmla="*/ 55 h 56"/>
                    <a:gd name="T2" fmla="*/ 0 w 310"/>
                    <a:gd name="T3" fmla="*/ 55 h 56"/>
                    <a:gd name="T4" fmla="*/ 0 w 310"/>
                    <a:gd name="T5" fmla="*/ 0 h 56"/>
                    <a:gd name="T6" fmla="*/ 309 w 310"/>
                    <a:gd name="T7" fmla="*/ 0 h 56"/>
                    <a:gd name="T8" fmla="*/ 309 w 310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6">
                      <a:moveTo>
                        <a:pt x="309" y="55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5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1" name="Freeform 1011">
                  <a:extLst>
                    <a:ext uri="{FF2B5EF4-FFF2-40B4-BE49-F238E27FC236}">
                      <a16:creationId xmlns:a16="http://schemas.microsoft.com/office/drawing/2014/main" id="{FA3CF843-A44F-4E6B-D4B4-C5CDF0B4D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1595753"/>
                  <a:ext cx="61732" cy="327977"/>
                </a:xfrm>
                <a:custGeom>
                  <a:avLst/>
                  <a:gdLst>
                    <a:gd name="T0" fmla="*/ 9 w 22"/>
                    <a:gd name="T1" fmla="*/ 115 h 116"/>
                    <a:gd name="T2" fmla="*/ 9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9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9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9" y="115"/>
                      </a:moveTo>
                      <a:lnTo>
                        <a:pt x="9" y="115"/>
                      </a:lnTo>
                      <a:cubicBezTo>
                        <a:pt x="3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3" y="0"/>
                        <a:pt x="9" y="0"/>
                      </a:cubicBezTo>
                      <a:cubicBezTo>
                        <a:pt x="15" y="0"/>
                        <a:pt x="21" y="3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5" y="115"/>
                        <a:pt x="9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2" name="Freeform 1012">
                  <a:extLst>
                    <a:ext uri="{FF2B5EF4-FFF2-40B4-BE49-F238E27FC236}">
                      <a16:creationId xmlns:a16="http://schemas.microsoft.com/office/drawing/2014/main" id="{792F5465-522B-804D-1C42-FBA995E86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1595753"/>
                  <a:ext cx="63547" cy="327977"/>
                </a:xfrm>
                <a:custGeom>
                  <a:avLst/>
                  <a:gdLst>
                    <a:gd name="T0" fmla="*/ 12 w 22"/>
                    <a:gd name="T1" fmla="*/ 115 h 116"/>
                    <a:gd name="T2" fmla="*/ 12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12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12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6" y="0"/>
                        <a:pt x="12" y="0"/>
                      </a:cubicBezTo>
                      <a:cubicBezTo>
                        <a:pt x="18" y="0"/>
                        <a:pt x="21" y="3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3" name="Freeform 1013">
                  <a:extLst>
                    <a:ext uri="{FF2B5EF4-FFF2-40B4-BE49-F238E27FC236}">
                      <a16:creationId xmlns:a16="http://schemas.microsoft.com/office/drawing/2014/main" id="{1AE7272C-3349-3BC1-31B9-9F449B9FA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1595753"/>
                  <a:ext cx="76257" cy="327977"/>
                </a:xfrm>
                <a:custGeom>
                  <a:avLst/>
                  <a:gdLst>
                    <a:gd name="T0" fmla="*/ 12 w 25"/>
                    <a:gd name="T1" fmla="*/ 115 h 116"/>
                    <a:gd name="T2" fmla="*/ 12 w 25"/>
                    <a:gd name="T3" fmla="*/ 115 h 116"/>
                    <a:gd name="T4" fmla="*/ 0 w 25"/>
                    <a:gd name="T5" fmla="*/ 103 h 116"/>
                    <a:gd name="T6" fmla="*/ 0 w 25"/>
                    <a:gd name="T7" fmla="*/ 12 h 116"/>
                    <a:gd name="T8" fmla="*/ 12 w 25"/>
                    <a:gd name="T9" fmla="*/ 0 h 116"/>
                    <a:gd name="T10" fmla="*/ 24 w 25"/>
                    <a:gd name="T11" fmla="*/ 12 h 116"/>
                    <a:gd name="T12" fmla="*/ 24 w 25"/>
                    <a:gd name="T13" fmla="*/ 103 h 116"/>
                    <a:gd name="T14" fmla="*/ 12 w 25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6" y="0"/>
                        <a:pt x="12" y="0"/>
                      </a:cubicBezTo>
                      <a:cubicBezTo>
                        <a:pt x="18" y="0"/>
                        <a:pt x="24" y="3"/>
                        <a:pt x="24" y="1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4" name="Freeform 1014">
                  <a:extLst>
                    <a:ext uri="{FF2B5EF4-FFF2-40B4-BE49-F238E27FC236}">
                      <a16:creationId xmlns:a16="http://schemas.microsoft.com/office/drawing/2014/main" id="{3DA15292-F5E0-7778-9D77-3669DF15D9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1596129"/>
                  <a:ext cx="62970" cy="327449"/>
                </a:xfrm>
                <a:custGeom>
                  <a:avLst/>
                  <a:gdLst>
                    <a:gd name="T0" fmla="*/ 2147483646 w 23"/>
                    <a:gd name="T1" fmla="*/ 2147483646 h 116"/>
                    <a:gd name="T2" fmla="*/ 2147483646 w 23"/>
                    <a:gd name="T3" fmla="*/ 2147483646 h 116"/>
                    <a:gd name="T4" fmla="*/ 0 w 23"/>
                    <a:gd name="T5" fmla="*/ 2147483646 h 116"/>
                    <a:gd name="T6" fmla="*/ 0 w 23"/>
                    <a:gd name="T7" fmla="*/ 2147483646 h 116"/>
                    <a:gd name="T8" fmla="*/ 2147483646 w 23"/>
                    <a:gd name="T9" fmla="*/ 0 h 116"/>
                    <a:gd name="T10" fmla="*/ 2147483646 w 23"/>
                    <a:gd name="T11" fmla="*/ 2147483646 h 116"/>
                    <a:gd name="T12" fmla="*/ 2147483646 w 23"/>
                    <a:gd name="T13" fmla="*/ 2147483646 h 116"/>
                    <a:gd name="T14" fmla="*/ 2147483646 w 23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115"/>
                      </a:moveTo>
                      <a:lnTo>
                        <a:pt x="10" y="115"/>
                      </a:lnTo>
                      <a:cubicBezTo>
                        <a:pt x="4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4" y="0"/>
                        <a:pt x="10" y="0"/>
                      </a:cubicBezTo>
                      <a:cubicBezTo>
                        <a:pt x="16" y="0"/>
                        <a:pt x="22" y="3"/>
                        <a:pt x="22" y="12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2" y="109"/>
                        <a:pt x="16" y="115"/>
                        <a:pt x="10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95" name="Freeform 1015">
                  <a:extLst>
                    <a:ext uri="{FF2B5EF4-FFF2-40B4-BE49-F238E27FC236}">
                      <a16:creationId xmlns:a16="http://schemas.microsoft.com/office/drawing/2014/main" id="{E67EB553-1E47-7D02-953D-F9A350010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1596129"/>
                  <a:ext cx="62970" cy="327449"/>
                </a:xfrm>
                <a:custGeom>
                  <a:avLst/>
                  <a:gdLst>
                    <a:gd name="T0" fmla="*/ 2147483646 w 22"/>
                    <a:gd name="T1" fmla="*/ 2147483646 h 116"/>
                    <a:gd name="T2" fmla="*/ 2147483646 w 22"/>
                    <a:gd name="T3" fmla="*/ 2147483646 h 116"/>
                    <a:gd name="T4" fmla="*/ 0 w 22"/>
                    <a:gd name="T5" fmla="*/ 2147483646 h 116"/>
                    <a:gd name="T6" fmla="*/ 0 w 22"/>
                    <a:gd name="T7" fmla="*/ 2147483646 h 116"/>
                    <a:gd name="T8" fmla="*/ 2147483646 w 22"/>
                    <a:gd name="T9" fmla="*/ 0 h 116"/>
                    <a:gd name="T10" fmla="*/ 2147483646 w 22"/>
                    <a:gd name="T11" fmla="*/ 2147483646 h 116"/>
                    <a:gd name="T12" fmla="*/ 2147483646 w 22"/>
                    <a:gd name="T13" fmla="*/ 2147483646 h 116"/>
                    <a:gd name="T14" fmla="*/ 2147483646 w 22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6" y="0"/>
                        <a:pt x="12" y="0"/>
                      </a:cubicBezTo>
                      <a:cubicBezTo>
                        <a:pt x="18" y="0"/>
                        <a:pt x="21" y="3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96" name="Freeform 1016">
                  <a:extLst>
                    <a:ext uri="{FF2B5EF4-FFF2-40B4-BE49-F238E27FC236}">
                      <a16:creationId xmlns:a16="http://schemas.microsoft.com/office/drawing/2014/main" id="{C647A5F7-474F-0A37-3FB9-E99088424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1596129"/>
                  <a:ext cx="75568" cy="327449"/>
                </a:xfrm>
                <a:custGeom>
                  <a:avLst/>
                  <a:gdLst>
                    <a:gd name="T0" fmla="*/ 2147483646 w 26"/>
                    <a:gd name="T1" fmla="*/ 2147483646 h 116"/>
                    <a:gd name="T2" fmla="*/ 2147483646 w 26"/>
                    <a:gd name="T3" fmla="*/ 2147483646 h 116"/>
                    <a:gd name="T4" fmla="*/ 0 w 26"/>
                    <a:gd name="T5" fmla="*/ 2147483646 h 116"/>
                    <a:gd name="T6" fmla="*/ 0 w 26"/>
                    <a:gd name="T7" fmla="*/ 2147483646 h 116"/>
                    <a:gd name="T8" fmla="*/ 2147483646 w 26"/>
                    <a:gd name="T9" fmla="*/ 0 h 116"/>
                    <a:gd name="T10" fmla="*/ 2147483646 w 26"/>
                    <a:gd name="T11" fmla="*/ 2147483646 h 116"/>
                    <a:gd name="T12" fmla="*/ 2147483646 w 26"/>
                    <a:gd name="T13" fmla="*/ 2147483646 h 116"/>
                    <a:gd name="T14" fmla="*/ 2147483646 w 26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115"/>
                      </a:moveTo>
                      <a:lnTo>
                        <a:pt x="13" y="115"/>
                      </a:lnTo>
                      <a:cubicBezTo>
                        <a:pt x="7" y="115"/>
                        <a:pt x="0" y="109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3"/>
                        <a:pt x="7" y="0"/>
                        <a:pt x="13" y="0"/>
                      </a:cubicBezTo>
                      <a:cubicBezTo>
                        <a:pt x="19" y="0"/>
                        <a:pt x="25" y="3"/>
                        <a:pt x="25" y="12"/>
                      </a:cubicBezTo>
                      <a:cubicBezTo>
                        <a:pt x="25" y="103"/>
                        <a:pt x="25" y="103"/>
                        <a:pt x="25" y="103"/>
                      </a:cubicBezTo>
                      <a:cubicBezTo>
                        <a:pt x="25" y="109"/>
                        <a:pt x="19" y="115"/>
                        <a:pt x="13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97" name="Freeform 1017">
                  <a:extLst>
                    <a:ext uri="{FF2B5EF4-FFF2-40B4-BE49-F238E27FC236}">
                      <a16:creationId xmlns:a16="http://schemas.microsoft.com/office/drawing/2014/main" id="{A852CE17-8BE3-FCA5-56E5-039AFDCF9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12010708"/>
                  <a:ext cx="2066194" cy="505557"/>
                </a:xfrm>
                <a:custGeom>
                  <a:avLst/>
                  <a:gdLst>
                    <a:gd name="T0" fmla="*/ 723 w 724"/>
                    <a:gd name="T1" fmla="*/ 176 h 177"/>
                    <a:gd name="T2" fmla="*/ 0 w 724"/>
                    <a:gd name="T3" fmla="*/ 176 h 177"/>
                    <a:gd name="T4" fmla="*/ 0 w 724"/>
                    <a:gd name="T5" fmla="*/ 0 h 177"/>
                    <a:gd name="T6" fmla="*/ 723 w 724"/>
                    <a:gd name="T7" fmla="*/ 0 h 177"/>
                    <a:gd name="T8" fmla="*/ 723 w 724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4" h="177">
                      <a:moveTo>
                        <a:pt x="723" y="176"/>
                      </a:moveTo>
                      <a:lnTo>
                        <a:pt x="0" y="176"/>
                      </a:lnTo>
                      <a:lnTo>
                        <a:pt x="0" y="0"/>
                      </a:lnTo>
                      <a:lnTo>
                        <a:pt x="723" y="0"/>
                      </a:lnTo>
                      <a:lnTo>
                        <a:pt x="723" y="176"/>
                      </a:ln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8" name="Freeform 1019">
                  <a:extLst>
                    <a:ext uri="{FF2B5EF4-FFF2-40B4-BE49-F238E27FC236}">
                      <a16:creationId xmlns:a16="http://schemas.microsoft.com/office/drawing/2014/main" id="{2A2E1122-2377-31D5-5FA7-9B939F5E7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2175603"/>
                  <a:ext cx="882399" cy="164894"/>
                </a:xfrm>
                <a:custGeom>
                  <a:avLst/>
                  <a:gdLst>
                    <a:gd name="T0" fmla="*/ 309 w 310"/>
                    <a:gd name="T1" fmla="*/ 55 h 56"/>
                    <a:gd name="T2" fmla="*/ 0 w 310"/>
                    <a:gd name="T3" fmla="*/ 55 h 56"/>
                    <a:gd name="T4" fmla="*/ 0 w 310"/>
                    <a:gd name="T5" fmla="*/ 0 h 56"/>
                    <a:gd name="T6" fmla="*/ 309 w 310"/>
                    <a:gd name="T7" fmla="*/ 0 h 56"/>
                    <a:gd name="T8" fmla="*/ 309 w 310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6">
                      <a:moveTo>
                        <a:pt x="309" y="55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5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99" name="Freeform 1021">
                  <a:extLst>
                    <a:ext uri="{FF2B5EF4-FFF2-40B4-BE49-F238E27FC236}">
                      <a16:creationId xmlns:a16="http://schemas.microsoft.com/office/drawing/2014/main" id="{4262CACC-9131-F7E8-5E90-80825CADD8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2099498"/>
                  <a:ext cx="61732" cy="327977"/>
                </a:xfrm>
                <a:custGeom>
                  <a:avLst/>
                  <a:gdLst>
                    <a:gd name="T0" fmla="*/ 9 w 22"/>
                    <a:gd name="T1" fmla="*/ 115 h 116"/>
                    <a:gd name="T2" fmla="*/ 9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9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9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9" y="115"/>
                      </a:moveTo>
                      <a:lnTo>
                        <a:pt x="9" y="115"/>
                      </a:lnTo>
                      <a:cubicBezTo>
                        <a:pt x="3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3" y="0"/>
                        <a:pt x="9" y="0"/>
                      </a:cubicBezTo>
                      <a:cubicBezTo>
                        <a:pt x="15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12"/>
                        <a:pt x="15" y="115"/>
                        <a:pt x="9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0" name="Freeform 1022">
                  <a:extLst>
                    <a:ext uri="{FF2B5EF4-FFF2-40B4-BE49-F238E27FC236}">
                      <a16:creationId xmlns:a16="http://schemas.microsoft.com/office/drawing/2014/main" id="{76D701FF-0A31-A569-15C3-81B8DA69E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2099498"/>
                  <a:ext cx="63547" cy="327977"/>
                </a:xfrm>
                <a:custGeom>
                  <a:avLst/>
                  <a:gdLst>
                    <a:gd name="T0" fmla="*/ 12 w 22"/>
                    <a:gd name="T1" fmla="*/ 115 h 116"/>
                    <a:gd name="T2" fmla="*/ 12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2 h 116"/>
                    <a:gd name="T8" fmla="*/ 12 w 22"/>
                    <a:gd name="T9" fmla="*/ 0 h 116"/>
                    <a:gd name="T10" fmla="*/ 21 w 22"/>
                    <a:gd name="T11" fmla="*/ 12 h 116"/>
                    <a:gd name="T12" fmla="*/ 21 w 22"/>
                    <a:gd name="T13" fmla="*/ 103 h 116"/>
                    <a:gd name="T14" fmla="*/ 12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12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1" name="Freeform 1023">
                  <a:extLst>
                    <a:ext uri="{FF2B5EF4-FFF2-40B4-BE49-F238E27FC236}">
                      <a16:creationId xmlns:a16="http://schemas.microsoft.com/office/drawing/2014/main" id="{AA541FCD-ACF7-9E82-9D70-42015D114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2099498"/>
                  <a:ext cx="76257" cy="327977"/>
                </a:xfrm>
                <a:custGeom>
                  <a:avLst/>
                  <a:gdLst>
                    <a:gd name="T0" fmla="*/ 12 w 25"/>
                    <a:gd name="T1" fmla="*/ 115 h 116"/>
                    <a:gd name="T2" fmla="*/ 12 w 25"/>
                    <a:gd name="T3" fmla="*/ 115 h 116"/>
                    <a:gd name="T4" fmla="*/ 0 w 25"/>
                    <a:gd name="T5" fmla="*/ 103 h 116"/>
                    <a:gd name="T6" fmla="*/ 0 w 25"/>
                    <a:gd name="T7" fmla="*/ 12 h 116"/>
                    <a:gd name="T8" fmla="*/ 12 w 25"/>
                    <a:gd name="T9" fmla="*/ 0 h 116"/>
                    <a:gd name="T10" fmla="*/ 24 w 25"/>
                    <a:gd name="T11" fmla="*/ 12 h 116"/>
                    <a:gd name="T12" fmla="*/ 24 w 25"/>
                    <a:gd name="T13" fmla="*/ 103 h 116"/>
                    <a:gd name="T14" fmla="*/ 12 w 25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4" y="6"/>
                        <a:pt x="24" y="1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12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2" name="Freeform 1024">
                  <a:extLst>
                    <a:ext uri="{FF2B5EF4-FFF2-40B4-BE49-F238E27FC236}">
                      <a16:creationId xmlns:a16="http://schemas.microsoft.com/office/drawing/2014/main" id="{C6E9D847-93D5-4ECE-9C86-E8F43CE851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2099895"/>
                  <a:ext cx="62970" cy="327449"/>
                </a:xfrm>
                <a:custGeom>
                  <a:avLst/>
                  <a:gdLst>
                    <a:gd name="T0" fmla="*/ 2147483646 w 23"/>
                    <a:gd name="T1" fmla="*/ 2147483646 h 116"/>
                    <a:gd name="T2" fmla="*/ 2147483646 w 23"/>
                    <a:gd name="T3" fmla="*/ 2147483646 h 116"/>
                    <a:gd name="T4" fmla="*/ 0 w 23"/>
                    <a:gd name="T5" fmla="*/ 2147483646 h 116"/>
                    <a:gd name="T6" fmla="*/ 0 w 23"/>
                    <a:gd name="T7" fmla="*/ 2147483646 h 116"/>
                    <a:gd name="T8" fmla="*/ 2147483646 w 23"/>
                    <a:gd name="T9" fmla="*/ 0 h 116"/>
                    <a:gd name="T10" fmla="*/ 2147483646 w 23"/>
                    <a:gd name="T11" fmla="*/ 2147483646 h 116"/>
                    <a:gd name="T12" fmla="*/ 2147483646 w 23"/>
                    <a:gd name="T13" fmla="*/ 2147483646 h 116"/>
                    <a:gd name="T14" fmla="*/ 2147483646 w 23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115"/>
                      </a:moveTo>
                      <a:lnTo>
                        <a:pt x="10" y="115"/>
                      </a:lnTo>
                      <a:cubicBezTo>
                        <a:pt x="4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4" y="0"/>
                        <a:pt x="10" y="0"/>
                      </a:cubicBezTo>
                      <a:cubicBezTo>
                        <a:pt x="16" y="0"/>
                        <a:pt x="22" y="6"/>
                        <a:pt x="22" y="12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2" y="112"/>
                        <a:pt x="16" y="115"/>
                        <a:pt x="10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03" name="Freeform 1025">
                  <a:extLst>
                    <a:ext uri="{FF2B5EF4-FFF2-40B4-BE49-F238E27FC236}">
                      <a16:creationId xmlns:a16="http://schemas.microsoft.com/office/drawing/2014/main" id="{1A5FAE38-C6AB-2CD7-5659-F6D674708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2099895"/>
                  <a:ext cx="62970" cy="327449"/>
                </a:xfrm>
                <a:custGeom>
                  <a:avLst/>
                  <a:gdLst>
                    <a:gd name="T0" fmla="*/ 2147483646 w 22"/>
                    <a:gd name="T1" fmla="*/ 2147483646 h 116"/>
                    <a:gd name="T2" fmla="*/ 2147483646 w 22"/>
                    <a:gd name="T3" fmla="*/ 2147483646 h 116"/>
                    <a:gd name="T4" fmla="*/ 0 w 22"/>
                    <a:gd name="T5" fmla="*/ 2147483646 h 116"/>
                    <a:gd name="T6" fmla="*/ 0 w 22"/>
                    <a:gd name="T7" fmla="*/ 2147483646 h 116"/>
                    <a:gd name="T8" fmla="*/ 2147483646 w 22"/>
                    <a:gd name="T9" fmla="*/ 0 h 116"/>
                    <a:gd name="T10" fmla="*/ 2147483646 w 22"/>
                    <a:gd name="T11" fmla="*/ 2147483646 h 116"/>
                    <a:gd name="T12" fmla="*/ 2147483646 w 22"/>
                    <a:gd name="T13" fmla="*/ 2147483646 h 116"/>
                    <a:gd name="T14" fmla="*/ 2147483646 w 22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18" y="0"/>
                        <a:pt x="21" y="6"/>
                        <a:pt x="21" y="12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12"/>
                        <a:pt x="18" y="115"/>
                        <a:pt x="12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04" name="Freeform 1026">
                  <a:extLst>
                    <a:ext uri="{FF2B5EF4-FFF2-40B4-BE49-F238E27FC236}">
                      <a16:creationId xmlns:a16="http://schemas.microsoft.com/office/drawing/2014/main" id="{4EF620F3-D750-BEDA-362D-3F864BDE0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2099895"/>
                  <a:ext cx="75568" cy="327449"/>
                </a:xfrm>
                <a:custGeom>
                  <a:avLst/>
                  <a:gdLst>
                    <a:gd name="T0" fmla="*/ 2147483646 w 26"/>
                    <a:gd name="T1" fmla="*/ 2147483646 h 116"/>
                    <a:gd name="T2" fmla="*/ 2147483646 w 26"/>
                    <a:gd name="T3" fmla="*/ 2147483646 h 116"/>
                    <a:gd name="T4" fmla="*/ 0 w 26"/>
                    <a:gd name="T5" fmla="*/ 2147483646 h 116"/>
                    <a:gd name="T6" fmla="*/ 0 w 26"/>
                    <a:gd name="T7" fmla="*/ 2147483646 h 116"/>
                    <a:gd name="T8" fmla="*/ 2147483646 w 26"/>
                    <a:gd name="T9" fmla="*/ 0 h 116"/>
                    <a:gd name="T10" fmla="*/ 2147483646 w 26"/>
                    <a:gd name="T11" fmla="*/ 2147483646 h 116"/>
                    <a:gd name="T12" fmla="*/ 2147483646 w 26"/>
                    <a:gd name="T13" fmla="*/ 2147483646 h 116"/>
                    <a:gd name="T14" fmla="*/ 2147483646 w 26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115"/>
                      </a:moveTo>
                      <a:lnTo>
                        <a:pt x="13" y="115"/>
                      </a:lnTo>
                      <a:cubicBezTo>
                        <a:pt x="7" y="115"/>
                        <a:pt x="0" y="112"/>
                        <a:pt x="0" y="103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6"/>
                        <a:pt x="7" y="0"/>
                        <a:pt x="13" y="0"/>
                      </a:cubicBezTo>
                      <a:cubicBezTo>
                        <a:pt x="19" y="0"/>
                        <a:pt x="25" y="6"/>
                        <a:pt x="25" y="12"/>
                      </a:cubicBezTo>
                      <a:cubicBezTo>
                        <a:pt x="25" y="103"/>
                        <a:pt x="25" y="103"/>
                        <a:pt x="25" y="103"/>
                      </a:cubicBezTo>
                      <a:cubicBezTo>
                        <a:pt x="25" y="112"/>
                        <a:pt x="19" y="115"/>
                        <a:pt x="13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05" name="Freeform 1027">
                  <a:extLst>
                    <a:ext uri="{FF2B5EF4-FFF2-40B4-BE49-F238E27FC236}">
                      <a16:creationId xmlns:a16="http://schemas.microsoft.com/office/drawing/2014/main" id="{A903A376-8A70-5899-BF1C-632CC97A6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12516265"/>
                  <a:ext cx="2066194" cy="491060"/>
                </a:xfrm>
                <a:custGeom>
                  <a:avLst/>
                  <a:gdLst>
                    <a:gd name="T0" fmla="*/ 723 w 724"/>
                    <a:gd name="T1" fmla="*/ 173 h 174"/>
                    <a:gd name="T2" fmla="*/ 0 w 724"/>
                    <a:gd name="T3" fmla="*/ 173 h 174"/>
                    <a:gd name="T4" fmla="*/ 0 w 724"/>
                    <a:gd name="T5" fmla="*/ 0 h 174"/>
                    <a:gd name="T6" fmla="*/ 723 w 724"/>
                    <a:gd name="T7" fmla="*/ 0 h 174"/>
                    <a:gd name="T8" fmla="*/ 723 w 724"/>
                    <a:gd name="T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4" h="174">
                      <a:moveTo>
                        <a:pt x="723" y="173"/>
                      </a:moveTo>
                      <a:lnTo>
                        <a:pt x="0" y="173"/>
                      </a:lnTo>
                      <a:lnTo>
                        <a:pt x="0" y="0"/>
                      </a:lnTo>
                      <a:lnTo>
                        <a:pt x="723" y="0"/>
                      </a:lnTo>
                      <a:lnTo>
                        <a:pt x="723" y="173"/>
                      </a:ln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6" name="Freeform 1029">
                  <a:extLst>
                    <a:ext uri="{FF2B5EF4-FFF2-40B4-BE49-F238E27FC236}">
                      <a16:creationId xmlns:a16="http://schemas.microsoft.com/office/drawing/2014/main" id="{94BA4057-6A87-248C-713D-4B69510E9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5005" y="12679348"/>
                  <a:ext cx="882399" cy="163083"/>
                </a:xfrm>
                <a:custGeom>
                  <a:avLst/>
                  <a:gdLst>
                    <a:gd name="T0" fmla="*/ 309 w 310"/>
                    <a:gd name="T1" fmla="*/ 57 h 58"/>
                    <a:gd name="T2" fmla="*/ 0 w 310"/>
                    <a:gd name="T3" fmla="*/ 57 h 58"/>
                    <a:gd name="T4" fmla="*/ 0 w 310"/>
                    <a:gd name="T5" fmla="*/ 0 h 58"/>
                    <a:gd name="T6" fmla="*/ 309 w 310"/>
                    <a:gd name="T7" fmla="*/ 0 h 58"/>
                    <a:gd name="T8" fmla="*/ 309 w 310"/>
                    <a:gd name="T9" fmla="*/ 57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0" h="58">
                      <a:moveTo>
                        <a:pt x="309" y="57"/>
                      </a:moveTo>
                      <a:lnTo>
                        <a:pt x="0" y="57"/>
                      </a:lnTo>
                      <a:lnTo>
                        <a:pt x="0" y="0"/>
                      </a:lnTo>
                      <a:lnTo>
                        <a:pt x="309" y="0"/>
                      </a:lnTo>
                      <a:lnTo>
                        <a:pt x="309" y="57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7" name="Freeform 1031">
                  <a:extLst>
                    <a:ext uri="{FF2B5EF4-FFF2-40B4-BE49-F238E27FC236}">
                      <a16:creationId xmlns:a16="http://schemas.microsoft.com/office/drawing/2014/main" id="{B16F74CE-39B4-6977-0CA2-2A8618712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784" y="12590558"/>
                  <a:ext cx="61732" cy="327978"/>
                </a:xfrm>
                <a:custGeom>
                  <a:avLst/>
                  <a:gdLst>
                    <a:gd name="T0" fmla="*/ 9 w 22"/>
                    <a:gd name="T1" fmla="*/ 115 h 116"/>
                    <a:gd name="T2" fmla="*/ 9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0 h 116"/>
                    <a:gd name="T8" fmla="*/ 9 w 22"/>
                    <a:gd name="T9" fmla="*/ 0 h 116"/>
                    <a:gd name="T10" fmla="*/ 21 w 22"/>
                    <a:gd name="T11" fmla="*/ 10 h 116"/>
                    <a:gd name="T12" fmla="*/ 21 w 22"/>
                    <a:gd name="T13" fmla="*/ 103 h 116"/>
                    <a:gd name="T14" fmla="*/ 9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9" y="115"/>
                      </a:moveTo>
                      <a:lnTo>
                        <a:pt x="9" y="115"/>
                      </a:lnTo>
                      <a:cubicBezTo>
                        <a:pt x="3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3" y="0"/>
                        <a:pt x="9" y="0"/>
                      </a:cubicBezTo>
                      <a:cubicBezTo>
                        <a:pt x="15" y="0"/>
                        <a:pt x="21" y="4"/>
                        <a:pt x="21" y="10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5" y="115"/>
                        <a:pt x="9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8" name="Freeform 1032">
                  <a:extLst>
                    <a:ext uri="{FF2B5EF4-FFF2-40B4-BE49-F238E27FC236}">
                      <a16:creationId xmlns:a16="http://schemas.microsoft.com/office/drawing/2014/main" id="{64158EF8-CB12-8DD2-A310-A283AE432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0063" y="12590558"/>
                  <a:ext cx="63547" cy="327978"/>
                </a:xfrm>
                <a:custGeom>
                  <a:avLst/>
                  <a:gdLst>
                    <a:gd name="T0" fmla="*/ 12 w 22"/>
                    <a:gd name="T1" fmla="*/ 115 h 116"/>
                    <a:gd name="T2" fmla="*/ 12 w 22"/>
                    <a:gd name="T3" fmla="*/ 115 h 116"/>
                    <a:gd name="T4" fmla="*/ 0 w 22"/>
                    <a:gd name="T5" fmla="*/ 103 h 116"/>
                    <a:gd name="T6" fmla="*/ 0 w 22"/>
                    <a:gd name="T7" fmla="*/ 10 h 116"/>
                    <a:gd name="T8" fmla="*/ 12 w 22"/>
                    <a:gd name="T9" fmla="*/ 0 h 116"/>
                    <a:gd name="T10" fmla="*/ 21 w 22"/>
                    <a:gd name="T11" fmla="*/ 10 h 116"/>
                    <a:gd name="T12" fmla="*/ 21 w 22"/>
                    <a:gd name="T13" fmla="*/ 103 h 116"/>
                    <a:gd name="T14" fmla="*/ 12 w 22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6" y="0"/>
                        <a:pt x="12" y="0"/>
                      </a:cubicBezTo>
                      <a:cubicBezTo>
                        <a:pt x="18" y="0"/>
                        <a:pt x="21" y="4"/>
                        <a:pt x="21" y="10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9" name="Freeform 1033">
                  <a:extLst>
                    <a:ext uri="{FF2B5EF4-FFF2-40B4-BE49-F238E27FC236}">
                      <a16:creationId xmlns:a16="http://schemas.microsoft.com/office/drawing/2014/main" id="{2AC61F48-75B7-A51E-8D50-5FDB9175B0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052" y="12590558"/>
                  <a:ext cx="76257" cy="327978"/>
                </a:xfrm>
                <a:custGeom>
                  <a:avLst/>
                  <a:gdLst>
                    <a:gd name="T0" fmla="*/ 12 w 25"/>
                    <a:gd name="T1" fmla="*/ 115 h 116"/>
                    <a:gd name="T2" fmla="*/ 12 w 25"/>
                    <a:gd name="T3" fmla="*/ 115 h 116"/>
                    <a:gd name="T4" fmla="*/ 0 w 25"/>
                    <a:gd name="T5" fmla="*/ 103 h 116"/>
                    <a:gd name="T6" fmla="*/ 0 w 25"/>
                    <a:gd name="T7" fmla="*/ 10 h 116"/>
                    <a:gd name="T8" fmla="*/ 12 w 25"/>
                    <a:gd name="T9" fmla="*/ 0 h 116"/>
                    <a:gd name="T10" fmla="*/ 24 w 25"/>
                    <a:gd name="T11" fmla="*/ 10 h 116"/>
                    <a:gd name="T12" fmla="*/ 24 w 25"/>
                    <a:gd name="T13" fmla="*/ 103 h 116"/>
                    <a:gd name="T14" fmla="*/ 12 w 25"/>
                    <a:gd name="T15" fmla="*/ 11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6" y="0"/>
                        <a:pt x="12" y="0"/>
                      </a:cubicBezTo>
                      <a:cubicBezTo>
                        <a:pt x="18" y="0"/>
                        <a:pt x="24" y="4"/>
                        <a:pt x="24" y="10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10" name="Freeform 1034">
                  <a:extLst>
                    <a:ext uri="{FF2B5EF4-FFF2-40B4-BE49-F238E27FC236}">
                      <a16:creationId xmlns:a16="http://schemas.microsoft.com/office/drawing/2014/main" id="{A2503FBA-F33F-C0A7-2563-D2400B56B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348" y="12591065"/>
                  <a:ext cx="62970" cy="327449"/>
                </a:xfrm>
                <a:custGeom>
                  <a:avLst/>
                  <a:gdLst>
                    <a:gd name="T0" fmla="*/ 2147483646 w 23"/>
                    <a:gd name="T1" fmla="*/ 2147483646 h 116"/>
                    <a:gd name="T2" fmla="*/ 2147483646 w 23"/>
                    <a:gd name="T3" fmla="*/ 2147483646 h 116"/>
                    <a:gd name="T4" fmla="*/ 0 w 23"/>
                    <a:gd name="T5" fmla="*/ 2147483646 h 116"/>
                    <a:gd name="T6" fmla="*/ 0 w 23"/>
                    <a:gd name="T7" fmla="*/ 2147483646 h 116"/>
                    <a:gd name="T8" fmla="*/ 2147483646 w 23"/>
                    <a:gd name="T9" fmla="*/ 0 h 116"/>
                    <a:gd name="T10" fmla="*/ 2147483646 w 23"/>
                    <a:gd name="T11" fmla="*/ 2147483646 h 116"/>
                    <a:gd name="T12" fmla="*/ 2147483646 w 23"/>
                    <a:gd name="T13" fmla="*/ 2147483646 h 116"/>
                    <a:gd name="T14" fmla="*/ 2147483646 w 23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115"/>
                      </a:moveTo>
                      <a:lnTo>
                        <a:pt x="10" y="115"/>
                      </a:lnTo>
                      <a:cubicBezTo>
                        <a:pt x="4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6" y="0"/>
                        <a:pt x="22" y="4"/>
                        <a:pt x="22" y="10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2" y="109"/>
                        <a:pt x="16" y="115"/>
                        <a:pt x="10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1" name="Freeform 1035">
                  <a:extLst>
                    <a:ext uri="{FF2B5EF4-FFF2-40B4-BE49-F238E27FC236}">
                      <a16:creationId xmlns:a16="http://schemas.microsoft.com/office/drawing/2014/main" id="{D4EF329C-DC32-2F03-5DC3-A2B9489F0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9298" y="12591065"/>
                  <a:ext cx="62970" cy="327449"/>
                </a:xfrm>
                <a:custGeom>
                  <a:avLst/>
                  <a:gdLst>
                    <a:gd name="T0" fmla="*/ 2147483646 w 22"/>
                    <a:gd name="T1" fmla="*/ 2147483646 h 116"/>
                    <a:gd name="T2" fmla="*/ 2147483646 w 22"/>
                    <a:gd name="T3" fmla="*/ 2147483646 h 116"/>
                    <a:gd name="T4" fmla="*/ 0 w 22"/>
                    <a:gd name="T5" fmla="*/ 2147483646 h 116"/>
                    <a:gd name="T6" fmla="*/ 0 w 22"/>
                    <a:gd name="T7" fmla="*/ 2147483646 h 116"/>
                    <a:gd name="T8" fmla="*/ 2147483646 w 22"/>
                    <a:gd name="T9" fmla="*/ 0 h 116"/>
                    <a:gd name="T10" fmla="*/ 2147483646 w 22"/>
                    <a:gd name="T11" fmla="*/ 2147483646 h 116"/>
                    <a:gd name="T12" fmla="*/ 2147483646 w 22"/>
                    <a:gd name="T13" fmla="*/ 2147483646 h 116"/>
                    <a:gd name="T14" fmla="*/ 2147483646 w 22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115"/>
                      </a:moveTo>
                      <a:lnTo>
                        <a:pt x="12" y="115"/>
                      </a:lnTo>
                      <a:cubicBezTo>
                        <a:pt x="6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6" y="0"/>
                        <a:pt x="12" y="0"/>
                      </a:cubicBezTo>
                      <a:cubicBezTo>
                        <a:pt x="18" y="0"/>
                        <a:pt x="21" y="4"/>
                        <a:pt x="21" y="10"/>
                      </a:cubicBezTo>
                      <a:cubicBezTo>
                        <a:pt x="21" y="103"/>
                        <a:pt x="21" y="103"/>
                        <a:pt x="21" y="103"/>
                      </a:cubicBezTo>
                      <a:cubicBezTo>
                        <a:pt x="21" y="109"/>
                        <a:pt x="18" y="115"/>
                        <a:pt x="12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2" name="Freeform 1036">
                  <a:extLst>
                    <a:ext uri="{FF2B5EF4-FFF2-40B4-BE49-F238E27FC236}">
                      <a16:creationId xmlns:a16="http://schemas.microsoft.com/office/drawing/2014/main" id="{011114BF-961F-3980-46FF-4EB7B5D26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245" y="12591065"/>
                  <a:ext cx="75568" cy="327449"/>
                </a:xfrm>
                <a:custGeom>
                  <a:avLst/>
                  <a:gdLst>
                    <a:gd name="T0" fmla="*/ 2147483646 w 26"/>
                    <a:gd name="T1" fmla="*/ 2147483646 h 116"/>
                    <a:gd name="T2" fmla="*/ 2147483646 w 26"/>
                    <a:gd name="T3" fmla="*/ 2147483646 h 116"/>
                    <a:gd name="T4" fmla="*/ 0 w 26"/>
                    <a:gd name="T5" fmla="*/ 2147483646 h 116"/>
                    <a:gd name="T6" fmla="*/ 0 w 26"/>
                    <a:gd name="T7" fmla="*/ 2147483646 h 116"/>
                    <a:gd name="T8" fmla="*/ 2147483646 w 26"/>
                    <a:gd name="T9" fmla="*/ 0 h 116"/>
                    <a:gd name="T10" fmla="*/ 2147483646 w 26"/>
                    <a:gd name="T11" fmla="*/ 2147483646 h 116"/>
                    <a:gd name="T12" fmla="*/ 2147483646 w 26"/>
                    <a:gd name="T13" fmla="*/ 2147483646 h 116"/>
                    <a:gd name="T14" fmla="*/ 2147483646 w 26"/>
                    <a:gd name="T15" fmla="*/ 2147483646 h 1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115"/>
                      </a:moveTo>
                      <a:lnTo>
                        <a:pt x="13" y="115"/>
                      </a:lnTo>
                      <a:cubicBezTo>
                        <a:pt x="7" y="115"/>
                        <a:pt x="0" y="109"/>
                        <a:pt x="0" y="10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7" y="0"/>
                        <a:pt x="13" y="0"/>
                      </a:cubicBezTo>
                      <a:cubicBezTo>
                        <a:pt x="19" y="0"/>
                        <a:pt x="25" y="4"/>
                        <a:pt x="25" y="10"/>
                      </a:cubicBezTo>
                      <a:cubicBezTo>
                        <a:pt x="25" y="103"/>
                        <a:pt x="25" y="103"/>
                        <a:pt x="25" y="103"/>
                      </a:cubicBezTo>
                      <a:cubicBezTo>
                        <a:pt x="25" y="109"/>
                        <a:pt x="19" y="115"/>
                        <a:pt x="13" y="115"/>
                      </a:cubicBezTo>
                    </a:path>
                  </a:pathLst>
                </a:custGeom>
                <a:solidFill>
                  <a:srgbClr val="0365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3" name="Freeform 1037">
                  <a:extLst>
                    <a:ext uri="{FF2B5EF4-FFF2-40B4-BE49-F238E27FC236}">
                      <a16:creationId xmlns:a16="http://schemas.microsoft.com/office/drawing/2014/main" id="{45D8D827-CFD1-D181-0E94-826A302FF7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6202" y="11029386"/>
                  <a:ext cx="1045369" cy="12597"/>
                </a:xfrm>
                <a:custGeom>
                  <a:avLst/>
                  <a:gdLst>
                    <a:gd name="T0" fmla="*/ 2147483646 w 364"/>
                    <a:gd name="T1" fmla="*/ 0 h 1"/>
                    <a:gd name="T2" fmla="*/ 0 w 364"/>
                    <a:gd name="T3" fmla="*/ 0 h 1"/>
                    <a:gd name="T4" fmla="*/ 0 w 364"/>
                    <a:gd name="T5" fmla="*/ 0 h 1"/>
                    <a:gd name="T6" fmla="*/ 2147483646 w 364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4" h="1">
                      <a:moveTo>
                        <a:pt x="363" y="0"/>
                      </a:moveTo>
                      <a:lnTo>
                        <a:pt x="0" y="0"/>
                      </a:lnTo>
                      <a:lnTo>
                        <a:pt x="363" y="0"/>
                      </a:lnTo>
                    </a:path>
                  </a:pathLst>
                </a:custGeom>
                <a:solidFill>
                  <a:srgbClr val="055E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4" name="Freeform 1038">
                  <a:extLst>
                    <a:ext uri="{FF2B5EF4-FFF2-40B4-BE49-F238E27FC236}">
                      <a16:creationId xmlns:a16="http://schemas.microsoft.com/office/drawing/2014/main" id="{B709F7AF-9C79-8E3B-8884-D3EA880A14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6202" y="11029386"/>
                  <a:ext cx="1045369" cy="12597"/>
                </a:xfrm>
                <a:custGeom>
                  <a:avLst/>
                  <a:gdLst>
                    <a:gd name="T0" fmla="*/ 2147483646 w 364"/>
                    <a:gd name="T1" fmla="*/ 0 h 1"/>
                    <a:gd name="T2" fmla="*/ 0 w 364"/>
                    <a:gd name="T3" fmla="*/ 0 h 1"/>
                    <a:gd name="T4" fmla="*/ 0 w 364"/>
                    <a:gd name="T5" fmla="*/ 0 h 1"/>
                    <a:gd name="T6" fmla="*/ 2147483646 w 364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4" h="1">
                      <a:moveTo>
                        <a:pt x="363" y="0"/>
                      </a:moveTo>
                      <a:lnTo>
                        <a:pt x="0" y="0"/>
                      </a:lnTo>
                      <a:lnTo>
                        <a:pt x="363" y="0"/>
                      </a:lnTo>
                    </a:path>
                  </a:pathLst>
                </a:custGeom>
                <a:solidFill>
                  <a:srgbClr val="055E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5" name="Freeform 1039">
                  <a:extLst>
                    <a:ext uri="{FF2B5EF4-FFF2-40B4-BE49-F238E27FC236}">
                      <a16:creationId xmlns:a16="http://schemas.microsoft.com/office/drawing/2014/main" id="{CD935588-3B5C-84E7-182C-1C5A5A082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6202" y="9530683"/>
                  <a:ext cx="1045369" cy="3475990"/>
                </a:xfrm>
                <a:custGeom>
                  <a:avLst/>
                  <a:gdLst>
                    <a:gd name="T0" fmla="*/ 2147483646 w 364"/>
                    <a:gd name="T1" fmla="*/ 0 h 1218"/>
                    <a:gd name="T2" fmla="*/ 0 w 364"/>
                    <a:gd name="T3" fmla="*/ 0 h 1218"/>
                    <a:gd name="T4" fmla="*/ 2147483646 w 364"/>
                    <a:gd name="T5" fmla="*/ 0 h 1218"/>
                    <a:gd name="T6" fmla="*/ 2147483646 w 364"/>
                    <a:gd name="T7" fmla="*/ 2147483646 h 1218"/>
                    <a:gd name="T8" fmla="*/ 2147483646 w 364"/>
                    <a:gd name="T9" fmla="*/ 2147483646 h 1218"/>
                    <a:gd name="T10" fmla="*/ 2147483646 w 364"/>
                    <a:gd name="T11" fmla="*/ 2147483646 h 1218"/>
                    <a:gd name="T12" fmla="*/ 2147483646 w 364"/>
                    <a:gd name="T13" fmla="*/ 2147483646 h 1218"/>
                    <a:gd name="T14" fmla="*/ 2147483646 w 364"/>
                    <a:gd name="T15" fmla="*/ 2147483646 h 1218"/>
                    <a:gd name="T16" fmla="*/ 2147483646 w 364"/>
                    <a:gd name="T17" fmla="*/ 2147483646 h 1218"/>
                    <a:gd name="T18" fmla="*/ 2147483646 w 364"/>
                    <a:gd name="T19" fmla="*/ 2147483646 h 1218"/>
                    <a:gd name="T20" fmla="*/ 2147483646 w 364"/>
                    <a:gd name="T21" fmla="*/ 2147483646 h 1218"/>
                    <a:gd name="T22" fmla="*/ 2147483646 w 364"/>
                    <a:gd name="T23" fmla="*/ 0 h 12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64" h="1218">
                      <a:moveTo>
                        <a:pt x="363" y="0"/>
                      </a:moveTo>
                      <a:lnTo>
                        <a:pt x="0" y="0"/>
                      </a:lnTo>
                      <a:lnTo>
                        <a:pt x="363" y="0"/>
                      </a:lnTo>
                      <a:lnTo>
                        <a:pt x="363" y="176"/>
                      </a:lnTo>
                      <a:lnTo>
                        <a:pt x="363" y="348"/>
                      </a:lnTo>
                      <a:lnTo>
                        <a:pt x="363" y="524"/>
                      </a:lnTo>
                      <a:lnTo>
                        <a:pt x="363" y="696"/>
                      </a:lnTo>
                      <a:lnTo>
                        <a:pt x="363" y="868"/>
                      </a:lnTo>
                      <a:lnTo>
                        <a:pt x="363" y="1044"/>
                      </a:lnTo>
                      <a:lnTo>
                        <a:pt x="363" y="1217"/>
                      </a:lnTo>
                      <a:lnTo>
                        <a:pt x="363" y="0"/>
                      </a:lnTo>
                    </a:path>
                  </a:pathLst>
                </a:custGeom>
                <a:solidFill>
                  <a:srgbClr val="055E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6" name="Freeform 1040">
                  <a:extLst>
                    <a:ext uri="{FF2B5EF4-FFF2-40B4-BE49-F238E27FC236}">
                      <a16:creationId xmlns:a16="http://schemas.microsoft.com/office/drawing/2014/main" id="{15AF7422-A785-42DF-56C1-A802B18D7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6202" y="9530683"/>
                  <a:ext cx="1045369" cy="3475990"/>
                </a:xfrm>
                <a:custGeom>
                  <a:avLst/>
                  <a:gdLst>
                    <a:gd name="T0" fmla="*/ 2147483646 w 364"/>
                    <a:gd name="T1" fmla="*/ 0 h 1218"/>
                    <a:gd name="T2" fmla="*/ 0 w 364"/>
                    <a:gd name="T3" fmla="*/ 0 h 1218"/>
                    <a:gd name="T4" fmla="*/ 2147483646 w 364"/>
                    <a:gd name="T5" fmla="*/ 0 h 1218"/>
                    <a:gd name="T6" fmla="*/ 2147483646 w 364"/>
                    <a:gd name="T7" fmla="*/ 2147483646 h 1218"/>
                    <a:gd name="T8" fmla="*/ 2147483646 w 364"/>
                    <a:gd name="T9" fmla="*/ 2147483646 h 1218"/>
                    <a:gd name="T10" fmla="*/ 2147483646 w 364"/>
                    <a:gd name="T11" fmla="*/ 2147483646 h 1218"/>
                    <a:gd name="T12" fmla="*/ 2147483646 w 364"/>
                    <a:gd name="T13" fmla="*/ 2147483646 h 1218"/>
                    <a:gd name="T14" fmla="*/ 2147483646 w 364"/>
                    <a:gd name="T15" fmla="*/ 2147483646 h 1218"/>
                    <a:gd name="T16" fmla="*/ 2147483646 w 364"/>
                    <a:gd name="T17" fmla="*/ 2147483646 h 1218"/>
                    <a:gd name="T18" fmla="*/ 2147483646 w 364"/>
                    <a:gd name="T19" fmla="*/ 2147483646 h 1218"/>
                    <a:gd name="T20" fmla="*/ 2147483646 w 364"/>
                    <a:gd name="T21" fmla="*/ 2147483646 h 1218"/>
                    <a:gd name="T22" fmla="*/ 2147483646 w 364"/>
                    <a:gd name="T23" fmla="*/ 0 h 12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64" h="1218">
                      <a:moveTo>
                        <a:pt x="363" y="0"/>
                      </a:moveTo>
                      <a:lnTo>
                        <a:pt x="0" y="0"/>
                      </a:lnTo>
                      <a:lnTo>
                        <a:pt x="363" y="0"/>
                      </a:lnTo>
                      <a:lnTo>
                        <a:pt x="363" y="176"/>
                      </a:lnTo>
                      <a:lnTo>
                        <a:pt x="363" y="348"/>
                      </a:lnTo>
                      <a:lnTo>
                        <a:pt x="363" y="524"/>
                      </a:lnTo>
                      <a:lnTo>
                        <a:pt x="363" y="696"/>
                      </a:lnTo>
                      <a:lnTo>
                        <a:pt x="363" y="868"/>
                      </a:lnTo>
                      <a:lnTo>
                        <a:pt x="363" y="1044"/>
                      </a:lnTo>
                      <a:lnTo>
                        <a:pt x="363" y="1217"/>
                      </a:lnTo>
                      <a:lnTo>
                        <a:pt x="363" y="0"/>
                      </a:lnTo>
                    </a:path>
                  </a:pathLst>
                </a:custGeom>
                <a:solidFill>
                  <a:srgbClr val="055E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243770" tIns="121885" rIns="243770" bIns="121885" anchor="ctr"/>
                <a:lstStyle/>
                <a:p>
                  <a:endParaRPr lang="es-PE"/>
                </a:p>
              </p:txBody>
            </p:sp>
            <p:sp>
              <p:nvSpPr>
                <p:cNvPr id="117" name="Freeform 1044">
                  <a:extLst>
                    <a:ext uri="{FF2B5EF4-FFF2-40B4-BE49-F238E27FC236}">
                      <a16:creationId xmlns:a16="http://schemas.microsoft.com/office/drawing/2014/main" id="{A72EA65F-D7C2-A5CD-21CB-9BD4F2BCB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9618826"/>
                  <a:ext cx="63547" cy="327978"/>
                </a:xfrm>
                <a:custGeom>
                  <a:avLst/>
                  <a:gdLst>
                    <a:gd name="T0" fmla="*/ 10 w 23"/>
                    <a:gd name="T1" fmla="*/ 0 h 116"/>
                    <a:gd name="T2" fmla="*/ 10 w 23"/>
                    <a:gd name="T3" fmla="*/ 0 h 116"/>
                    <a:gd name="T4" fmla="*/ 0 w 23"/>
                    <a:gd name="T5" fmla="*/ 12 h 116"/>
                    <a:gd name="T6" fmla="*/ 0 w 23"/>
                    <a:gd name="T7" fmla="*/ 103 h 116"/>
                    <a:gd name="T8" fmla="*/ 10 w 23"/>
                    <a:gd name="T9" fmla="*/ 115 h 116"/>
                    <a:gd name="T10" fmla="*/ 22 w 23"/>
                    <a:gd name="T11" fmla="*/ 103 h 116"/>
                    <a:gd name="T12" fmla="*/ 22 w 23"/>
                    <a:gd name="T13" fmla="*/ 12 h 116"/>
                    <a:gd name="T14" fmla="*/ 10 w 23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4" y="115"/>
                        <a:pt x="10" y="115"/>
                      </a:cubicBezTo>
                      <a:cubicBezTo>
                        <a:pt x="16" y="115"/>
                        <a:pt x="22" y="109"/>
                        <a:pt x="22" y="103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6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18" name="Freeform 1045">
                  <a:extLst>
                    <a:ext uri="{FF2B5EF4-FFF2-40B4-BE49-F238E27FC236}">
                      <a16:creationId xmlns:a16="http://schemas.microsoft.com/office/drawing/2014/main" id="{7F6821FF-F735-745B-993D-1A1124E92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9618826"/>
                  <a:ext cx="63548" cy="327978"/>
                </a:xfrm>
                <a:custGeom>
                  <a:avLst/>
                  <a:gdLst>
                    <a:gd name="T0" fmla="*/ 12 w 22"/>
                    <a:gd name="T1" fmla="*/ 0 h 116"/>
                    <a:gd name="T2" fmla="*/ 12 w 22"/>
                    <a:gd name="T3" fmla="*/ 0 h 116"/>
                    <a:gd name="T4" fmla="*/ 0 w 22"/>
                    <a:gd name="T5" fmla="*/ 12 h 116"/>
                    <a:gd name="T6" fmla="*/ 0 w 22"/>
                    <a:gd name="T7" fmla="*/ 103 h 116"/>
                    <a:gd name="T8" fmla="*/ 12 w 22"/>
                    <a:gd name="T9" fmla="*/ 115 h 116"/>
                    <a:gd name="T10" fmla="*/ 21 w 22"/>
                    <a:gd name="T11" fmla="*/ 103 h 116"/>
                    <a:gd name="T12" fmla="*/ 21 w 22"/>
                    <a:gd name="T13" fmla="*/ 12 h 116"/>
                    <a:gd name="T14" fmla="*/ 12 w 22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6" y="115"/>
                        <a:pt x="12" y="115"/>
                      </a:cubicBezTo>
                      <a:cubicBezTo>
                        <a:pt x="18" y="115"/>
                        <a:pt x="21" y="109"/>
                        <a:pt x="21" y="103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6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19" name="Freeform 1046">
                  <a:extLst>
                    <a:ext uri="{FF2B5EF4-FFF2-40B4-BE49-F238E27FC236}">
                      <a16:creationId xmlns:a16="http://schemas.microsoft.com/office/drawing/2014/main" id="{EC1A193F-933C-02C9-497E-B308F60EE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9618826"/>
                  <a:ext cx="74442" cy="327978"/>
                </a:xfrm>
                <a:custGeom>
                  <a:avLst/>
                  <a:gdLst>
                    <a:gd name="T0" fmla="*/ 13 w 26"/>
                    <a:gd name="T1" fmla="*/ 0 h 116"/>
                    <a:gd name="T2" fmla="*/ 13 w 26"/>
                    <a:gd name="T3" fmla="*/ 0 h 116"/>
                    <a:gd name="T4" fmla="*/ 0 w 26"/>
                    <a:gd name="T5" fmla="*/ 12 h 116"/>
                    <a:gd name="T6" fmla="*/ 0 w 26"/>
                    <a:gd name="T7" fmla="*/ 103 h 116"/>
                    <a:gd name="T8" fmla="*/ 13 w 26"/>
                    <a:gd name="T9" fmla="*/ 115 h 116"/>
                    <a:gd name="T10" fmla="*/ 25 w 26"/>
                    <a:gd name="T11" fmla="*/ 103 h 116"/>
                    <a:gd name="T12" fmla="*/ 25 w 26"/>
                    <a:gd name="T13" fmla="*/ 12 h 116"/>
                    <a:gd name="T14" fmla="*/ 13 w 26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7" y="115"/>
                        <a:pt x="13" y="115"/>
                      </a:cubicBezTo>
                      <a:cubicBezTo>
                        <a:pt x="19" y="115"/>
                        <a:pt x="25" y="109"/>
                        <a:pt x="25" y="103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cubicBezTo>
                        <a:pt x="25" y="6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0" name="Freeform 1050">
                  <a:extLst>
                    <a:ext uri="{FF2B5EF4-FFF2-40B4-BE49-F238E27FC236}">
                      <a16:creationId xmlns:a16="http://schemas.microsoft.com/office/drawing/2014/main" id="{CAB66256-9C29-85AC-F500-4E2E4A01A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0109887"/>
                  <a:ext cx="63547" cy="338849"/>
                </a:xfrm>
                <a:custGeom>
                  <a:avLst/>
                  <a:gdLst>
                    <a:gd name="T0" fmla="*/ 10 w 23"/>
                    <a:gd name="T1" fmla="*/ 0 h 117"/>
                    <a:gd name="T2" fmla="*/ 10 w 23"/>
                    <a:gd name="T3" fmla="*/ 0 h 117"/>
                    <a:gd name="T4" fmla="*/ 0 w 23"/>
                    <a:gd name="T5" fmla="*/ 13 h 117"/>
                    <a:gd name="T6" fmla="*/ 0 w 23"/>
                    <a:gd name="T7" fmla="*/ 106 h 117"/>
                    <a:gd name="T8" fmla="*/ 10 w 23"/>
                    <a:gd name="T9" fmla="*/ 116 h 117"/>
                    <a:gd name="T10" fmla="*/ 22 w 23"/>
                    <a:gd name="T11" fmla="*/ 106 h 117"/>
                    <a:gd name="T12" fmla="*/ 22 w 23"/>
                    <a:gd name="T13" fmla="*/ 13 h 117"/>
                    <a:gd name="T14" fmla="*/ 10 w 23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7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6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2"/>
                        <a:pt x="4" y="116"/>
                        <a:pt x="10" y="116"/>
                      </a:cubicBezTo>
                      <a:cubicBezTo>
                        <a:pt x="16" y="116"/>
                        <a:pt x="22" y="112"/>
                        <a:pt x="22" y="106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6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1" name="Freeform 1051">
                  <a:extLst>
                    <a:ext uri="{FF2B5EF4-FFF2-40B4-BE49-F238E27FC236}">
                      <a16:creationId xmlns:a16="http://schemas.microsoft.com/office/drawing/2014/main" id="{09A11DC8-C727-0616-832B-7A8B0A680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0109887"/>
                  <a:ext cx="63548" cy="338849"/>
                </a:xfrm>
                <a:custGeom>
                  <a:avLst/>
                  <a:gdLst>
                    <a:gd name="T0" fmla="*/ 12 w 22"/>
                    <a:gd name="T1" fmla="*/ 0 h 117"/>
                    <a:gd name="T2" fmla="*/ 12 w 22"/>
                    <a:gd name="T3" fmla="*/ 0 h 117"/>
                    <a:gd name="T4" fmla="*/ 0 w 22"/>
                    <a:gd name="T5" fmla="*/ 13 h 117"/>
                    <a:gd name="T6" fmla="*/ 0 w 22"/>
                    <a:gd name="T7" fmla="*/ 106 h 117"/>
                    <a:gd name="T8" fmla="*/ 12 w 22"/>
                    <a:gd name="T9" fmla="*/ 116 h 117"/>
                    <a:gd name="T10" fmla="*/ 21 w 22"/>
                    <a:gd name="T11" fmla="*/ 106 h 117"/>
                    <a:gd name="T12" fmla="*/ 21 w 22"/>
                    <a:gd name="T13" fmla="*/ 13 h 117"/>
                    <a:gd name="T14" fmla="*/ 12 w 22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2"/>
                        <a:pt x="6" y="116"/>
                        <a:pt x="12" y="116"/>
                      </a:cubicBezTo>
                      <a:cubicBezTo>
                        <a:pt x="18" y="116"/>
                        <a:pt x="21" y="112"/>
                        <a:pt x="21" y="106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6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2" name="Freeform 1052">
                  <a:extLst>
                    <a:ext uri="{FF2B5EF4-FFF2-40B4-BE49-F238E27FC236}">
                      <a16:creationId xmlns:a16="http://schemas.microsoft.com/office/drawing/2014/main" id="{37A0A0A9-2F9D-E05B-AF80-980C9EB6D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0109887"/>
                  <a:ext cx="74442" cy="338849"/>
                </a:xfrm>
                <a:custGeom>
                  <a:avLst/>
                  <a:gdLst>
                    <a:gd name="T0" fmla="*/ 13 w 26"/>
                    <a:gd name="T1" fmla="*/ 0 h 117"/>
                    <a:gd name="T2" fmla="*/ 13 w 26"/>
                    <a:gd name="T3" fmla="*/ 0 h 117"/>
                    <a:gd name="T4" fmla="*/ 0 w 26"/>
                    <a:gd name="T5" fmla="*/ 13 h 117"/>
                    <a:gd name="T6" fmla="*/ 0 w 26"/>
                    <a:gd name="T7" fmla="*/ 106 h 117"/>
                    <a:gd name="T8" fmla="*/ 13 w 26"/>
                    <a:gd name="T9" fmla="*/ 116 h 117"/>
                    <a:gd name="T10" fmla="*/ 25 w 26"/>
                    <a:gd name="T11" fmla="*/ 106 h 117"/>
                    <a:gd name="T12" fmla="*/ 25 w 26"/>
                    <a:gd name="T13" fmla="*/ 13 h 117"/>
                    <a:gd name="T14" fmla="*/ 13 w 26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7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6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2"/>
                        <a:pt x="7" y="116"/>
                        <a:pt x="13" y="116"/>
                      </a:cubicBezTo>
                      <a:cubicBezTo>
                        <a:pt x="19" y="116"/>
                        <a:pt x="25" y="112"/>
                        <a:pt x="25" y="106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5" y="6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3" name="Freeform 1056">
                  <a:extLst>
                    <a:ext uri="{FF2B5EF4-FFF2-40B4-BE49-F238E27FC236}">
                      <a16:creationId xmlns:a16="http://schemas.microsoft.com/office/drawing/2014/main" id="{EEA5C348-0947-7C8B-3872-E59525C2E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0600947"/>
                  <a:ext cx="63547" cy="327978"/>
                </a:xfrm>
                <a:custGeom>
                  <a:avLst/>
                  <a:gdLst>
                    <a:gd name="T0" fmla="*/ 10 w 23"/>
                    <a:gd name="T1" fmla="*/ 0 h 116"/>
                    <a:gd name="T2" fmla="*/ 10 w 23"/>
                    <a:gd name="T3" fmla="*/ 0 h 116"/>
                    <a:gd name="T4" fmla="*/ 0 w 23"/>
                    <a:gd name="T5" fmla="*/ 12 h 116"/>
                    <a:gd name="T6" fmla="*/ 0 w 23"/>
                    <a:gd name="T7" fmla="*/ 103 h 116"/>
                    <a:gd name="T8" fmla="*/ 10 w 23"/>
                    <a:gd name="T9" fmla="*/ 115 h 116"/>
                    <a:gd name="T10" fmla="*/ 22 w 23"/>
                    <a:gd name="T11" fmla="*/ 103 h 116"/>
                    <a:gd name="T12" fmla="*/ 22 w 23"/>
                    <a:gd name="T13" fmla="*/ 12 h 116"/>
                    <a:gd name="T14" fmla="*/ 10 w 23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4" y="115"/>
                        <a:pt x="10" y="115"/>
                      </a:cubicBezTo>
                      <a:cubicBezTo>
                        <a:pt x="16" y="115"/>
                        <a:pt x="22" y="109"/>
                        <a:pt x="22" y="103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6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4" name="Freeform 1057">
                  <a:extLst>
                    <a:ext uri="{FF2B5EF4-FFF2-40B4-BE49-F238E27FC236}">
                      <a16:creationId xmlns:a16="http://schemas.microsoft.com/office/drawing/2014/main" id="{CFCD119A-211A-9DB3-880C-6E6EA777A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0600947"/>
                  <a:ext cx="63548" cy="327978"/>
                </a:xfrm>
                <a:custGeom>
                  <a:avLst/>
                  <a:gdLst>
                    <a:gd name="T0" fmla="*/ 12 w 22"/>
                    <a:gd name="T1" fmla="*/ 0 h 116"/>
                    <a:gd name="T2" fmla="*/ 12 w 22"/>
                    <a:gd name="T3" fmla="*/ 0 h 116"/>
                    <a:gd name="T4" fmla="*/ 0 w 22"/>
                    <a:gd name="T5" fmla="*/ 12 h 116"/>
                    <a:gd name="T6" fmla="*/ 0 w 22"/>
                    <a:gd name="T7" fmla="*/ 103 h 116"/>
                    <a:gd name="T8" fmla="*/ 12 w 22"/>
                    <a:gd name="T9" fmla="*/ 115 h 116"/>
                    <a:gd name="T10" fmla="*/ 21 w 22"/>
                    <a:gd name="T11" fmla="*/ 103 h 116"/>
                    <a:gd name="T12" fmla="*/ 21 w 22"/>
                    <a:gd name="T13" fmla="*/ 12 h 116"/>
                    <a:gd name="T14" fmla="*/ 12 w 22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6" y="115"/>
                        <a:pt x="12" y="115"/>
                      </a:cubicBezTo>
                      <a:cubicBezTo>
                        <a:pt x="18" y="115"/>
                        <a:pt x="21" y="109"/>
                        <a:pt x="21" y="103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6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5" name="Freeform 1058">
                  <a:extLst>
                    <a:ext uri="{FF2B5EF4-FFF2-40B4-BE49-F238E27FC236}">
                      <a16:creationId xmlns:a16="http://schemas.microsoft.com/office/drawing/2014/main" id="{EBA5727C-B936-4DAE-C3CC-382A2D34D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0600947"/>
                  <a:ext cx="74442" cy="327978"/>
                </a:xfrm>
                <a:custGeom>
                  <a:avLst/>
                  <a:gdLst>
                    <a:gd name="T0" fmla="*/ 13 w 26"/>
                    <a:gd name="T1" fmla="*/ 0 h 116"/>
                    <a:gd name="T2" fmla="*/ 13 w 26"/>
                    <a:gd name="T3" fmla="*/ 0 h 116"/>
                    <a:gd name="T4" fmla="*/ 0 w 26"/>
                    <a:gd name="T5" fmla="*/ 12 h 116"/>
                    <a:gd name="T6" fmla="*/ 0 w 26"/>
                    <a:gd name="T7" fmla="*/ 103 h 116"/>
                    <a:gd name="T8" fmla="*/ 13 w 26"/>
                    <a:gd name="T9" fmla="*/ 115 h 116"/>
                    <a:gd name="T10" fmla="*/ 25 w 26"/>
                    <a:gd name="T11" fmla="*/ 103 h 116"/>
                    <a:gd name="T12" fmla="*/ 25 w 26"/>
                    <a:gd name="T13" fmla="*/ 12 h 116"/>
                    <a:gd name="T14" fmla="*/ 13 w 26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7" y="115"/>
                        <a:pt x="13" y="115"/>
                      </a:cubicBezTo>
                      <a:cubicBezTo>
                        <a:pt x="19" y="115"/>
                        <a:pt x="25" y="109"/>
                        <a:pt x="25" y="103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cubicBezTo>
                        <a:pt x="25" y="6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6" name="Freeform 1062">
                  <a:extLst>
                    <a:ext uri="{FF2B5EF4-FFF2-40B4-BE49-F238E27FC236}">
                      <a16:creationId xmlns:a16="http://schemas.microsoft.com/office/drawing/2014/main" id="{5FC8E95A-9D1E-F404-3AEB-AB70BAC780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1092008"/>
                  <a:ext cx="63547" cy="340662"/>
                </a:xfrm>
                <a:custGeom>
                  <a:avLst/>
                  <a:gdLst>
                    <a:gd name="T0" fmla="*/ 10 w 23"/>
                    <a:gd name="T1" fmla="*/ 0 h 117"/>
                    <a:gd name="T2" fmla="*/ 10 w 23"/>
                    <a:gd name="T3" fmla="*/ 0 h 117"/>
                    <a:gd name="T4" fmla="*/ 0 w 23"/>
                    <a:gd name="T5" fmla="*/ 13 h 117"/>
                    <a:gd name="T6" fmla="*/ 0 w 23"/>
                    <a:gd name="T7" fmla="*/ 106 h 117"/>
                    <a:gd name="T8" fmla="*/ 10 w 23"/>
                    <a:gd name="T9" fmla="*/ 116 h 117"/>
                    <a:gd name="T10" fmla="*/ 22 w 23"/>
                    <a:gd name="T11" fmla="*/ 106 h 117"/>
                    <a:gd name="T12" fmla="*/ 22 w 23"/>
                    <a:gd name="T13" fmla="*/ 13 h 117"/>
                    <a:gd name="T14" fmla="*/ 10 w 23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7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7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3"/>
                        <a:pt x="4" y="116"/>
                        <a:pt x="10" y="116"/>
                      </a:cubicBezTo>
                      <a:cubicBezTo>
                        <a:pt x="16" y="116"/>
                        <a:pt x="22" y="113"/>
                        <a:pt x="22" y="106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7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7" name="Freeform 1063">
                  <a:extLst>
                    <a:ext uri="{FF2B5EF4-FFF2-40B4-BE49-F238E27FC236}">
                      <a16:creationId xmlns:a16="http://schemas.microsoft.com/office/drawing/2014/main" id="{9D74971F-17D7-3F63-B2FF-03A59EDB5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1092008"/>
                  <a:ext cx="63548" cy="340662"/>
                </a:xfrm>
                <a:custGeom>
                  <a:avLst/>
                  <a:gdLst>
                    <a:gd name="T0" fmla="*/ 12 w 22"/>
                    <a:gd name="T1" fmla="*/ 0 h 117"/>
                    <a:gd name="T2" fmla="*/ 12 w 22"/>
                    <a:gd name="T3" fmla="*/ 0 h 117"/>
                    <a:gd name="T4" fmla="*/ 0 w 22"/>
                    <a:gd name="T5" fmla="*/ 13 h 117"/>
                    <a:gd name="T6" fmla="*/ 0 w 22"/>
                    <a:gd name="T7" fmla="*/ 106 h 117"/>
                    <a:gd name="T8" fmla="*/ 12 w 22"/>
                    <a:gd name="T9" fmla="*/ 116 h 117"/>
                    <a:gd name="T10" fmla="*/ 21 w 22"/>
                    <a:gd name="T11" fmla="*/ 106 h 117"/>
                    <a:gd name="T12" fmla="*/ 21 w 22"/>
                    <a:gd name="T13" fmla="*/ 13 h 117"/>
                    <a:gd name="T14" fmla="*/ 12 w 22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7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7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3"/>
                        <a:pt x="6" y="116"/>
                        <a:pt x="12" y="116"/>
                      </a:cubicBezTo>
                      <a:cubicBezTo>
                        <a:pt x="18" y="116"/>
                        <a:pt x="21" y="113"/>
                        <a:pt x="21" y="106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7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8" name="Freeform 1064">
                  <a:extLst>
                    <a:ext uri="{FF2B5EF4-FFF2-40B4-BE49-F238E27FC236}">
                      <a16:creationId xmlns:a16="http://schemas.microsoft.com/office/drawing/2014/main" id="{7A81A19C-8962-6FA2-05C5-ED60B95EE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1092008"/>
                  <a:ext cx="74442" cy="340662"/>
                </a:xfrm>
                <a:custGeom>
                  <a:avLst/>
                  <a:gdLst>
                    <a:gd name="T0" fmla="*/ 13 w 26"/>
                    <a:gd name="T1" fmla="*/ 0 h 117"/>
                    <a:gd name="T2" fmla="*/ 13 w 26"/>
                    <a:gd name="T3" fmla="*/ 0 h 117"/>
                    <a:gd name="T4" fmla="*/ 0 w 26"/>
                    <a:gd name="T5" fmla="*/ 13 h 117"/>
                    <a:gd name="T6" fmla="*/ 0 w 26"/>
                    <a:gd name="T7" fmla="*/ 106 h 117"/>
                    <a:gd name="T8" fmla="*/ 13 w 26"/>
                    <a:gd name="T9" fmla="*/ 116 h 117"/>
                    <a:gd name="T10" fmla="*/ 25 w 26"/>
                    <a:gd name="T11" fmla="*/ 106 h 117"/>
                    <a:gd name="T12" fmla="*/ 25 w 26"/>
                    <a:gd name="T13" fmla="*/ 13 h 117"/>
                    <a:gd name="T14" fmla="*/ 13 w 26"/>
                    <a:gd name="T15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7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7"/>
                        <a:pt x="0" y="1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0" y="113"/>
                        <a:pt x="7" y="116"/>
                        <a:pt x="13" y="116"/>
                      </a:cubicBezTo>
                      <a:cubicBezTo>
                        <a:pt x="19" y="116"/>
                        <a:pt x="25" y="113"/>
                        <a:pt x="25" y="106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5" y="7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29" name="Freeform 1068">
                  <a:extLst>
                    <a:ext uri="{FF2B5EF4-FFF2-40B4-BE49-F238E27FC236}">
                      <a16:creationId xmlns:a16="http://schemas.microsoft.com/office/drawing/2014/main" id="{8EB3DC1A-A118-C87A-E481-24C323F4D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1595753"/>
                  <a:ext cx="63547" cy="327977"/>
                </a:xfrm>
                <a:custGeom>
                  <a:avLst/>
                  <a:gdLst>
                    <a:gd name="T0" fmla="*/ 10 w 23"/>
                    <a:gd name="T1" fmla="*/ 0 h 116"/>
                    <a:gd name="T2" fmla="*/ 10 w 23"/>
                    <a:gd name="T3" fmla="*/ 0 h 116"/>
                    <a:gd name="T4" fmla="*/ 0 w 23"/>
                    <a:gd name="T5" fmla="*/ 12 h 116"/>
                    <a:gd name="T6" fmla="*/ 0 w 23"/>
                    <a:gd name="T7" fmla="*/ 103 h 116"/>
                    <a:gd name="T8" fmla="*/ 10 w 23"/>
                    <a:gd name="T9" fmla="*/ 115 h 116"/>
                    <a:gd name="T10" fmla="*/ 22 w 23"/>
                    <a:gd name="T11" fmla="*/ 103 h 116"/>
                    <a:gd name="T12" fmla="*/ 22 w 23"/>
                    <a:gd name="T13" fmla="*/ 12 h 116"/>
                    <a:gd name="T14" fmla="*/ 10 w 23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3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4" y="115"/>
                        <a:pt x="10" y="115"/>
                      </a:cubicBezTo>
                      <a:cubicBezTo>
                        <a:pt x="16" y="115"/>
                        <a:pt x="22" y="109"/>
                        <a:pt x="22" y="103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3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0" name="Freeform 1069">
                  <a:extLst>
                    <a:ext uri="{FF2B5EF4-FFF2-40B4-BE49-F238E27FC236}">
                      <a16:creationId xmlns:a16="http://schemas.microsoft.com/office/drawing/2014/main" id="{A3B64171-A437-3A72-003D-E8E6CECE6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1595753"/>
                  <a:ext cx="63548" cy="327977"/>
                </a:xfrm>
                <a:custGeom>
                  <a:avLst/>
                  <a:gdLst>
                    <a:gd name="T0" fmla="*/ 12 w 22"/>
                    <a:gd name="T1" fmla="*/ 0 h 116"/>
                    <a:gd name="T2" fmla="*/ 12 w 22"/>
                    <a:gd name="T3" fmla="*/ 0 h 116"/>
                    <a:gd name="T4" fmla="*/ 0 w 22"/>
                    <a:gd name="T5" fmla="*/ 12 h 116"/>
                    <a:gd name="T6" fmla="*/ 0 w 22"/>
                    <a:gd name="T7" fmla="*/ 103 h 116"/>
                    <a:gd name="T8" fmla="*/ 12 w 22"/>
                    <a:gd name="T9" fmla="*/ 115 h 116"/>
                    <a:gd name="T10" fmla="*/ 21 w 22"/>
                    <a:gd name="T11" fmla="*/ 103 h 116"/>
                    <a:gd name="T12" fmla="*/ 21 w 22"/>
                    <a:gd name="T13" fmla="*/ 12 h 116"/>
                    <a:gd name="T14" fmla="*/ 12 w 22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3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6" y="115"/>
                        <a:pt x="12" y="115"/>
                      </a:cubicBezTo>
                      <a:cubicBezTo>
                        <a:pt x="18" y="115"/>
                        <a:pt x="21" y="109"/>
                        <a:pt x="21" y="103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3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1" name="Freeform 1070">
                  <a:extLst>
                    <a:ext uri="{FF2B5EF4-FFF2-40B4-BE49-F238E27FC236}">
                      <a16:creationId xmlns:a16="http://schemas.microsoft.com/office/drawing/2014/main" id="{D3B305AD-0549-588B-B5C7-0D69FB68C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1595753"/>
                  <a:ext cx="74442" cy="327977"/>
                </a:xfrm>
                <a:custGeom>
                  <a:avLst/>
                  <a:gdLst>
                    <a:gd name="T0" fmla="*/ 13 w 26"/>
                    <a:gd name="T1" fmla="*/ 0 h 116"/>
                    <a:gd name="T2" fmla="*/ 13 w 26"/>
                    <a:gd name="T3" fmla="*/ 0 h 116"/>
                    <a:gd name="T4" fmla="*/ 0 w 26"/>
                    <a:gd name="T5" fmla="*/ 12 h 116"/>
                    <a:gd name="T6" fmla="*/ 0 w 26"/>
                    <a:gd name="T7" fmla="*/ 103 h 116"/>
                    <a:gd name="T8" fmla="*/ 13 w 26"/>
                    <a:gd name="T9" fmla="*/ 115 h 116"/>
                    <a:gd name="T10" fmla="*/ 25 w 26"/>
                    <a:gd name="T11" fmla="*/ 103 h 116"/>
                    <a:gd name="T12" fmla="*/ 25 w 26"/>
                    <a:gd name="T13" fmla="*/ 12 h 116"/>
                    <a:gd name="T14" fmla="*/ 13 w 26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3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7" y="115"/>
                        <a:pt x="13" y="115"/>
                      </a:cubicBezTo>
                      <a:cubicBezTo>
                        <a:pt x="19" y="115"/>
                        <a:pt x="25" y="109"/>
                        <a:pt x="25" y="103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cubicBezTo>
                        <a:pt x="25" y="3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2" name="Freeform 1074">
                  <a:extLst>
                    <a:ext uri="{FF2B5EF4-FFF2-40B4-BE49-F238E27FC236}">
                      <a16:creationId xmlns:a16="http://schemas.microsoft.com/office/drawing/2014/main" id="{4D3B2B00-3F50-957F-5899-08F11637C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2099498"/>
                  <a:ext cx="63547" cy="327977"/>
                </a:xfrm>
                <a:custGeom>
                  <a:avLst/>
                  <a:gdLst>
                    <a:gd name="T0" fmla="*/ 10 w 23"/>
                    <a:gd name="T1" fmla="*/ 0 h 116"/>
                    <a:gd name="T2" fmla="*/ 10 w 23"/>
                    <a:gd name="T3" fmla="*/ 0 h 116"/>
                    <a:gd name="T4" fmla="*/ 0 w 23"/>
                    <a:gd name="T5" fmla="*/ 12 h 116"/>
                    <a:gd name="T6" fmla="*/ 0 w 23"/>
                    <a:gd name="T7" fmla="*/ 103 h 116"/>
                    <a:gd name="T8" fmla="*/ 10 w 23"/>
                    <a:gd name="T9" fmla="*/ 115 h 116"/>
                    <a:gd name="T10" fmla="*/ 22 w 23"/>
                    <a:gd name="T11" fmla="*/ 103 h 116"/>
                    <a:gd name="T12" fmla="*/ 22 w 23"/>
                    <a:gd name="T13" fmla="*/ 12 h 116"/>
                    <a:gd name="T14" fmla="*/ 10 w 23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12"/>
                        <a:pt x="4" y="115"/>
                        <a:pt x="10" y="115"/>
                      </a:cubicBezTo>
                      <a:cubicBezTo>
                        <a:pt x="16" y="115"/>
                        <a:pt x="22" y="112"/>
                        <a:pt x="22" y="103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6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3" name="Freeform 1075">
                  <a:extLst>
                    <a:ext uri="{FF2B5EF4-FFF2-40B4-BE49-F238E27FC236}">
                      <a16:creationId xmlns:a16="http://schemas.microsoft.com/office/drawing/2014/main" id="{9425E132-7D8D-5C86-C2CA-638AAA25C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2099498"/>
                  <a:ext cx="63548" cy="327977"/>
                </a:xfrm>
                <a:custGeom>
                  <a:avLst/>
                  <a:gdLst>
                    <a:gd name="T0" fmla="*/ 12 w 22"/>
                    <a:gd name="T1" fmla="*/ 0 h 116"/>
                    <a:gd name="T2" fmla="*/ 12 w 22"/>
                    <a:gd name="T3" fmla="*/ 0 h 116"/>
                    <a:gd name="T4" fmla="*/ 0 w 22"/>
                    <a:gd name="T5" fmla="*/ 12 h 116"/>
                    <a:gd name="T6" fmla="*/ 0 w 22"/>
                    <a:gd name="T7" fmla="*/ 103 h 116"/>
                    <a:gd name="T8" fmla="*/ 12 w 22"/>
                    <a:gd name="T9" fmla="*/ 115 h 116"/>
                    <a:gd name="T10" fmla="*/ 21 w 22"/>
                    <a:gd name="T11" fmla="*/ 103 h 116"/>
                    <a:gd name="T12" fmla="*/ 21 w 22"/>
                    <a:gd name="T13" fmla="*/ 12 h 116"/>
                    <a:gd name="T14" fmla="*/ 12 w 22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12"/>
                        <a:pt x="6" y="115"/>
                        <a:pt x="12" y="115"/>
                      </a:cubicBezTo>
                      <a:cubicBezTo>
                        <a:pt x="18" y="115"/>
                        <a:pt x="21" y="112"/>
                        <a:pt x="21" y="103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6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4" name="Freeform 1076">
                  <a:extLst>
                    <a:ext uri="{FF2B5EF4-FFF2-40B4-BE49-F238E27FC236}">
                      <a16:creationId xmlns:a16="http://schemas.microsoft.com/office/drawing/2014/main" id="{7941498F-1E3C-011D-5238-B27F85649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2099498"/>
                  <a:ext cx="74442" cy="327977"/>
                </a:xfrm>
                <a:custGeom>
                  <a:avLst/>
                  <a:gdLst>
                    <a:gd name="T0" fmla="*/ 13 w 26"/>
                    <a:gd name="T1" fmla="*/ 0 h 116"/>
                    <a:gd name="T2" fmla="*/ 13 w 26"/>
                    <a:gd name="T3" fmla="*/ 0 h 116"/>
                    <a:gd name="T4" fmla="*/ 0 w 26"/>
                    <a:gd name="T5" fmla="*/ 12 h 116"/>
                    <a:gd name="T6" fmla="*/ 0 w 26"/>
                    <a:gd name="T7" fmla="*/ 103 h 116"/>
                    <a:gd name="T8" fmla="*/ 13 w 26"/>
                    <a:gd name="T9" fmla="*/ 115 h 116"/>
                    <a:gd name="T10" fmla="*/ 25 w 26"/>
                    <a:gd name="T11" fmla="*/ 103 h 116"/>
                    <a:gd name="T12" fmla="*/ 25 w 26"/>
                    <a:gd name="T13" fmla="*/ 12 h 116"/>
                    <a:gd name="T14" fmla="*/ 13 w 26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6"/>
                        <a:pt x="0" y="12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12"/>
                        <a:pt x="7" y="115"/>
                        <a:pt x="13" y="115"/>
                      </a:cubicBezTo>
                      <a:cubicBezTo>
                        <a:pt x="19" y="115"/>
                        <a:pt x="25" y="112"/>
                        <a:pt x="25" y="103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cubicBezTo>
                        <a:pt x="25" y="6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5" name="Freeform 1080">
                  <a:extLst>
                    <a:ext uri="{FF2B5EF4-FFF2-40B4-BE49-F238E27FC236}">
                      <a16:creationId xmlns:a16="http://schemas.microsoft.com/office/drawing/2014/main" id="{251882E6-8CDF-A724-375B-0A41EFF41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3522" y="12590558"/>
                  <a:ext cx="63547" cy="327978"/>
                </a:xfrm>
                <a:custGeom>
                  <a:avLst/>
                  <a:gdLst>
                    <a:gd name="T0" fmla="*/ 10 w 23"/>
                    <a:gd name="T1" fmla="*/ 0 h 116"/>
                    <a:gd name="T2" fmla="*/ 10 w 23"/>
                    <a:gd name="T3" fmla="*/ 0 h 116"/>
                    <a:gd name="T4" fmla="*/ 0 w 23"/>
                    <a:gd name="T5" fmla="*/ 10 h 116"/>
                    <a:gd name="T6" fmla="*/ 0 w 23"/>
                    <a:gd name="T7" fmla="*/ 103 h 116"/>
                    <a:gd name="T8" fmla="*/ 10 w 23"/>
                    <a:gd name="T9" fmla="*/ 115 h 116"/>
                    <a:gd name="T10" fmla="*/ 22 w 23"/>
                    <a:gd name="T11" fmla="*/ 103 h 116"/>
                    <a:gd name="T12" fmla="*/ 22 w 23"/>
                    <a:gd name="T13" fmla="*/ 10 h 116"/>
                    <a:gd name="T14" fmla="*/ 10 w 23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6">
                      <a:moveTo>
                        <a:pt x="10" y="0"/>
                      </a:moveTo>
                      <a:lnTo>
                        <a:pt x="10" y="0"/>
                      </a:ln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4" y="115"/>
                        <a:pt x="10" y="115"/>
                      </a:cubicBezTo>
                      <a:cubicBezTo>
                        <a:pt x="16" y="115"/>
                        <a:pt x="22" y="109"/>
                        <a:pt x="22" y="10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4"/>
                        <a:pt x="16" y="0"/>
                        <a:pt x="1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6" name="Freeform 1081">
                  <a:extLst>
                    <a:ext uri="{FF2B5EF4-FFF2-40B4-BE49-F238E27FC236}">
                      <a16:creationId xmlns:a16="http://schemas.microsoft.com/office/drawing/2014/main" id="{2947CB2B-17B0-8DBE-430F-925B918C8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8800" y="12590558"/>
                  <a:ext cx="63548" cy="327978"/>
                </a:xfrm>
                <a:custGeom>
                  <a:avLst/>
                  <a:gdLst>
                    <a:gd name="T0" fmla="*/ 12 w 22"/>
                    <a:gd name="T1" fmla="*/ 0 h 116"/>
                    <a:gd name="T2" fmla="*/ 12 w 22"/>
                    <a:gd name="T3" fmla="*/ 0 h 116"/>
                    <a:gd name="T4" fmla="*/ 0 w 22"/>
                    <a:gd name="T5" fmla="*/ 10 h 116"/>
                    <a:gd name="T6" fmla="*/ 0 w 22"/>
                    <a:gd name="T7" fmla="*/ 103 h 116"/>
                    <a:gd name="T8" fmla="*/ 12 w 22"/>
                    <a:gd name="T9" fmla="*/ 115 h 116"/>
                    <a:gd name="T10" fmla="*/ 21 w 22"/>
                    <a:gd name="T11" fmla="*/ 103 h 116"/>
                    <a:gd name="T12" fmla="*/ 21 w 22"/>
                    <a:gd name="T13" fmla="*/ 10 h 116"/>
                    <a:gd name="T14" fmla="*/ 12 w 22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16">
                      <a:moveTo>
                        <a:pt x="12" y="0"/>
                      </a:moveTo>
                      <a:lnTo>
                        <a:pt x="12" y="0"/>
                      </a:lnTo>
                      <a:cubicBezTo>
                        <a:pt x="6" y="0"/>
                        <a:pt x="0" y="4"/>
                        <a:pt x="0" y="1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6" y="115"/>
                        <a:pt x="12" y="115"/>
                      </a:cubicBezTo>
                      <a:cubicBezTo>
                        <a:pt x="18" y="115"/>
                        <a:pt x="21" y="109"/>
                        <a:pt x="21" y="103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4"/>
                        <a:pt x="18" y="0"/>
                        <a:pt x="12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7" name="Freeform 1082">
                  <a:extLst>
                    <a:ext uri="{FF2B5EF4-FFF2-40B4-BE49-F238E27FC236}">
                      <a16:creationId xmlns:a16="http://schemas.microsoft.com/office/drawing/2014/main" id="{592B6B1B-3CEE-7576-2826-D3A93FCF96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5895" y="12590558"/>
                  <a:ext cx="74442" cy="327978"/>
                </a:xfrm>
                <a:custGeom>
                  <a:avLst/>
                  <a:gdLst>
                    <a:gd name="T0" fmla="*/ 13 w 26"/>
                    <a:gd name="T1" fmla="*/ 0 h 116"/>
                    <a:gd name="T2" fmla="*/ 13 w 26"/>
                    <a:gd name="T3" fmla="*/ 0 h 116"/>
                    <a:gd name="T4" fmla="*/ 0 w 26"/>
                    <a:gd name="T5" fmla="*/ 10 h 116"/>
                    <a:gd name="T6" fmla="*/ 0 w 26"/>
                    <a:gd name="T7" fmla="*/ 103 h 116"/>
                    <a:gd name="T8" fmla="*/ 13 w 26"/>
                    <a:gd name="T9" fmla="*/ 115 h 116"/>
                    <a:gd name="T10" fmla="*/ 25 w 26"/>
                    <a:gd name="T11" fmla="*/ 103 h 116"/>
                    <a:gd name="T12" fmla="*/ 25 w 26"/>
                    <a:gd name="T13" fmla="*/ 10 h 116"/>
                    <a:gd name="T14" fmla="*/ 13 w 26"/>
                    <a:gd name="T15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116">
                      <a:moveTo>
                        <a:pt x="13" y="0"/>
                      </a:moveTo>
                      <a:lnTo>
                        <a:pt x="13" y="0"/>
                      </a:lnTo>
                      <a:cubicBezTo>
                        <a:pt x="7" y="0"/>
                        <a:pt x="0" y="4"/>
                        <a:pt x="0" y="1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9"/>
                        <a:pt x="7" y="115"/>
                        <a:pt x="13" y="115"/>
                      </a:cubicBezTo>
                      <a:cubicBezTo>
                        <a:pt x="19" y="115"/>
                        <a:pt x="25" y="109"/>
                        <a:pt x="25" y="103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4"/>
                        <a:pt x="19" y="0"/>
                        <a:pt x="13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8" name="Freeform 1083">
                  <a:extLst>
                    <a:ext uri="{FF2B5EF4-FFF2-40B4-BE49-F238E27FC236}">
                      <a16:creationId xmlns:a16="http://schemas.microsoft.com/office/drawing/2014/main" id="{7E35E3A9-1D83-E4F6-2B73-4FB185208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5818" y="13309935"/>
                  <a:ext cx="290502" cy="112346"/>
                </a:xfrm>
                <a:custGeom>
                  <a:avLst/>
                  <a:gdLst>
                    <a:gd name="T0" fmla="*/ 102 w 103"/>
                    <a:gd name="T1" fmla="*/ 39 h 40"/>
                    <a:gd name="T2" fmla="*/ 0 w 103"/>
                    <a:gd name="T3" fmla="*/ 39 h 40"/>
                    <a:gd name="T4" fmla="*/ 0 w 103"/>
                    <a:gd name="T5" fmla="*/ 0 h 40"/>
                    <a:gd name="T6" fmla="*/ 102 w 103"/>
                    <a:gd name="T7" fmla="*/ 0 h 40"/>
                    <a:gd name="T8" fmla="*/ 102 w 103"/>
                    <a:gd name="T9" fmla="*/ 39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" h="40">
                      <a:moveTo>
                        <a:pt x="102" y="39"/>
                      </a:moveTo>
                      <a:lnTo>
                        <a:pt x="0" y="39"/>
                      </a:ln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102" y="39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39" name="Freeform 1084">
                  <a:extLst>
                    <a:ext uri="{FF2B5EF4-FFF2-40B4-BE49-F238E27FC236}">
                      <a16:creationId xmlns:a16="http://schemas.microsoft.com/office/drawing/2014/main" id="{FDBD0BA8-DDA3-3399-6986-22F5463D2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6091" y="13309935"/>
                  <a:ext cx="303211" cy="112346"/>
                </a:xfrm>
                <a:custGeom>
                  <a:avLst/>
                  <a:gdLst>
                    <a:gd name="T0" fmla="*/ 103 w 104"/>
                    <a:gd name="T1" fmla="*/ 39 h 40"/>
                    <a:gd name="T2" fmla="*/ 0 w 104"/>
                    <a:gd name="T3" fmla="*/ 39 h 40"/>
                    <a:gd name="T4" fmla="*/ 0 w 104"/>
                    <a:gd name="T5" fmla="*/ 0 h 40"/>
                    <a:gd name="T6" fmla="*/ 103 w 104"/>
                    <a:gd name="T7" fmla="*/ 0 h 40"/>
                    <a:gd name="T8" fmla="*/ 103 w 104"/>
                    <a:gd name="T9" fmla="*/ 39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40">
                      <a:moveTo>
                        <a:pt x="103" y="39"/>
                      </a:moveTo>
                      <a:lnTo>
                        <a:pt x="0" y="39"/>
                      </a:lnTo>
                      <a:lnTo>
                        <a:pt x="0" y="0"/>
                      </a:lnTo>
                      <a:lnTo>
                        <a:pt x="103" y="0"/>
                      </a:lnTo>
                      <a:lnTo>
                        <a:pt x="103" y="39"/>
                      </a:ln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none" lIns="243770" tIns="121885" rIns="243770" bIns="121885" anchor="ctr"/>
                <a:lstStyle/>
                <a:p>
                  <a:pPr defTabSz="182843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44" name="Freeform 918">
                <a:extLst>
                  <a:ext uri="{FF2B5EF4-FFF2-40B4-BE49-F238E27FC236}">
                    <a16:creationId xmlns:a16="http://schemas.microsoft.com/office/drawing/2014/main" id="{6C42E176-D871-67D1-8D83-5663EB91A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8955257"/>
                <a:ext cx="441199" cy="163083"/>
              </a:xfrm>
              <a:custGeom>
                <a:avLst/>
                <a:gdLst>
                  <a:gd name="T0" fmla="*/ 155 w 156"/>
                  <a:gd name="T1" fmla="*/ 0 h 56"/>
                  <a:gd name="T2" fmla="*/ 0 w 156"/>
                  <a:gd name="T3" fmla="*/ 0 h 56"/>
                  <a:gd name="T4" fmla="*/ 0 w 156"/>
                  <a:gd name="T5" fmla="*/ 55 h 56"/>
                  <a:gd name="T6" fmla="*/ 155 w 156"/>
                  <a:gd name="T7" fmla="*/ 55 h 56"/>
                  <a:gd name="T8" fmla="*/ 155 w 1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6">
                    <a:moveTo>
                      <a:pt x="155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155" y="55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" name="Freeform 924">
                <a:extLst>
                  <a:ext uri="{FF2B5EF4-FFF2-40B4-BE49-F238E27FC236}">
                    <a16:creationId xmlns:a16="http://schemas.microsoft.com/office/drawing/2014/main" id="{C0ECC77A-5320-1770-D353-80188883D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9459002"/>
                <a:ext cx="441199" cy="164894"/>
              </a:xfrm>
              <a:custGeom>
                <a:avLst/>
                <a:gdLst>
                  <a:gd name="T0" fmla="*/ 155 w 156"/>
                  <a:gd name="T1" fmla="*/ 0 h 58"/>
                  <a:gd name="T2" fmla="*/ 0 w 156"/>
                  <a:gd name="T3" fmla="*/ 0 h 58"/>
                  <a:gd name="T4" fmla="*/ 0 w 156"/>
                  <a:gd name="T5" fmla="*/ 57 h 58"/>
                  <a:gd name="T6" fmla="*/ 155 w 156"/>
                  <a:gd name="T7" fmla="*/ 57 h 58"/>
                  <a:gd name="T8" fmla="*/ 155 w 156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8">
                    <a:moveTo>
                      <a:pt x="155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55" y="57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" name="Freeform 930">
                <a:extLst>
                  <a:ext uri="{FF2B5EF4-FFF2-40B4-BE49-F238E27FC236}">
                    <a16:creationId xmlns:a16="http://schemas.microsoft.com/office/drawing/2014/main" id="{C559BA9A-5FCD-6D4C-84A5-D274C5A1B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9950062"/>
                <a:ext cx="441199" cy="163083"/>
              </a:xfrm>
              <a:custGeom>
                <a:avLst/>
                <a:gdLst>
                  <a:gd name="T0" fmla="*/ 155 w 156"/>
                  <a:gd name="T1" fmla="*/ 0 h 56"/>
                  <a:gd name="T2" fmla="*/ 0 w 156"/>
                  <a:gd name="T3" fmla="*/ 0 h 56"/>
                  <a:gd name="T4" fmla="*/ 0 w 156"/>
                  <a:gd name="T5" fmla="*/ 55 h 56"/>
                  <a:gd name="T6" fmla="*/ 155 w 156"/>
                  <a:gd name="T7" fmla="*/ 55 h 56"/>
                  <a:gd name="T8" fmla="*/ 155 w 1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6">
                    <a:moveTo>
                      <a:pt x="155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155" y="55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936">
                <a:extLst>
                  <a:ext uri="{FF2B5EF4-FFF2-40B4-BE49-F238E27FC236}">
                    <a16:creationId xmlns:a16="http://schemas.microsoft.com/office/drawing/2014/main" id="{7A38C95C-0709-C5C3-96BD-00F1893FB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10453807"/>
                <a:ext cx="441199" cy="163083"/>
              </a:xfrm>
              <a:custGeom>
                <a:avLst/>
                <a:gdLst>
                  <a:gd name="T0" fmla="*/ 155 w 156"/>
                  <a:gd name="T1" fmla="*/ 0 h 58"/>
                  <a:gd name="T2" fmla="*/ 0 w 156"/>
                  <a:gd name="T3" fmla="*/ 0 h 58"/>
                  <a:gd name="T4" fmla="*/ 0 w 156"/>
                  <a:gd name="T5" fmla="*/ 57 h 58"/>
                  <a:gd name="T6" fmla="*/ 155 w 156"/>
                  <a:gd name="T7" fmla="*/ 57 h 58"/>
                  <a:gd name="T8" fmla="*/ 155 w 156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8">
                    <a:moveTo>
                      <a:pt x="155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55" y="57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8" name="Freeform 942">
                <a:extLst>
                  <a:ext uri="{FF2B5EF4-FFF2-40B4-BE49-F238E27FC236}">
                    <a16:creationId xmlns:a16="http://schemas.microsoft.com/office/drawing/2014/main" id="{8350B898-6F11-8CD9-7E9A-753D82A6A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10944868"/>
                <a:ext cx="441199" cy="164894"/>
              </a:xfrm>
              <a:custGeom>
                <a:avLst/>
                <a:gdLst>
                  <a:gd name="T0" fmla="*/ 155 w 156"/>
                  <a:gd name="T1" fmla="*/ 0 h 56"/>
                  <a:gd name="T2" fmla="*/ 0 w 156"/>
                  <a:gd name="T3" fmla="*/ 0 h 56"/>
                  <a:gd name="T4" fmla="*/ 0 w 156"/>
                  <a:gd name="T5" fmla="*/ 55 h 56"/>
                  <a:gd name="T6" fmla="*/ 155 w 156"/>
                  <a:gd name="T7" fmla="*/ 55 h 56"/>
                  <a:gd name="T8" fmla="*/ 155 w 1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6">
                    <a:moveTo>
                      <a:pt x="155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155" y="55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9" name="Freeform 948">
                <a:extLst>
                  <a:ext uri="{FF2B5EF4-FFF2-40B4-BE49-F238E27FC236}">
                    <a16:creationId xmlns:a16="http://schemas.microsoft.com/office/drawing/2014/main" id="{F418884E-6468-504A-686A-735926992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11435928"/>
                <a:ext cx="441199" cy="163083"/>
              </a:xfrm>
              <a:custGeom>
                <a:avLst/>
                <a:gdLst>
                  <a:gd name="T0" fmla="*/ 155 w 156"/>
                  <a:gd name="T1" fmla="*/ 0 h 56"/>
                  <a:gd name="T2" fmla="*/ 0 w 156"/>
                  <a:gd name="T3" fmla="*/ 0 h 56"/>
                  <a:gd name="T4" fmla="*/ 0 w 156"/>
                  <a:gd name="T5" fmla="*/ 55 h 56"/>
                  <a:gd name="T6" fmla="*/ 155 w 156"/>
                  <a:gd name="T7" fmla="*/ 55 h 56"/>
                  <a:gd name="T8" fmla="*/ 155 w 1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6">
                    <a:moveTo>
                      <a:pt x="155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155" y="55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0" name="Freeform 954">
                <a:extLst>
                  <a:ext uri="{FF2B5EF4-FFF2-40B4-BE49-F238E27FC236}">
                    <a16:creationId xmlns:a16="http://schemas.microsoft.com/office/drawing/2014/main" id="{CC9835CF-FC30-CC85-FA85-024BADB41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724" y="11941485"/>
                <a:ext cx="441199" cy="163083"/>
              </a:xfrm>
              <a:custGeom>
                <a:avLst/>
                <a:gdLst>
                  <a:gd name="T0" fmla="*/ 155 w 156"/>
                  <a:gd name="T1" fmla="*/ 0 h 58"/>
                  <a:gd name="T2" fmla="*/ 0 w 156"/>
                  <a:gd name="T3" fmla="*/ 0 h 58"/>
                  <a:gd name="T4" fmla="*/ 0 w 156"/>
                  <a:gd name="T5" fmla="*/ 57 h 58"/>
                  <a:gd name="T6" fmla="*/ 155 w 156"/>
                  <a:gd name="T7" fmla="*/ 57 h 58"/>
                  <a:gd name="T8" fmla="*/ 155 w 156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58">
                    <a:moveTo>
                      <a:pt x="155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55" y="57"/>
                    </a:lnTo>
                    <a:lnTo>
                      <a:pt x="15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lIns="243770" tIns="121885" rIns="243770" bIns="121885"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pic>
          <p:nvPicPr>
            <p:cNvPr id="140" name="Imagen 13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8080E71B-2D01-EE27-D824-982260758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815" y="2660352"/>
              <a:ext cx="1576312" cy="1321419"/>
            </a:xfrm>
            <a:prstGeom prst="rect">
              <a:avLst/>
            </a:prstGeom>
          </p:spPr>
        </p:pic>
        <p:sp>
          <p:nvSpPr>
            <p:cNvPr id="141" name="Rectángulo: esquinas redondeadas 140">
              <a:extLst>
                <a:ext uri="{FF2B5EF4-FFF2-40B4-BE49-F238E27FC236}">
                  <a16:creationId xmlns:a16="http://schemas.microsoft.com/office/drawing/2014/main" id="{EDE41EFF-D717-D39D-7E5D-5EE4A1D5EBFA}"/>
                </a:ext>
              </a:extLst>
            </p:cNvPr>
            <p:cNvSpPr/>
            <p:nvPr/>
          </p:nvSpPr>
          <p:spPr>
            <a:xfrm>
              <a:off x="5232439" y="2106103"/>
              <a:ext cx="2119010" cy="664432"/>
            </a:xfrm>
            <a:prstGeom prst="roundRect">
              <a:avLst/>
            </a:prstGeom>
            <a:solidFill>
              <a:srgbClr val="0144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latin typeface="Outfit" pitchFamily="2" charset="0"/>
                </a:rPr>
                <a:t>Data Center</a:t>
              </a:r>
              <a:endParaRPr lang="es-PE" sz="2000">
                <a:latin typeface="Outfit" pitchFamily="2" charset="0"/>
              </a:endParaRPr>
            </a:p>
          </p:txBody>
        </p:sp>
        <p:sp>
          <p:nvSpPr>
            <p:cNvPr id="142" name="Rectángulo: esquinas redondeadas 141">
              <a:extLst>
                <a:ext uri="{FF2B5EF4-FFF2-40B4-BE49-F238E27FC236}">
                  <a16:creationId xmlns:a16="http://schemas.microsoft.com/office/drawing/2014/main" id="{5F91A04C-8E32-0EF9-60D0-D5E25D1B492A}"/>
                </a:ext>
              </a:extLst>
            </p:cNvPr>
            <p:cNvSpPr/>
            <p:nvPr/>
          </p:nvSpPr>
          <p:spPr>
            <a:xfrm>
              <a:off x="1597505" y="2641761"/>
              <a:ext cx="2375752" cy="3040582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19EFD6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3" name="Rectángulo: esquinas redondeadas 142">
              <a:extLst>
                <a:ext uri="{FF2B5EF4-FFF2-40B4-BE49-F238E27FC236}">
                  <a16:creationId xmlns:a16="http://schemas.microsoft.com/office/drawing/2014/main" id="{EC8D2059-9D20-AA4B-8FF6-5C1BCF9E9098}"/>
                </a:ext>
              </a:extLst>
            </p:cNvPr>
            <p:cNvSpPr/>
            <p:nvPr/>
          </p:nvSpPr>
          <p:spPr>
            <a:xfrm>
              <a:off x="1728134" y="2106103"/>
              <a:ext cx="2119010" cy="664432"/>
            </a:xfrm>
            <a:prstGeom prst="roundRect">
              <a:avLst/>
            </a:prstGeom>
            <a:solidFill>
              <a:srgbClr val="0144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latin typeface="Outfit" pitchFamily="2" charset="0"/>
                </a:rPr>
                <a:t>Dependencia Cliente</a:t>
              </a:r>
              <a:endParaRPr lang="es-PE" sz="2000">
                <a:latin typeface="Outfit" pitchFamily="2" charset="0"/>
              </a:endParaRPr>
            </a:p>
          </p:txBody>
        </p:sp>
        <p:pic>
          <p:nvPicPr>
            <p:cNvPr id="146" name="Gráfico 145" descr="Monitor contorno">
              <a:extLst>
                <a:ext uri="{FF2B5EF4-FFF2-40B4-BE49-F238E27FC236}">
                  <a16:creationId xmlns:a16="http://schemas.microsoft.com/office/drawing/2014/main" id="{AA0DFDEB-FDC5-4007-DD60-3C8A63EB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8331" y="3463512"/>
              <a:ext cx="1046367" cy="1046367"/>
            </a:xfrm>
            <a:prstGeom prst="rect">
              <a:avLst/>
            </a:prstGeom>
          </p:spPr>
        </p:pic>
        <p:sp>
          <p:nvSpPr>
            <p:cNvPr id="147" name="Rectángulo 146">
              <a:extLst>
                <a:ext uri="{FF2B5EF4-FFF2-40B4-BE49-F238E27FC236}">
                  <a16:creationId xmlns:a16="http://schemas.microsoft.com/office/drawing/2014/main" id="{E59E149B-A258-03B5-EB19-7ECF1321471E}"/>
                </a:ext>
              </a:extLst>
            </p:cNvPr>
            <p:cNvSpPr/>
            <p:nvPr/>
          </p:nvSpPr>
          <p:spPr>
            <a:xfrm>
              <a:off x="2481942" y="3842049"/>
              <a:ext cx="620485" cy="1369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786F3450-1E10-A514-2CC6-F1EC7B80DDDA}"/>
                </a:ext>
              </a:extLst>
            </p:cNvPr>
            <p:cNvSpPr txBox="1"/>
            <p:nvPr/>
          </p:nvSpPr>
          <p:spPr>
            <a:xfrm>
              <a:off x="2303906" y="4446881"/>
              <a:ext cx="1046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  <a:latin typeface="Instrument Sans" pitchFamily="2" charset="0"/>
                </a:rPr>
                <a:t>Usuario</a:t>
              </a:r>
              <a:endParaRPr lang="es-PE">
                <a:solidFill>
                  <a:srgbClr val="00B5CC"/>
                </a:solidFill>
                <a:latin typeface="Instrument Sans" pitchFamily="2" charset="0"/>
              </a:endParaRPr>
            </a:p>
          </p:txBody>
        </p:sp>
        <p:cxnSp>
          <p:nvCxnSpPr>
            <p:cNvPr id="150" name="Conector recto de flecha 149">
              <a:extLst>
                <a:ext uri="{FF2B5EF4-FFF2-40B4-BE49-F238E27FC236}">
                  <a16:creationId xmlns:a16="http://schemas.microsoft.com/office/drawing/2014/main" id="{7CBAD075-61F4-95BA-96F9-FD87E5A83BCD}"/>
                </a:ext>
              </a:extLst>
            </p:cNvPr>
            <p:cNvCxnSpPr/>
            <p:nvPr/>
          </p:nvCxnSpPr>
          <p:spPr>
            <a:xfrm>
              <a:off x="3722755" y="3902450"/>
              <a:ext cx="1558671" cy="0"/>
            </a:xfrm>
            <a:prstGeom prst="straightConnector1">
              <a:avLst/>
            </a:prstGeom>
            <a:ln>
              <a:solidFill>
                <a:srgbClr val="01446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de flecha 150">
              <a:extLst>
                <a:ext uri="{FF2B5EF4-FFF2-40B4-BE49-F238E27FC236}">
                  <a16:creationId xmlns:a16="http://schemas.microsoft.com/office/drawing/2014/main" id="{5325F3B6-B539-6066-3E90-F675C3C3B982}"/>
                </a:ext>
              </a:extLst>
            </p:cNvPr>
            <p:cNvCxnSpPr/>
            <p:nvPr/>
          </p:nvCxnSpPr>
          <p:spPr>
            <a:xfrm>
              <a:off x="7252282" y="3907814"/>
              <a:ext cx="1558671" cy="0"/>
            </a:xfrm>
            <a:prstGeom prst="straightConnector1">
              <a:avLst/>
            </a:prstGeom>
            <a:ln>
              <a:solidFill>
                <a:srgbClr val="01446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cto de flecha 158">
              <a:extLst>
                <a:ext uri="{FF2B5EF4-FFF2-40B4-BE49-F238E27FC236}">
                  <a16:creationId xmlns:a16="http://schemas.microsoft.com/office/drawing/2014/main" id="{094220FE-8A25-7D6F-E6FD-0AE9DA30A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2885" y="4353932"/>
              <a:ext cx="1628541" cy="0"/>
            </a:xfrm>
            <a:prstGeom prst="straightConnector1">
              <a:avLst/>
            </a:prstGeom>
            <a:ln>
              <a:solidFill>
                <a:srgbClr val="01446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cto de flecha 168">
              <a:extLst>
                <a:ext uri="{FF2B5EF4-FFF2-40B4-BE49-F238E27FC236}">
                  <a16:creationId xmlns:a16="http://schemas.microsoft.com/office/drawing/2014/main" id="{9CADBC19-FAC0-7A4D-E31E-5CAA7460A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347" y="4370888"/>
              <a:ext cx="1628541" cy="0"/>
            </a:xfrm>
            <a:prstGeom prst="straightConnector1">
              <a:avLst/>
            </a:prstGeom>
            <a:ln>
              <a:solidFill>
                <a:srgbClr val="01446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42">
              <a:extLst>
                <a:ext uri="{FF2B5EF4-FFF2-40B4-BE49-F238E27FC236}">
                  <a16:creationId xmlns:a16="http://schemas.microsoft.com/office/drawing/2014/main" id="{74AE5962-BE16-8F85-6F4D-C778B312A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346" y="4444974"/>
              <a:ext cx="1899827" cy="615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43" tIns="91422" rIns="182843" bIns="91422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CL" altLang="es-CL" sz="1400">
                  <a:solidFill>
                    <a:srgbClr val="3F6FA8"/>
                  </a:solidFill>
                  <a:latin typeface="Instrument Sans" pitchFamily="2" charset="0"/>
                </a:rPr>
                <a:t>Archivo TXT</a:t>
              </a:r>
            </a:p>
            <a:p>
              <a:pPr algn="ctr" eaLnBrk="1" hangingPunct="1"/>
              <a:r>
                <a:rPr lang="es-CL" altLang="es-CL" sz="1400">
                  <a:solidFill>
                    <a:srgbClr val="3F6FA8"/>
                  </a:solidFill>
                  <a:latin typeface="Instrument Sans" pitchFamily="2" charset="0"/>
                </a:rPr>
                <a:t> </a:t>
              </a:r>
              <a:endParaRPr lang="id-ID" altLang="es-CL" sz="1400">
                <a:solidFill>
                  <a:srgbClr val="3F6FA8"/>
                </a:solidFill>
                <a:latin typeface="Instrument Sans" pitchFamily="2" charset="0"/>
              </a:endParaRPr>
            </a:p>
          </p:txBody>
        </p:sp>
        <p:sp>
          <p:nvSpPr>
            <p:cNvPr id="171" name="TextBox 142">
              <a:extLst>
                <a:ext uri="{FF2B5EF4-FFF2-40B4-BE49-F238E27FC236}">
                  <a16:creationId xmlns:a16="http://schemas.microsoft.com/office/drawing/2014/main" id="{67EDB190-35CB-0F88-D685-89A24C5A9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9814" y="3940670"/>
              <a:ext cx="1935972" cy="580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43" tIns="91422" rIns="182843" bIns="91422" anchor="t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CL" altLang="es-CL" sz="1400">
                  <a:solidFill>
                    <a:srgbClr val="3F6FA8"/>
                  </a:solidFill>
                  <a:latin typeface="Instrument Sans" pitchFamily="2" charset="0"/>
                </a:rPr>
                <a:t>Envío a SII</a:t>
              </a:r>
            </a:p>
            <a:p>
              <a:pPr algn="ctr" eaLnBrk="1" hangingPunct="1"/>
              <a:r>
                <a:rPr lang="es-CL" altLang="es-CL" sz="1400">
                  <a:solidFill>
                    <a:srgbClr val="3F6FA8"/>
                  </a:solidFill>
                  <a:latin typeface="Instrument Sans" pitchFamily="2" charset="0"/>
                </a:rPr>
                <a:t> </a:t>
              </a:r>
              <a:endParaRPr lang="id-ID" altLang="es-CL" sz="1400">
                <a:solidFill>
                  <a:srgbClr val="3F6FA8"/>
                </a:solidFill>
                <a:latin typeface="Instrument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81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5E916AC7-5317-1E93-66A2-3A4C44428C9B}"/>
              </a:ext>
            </a:extLst>
          </p:cNvPr>
          <p:cNvSpPr/>
          <p:nvPr/>
        </p:nvSpPr>
        <p:spPr>
          <a:xfrm>
            <a:off x="4478599" y="3737761"/>
            <a:ext cx="2717321" cy="1624642"/>
          </a:xfrm>
          <a:prstGeom prst="rect">
            <a:avLst/>
          </a:prstGeom>
          <a:solidFill>
            <a:srgbClr val="DEFF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Instrument Sans Medium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98507C4A-C0D3-3063-A460-D4F02662B7B4}"/>
              </a:ext>
            </a:extLst>
          </p:cNvPr>
          <p:cNvSpPr/>
          <p:nvPr/>
        </p:nvSpPr>
        <p:spPr>
          <a:xfrm>
            <a:off x="7393632" y="3737761"/>
            <a:ext cx="2826624" cy="1624642"/>
          </a:xfrm>
          <a:prstGeom prst="rect">
            <a:avLst/>
          </a:prstGeom>
          <a:solidFill>
            <a:srgbClr val="2E5B7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Instrument Sans Medium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A581AD3E-8011-123F-C998-BE9BCBF07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845115"/>
              </p:ext>
            </p:extLst>
          </p:nvPr>
        </p:nvGraphicFramePr>
        <p:xfrm>
          <a:off x="1529443" y="2519982"/>
          <a:ext cx="9133114" cy="281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3A73314-34E2-F9A1-E3A8-6DC7ADA1BC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3730B894-FDC0-C120-6485-BCE459F9BDE0}"/>
              </a:ext>
            </a:extLst>
          </p:cNvPr>
          <p:cNvSpPr txBox="1"/>
          <p:nvPr/>
        </p:nvSpPr>
        <p:spPr>
          <a:xfrm>
            <a:off x="938833" y="838060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Propuesta Comercial</a:t>
            </a: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152E2783-8A55-AF74-A97F-3BD4DFFC3432}"/>
              </a:ext>
            </a:extLst>
          </p:cNvPr>
          <p:cNvSpPr txBox="1"/>
          <p:nvPr/>
        </p:nvSpPr>
        <p:spPr>
          <a:xfrm>
            <a:off x="938833" y="521100"/>
            <a:ext cx="38020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IMPLEMENTACIÓN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0FEB4B7-D05B-5268-7BBC-EECC96F18BF8}"/>
              </a:ext>
            </a:extLst>
          </p:cNvPr>
          <p:cNvCxnSpPr/>
          <p:nvPr/>
        </p:nvCxnSpPr>
        <p:spPr>
          <a:xfrm>
            <a:off x="7258949" y="3760109"/>
            <a:ext cx="8626" cy="166202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15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1536583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2888396"/>
            <a:ext cx="8697685" cy="262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WORKFLOW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IMPLEMENTACIÓN</a:t>
            </a: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s-ES" sz="200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4" name="Google Shape;238;p23">
            <a:extLst>
              <a:ext uri="{FF2B5EF4-FFF2-40B4-BE49-F238E27FC236}">
                <a16:creationId xmlns:a16="http://schemas.microsoft.com/office/drawing/2014/main" id="{68D5E74D-E5FB-F953-43A2-5976D5CC5AF3}"/>
              </a:ext>
            </a:extLst>
          </p:cNvPr>
          <p:cNvSpPr txBox="1"/>
          <p:nvPr/>
        </p:nvSpPr>
        <p:spPr>
          <a:xfrm>
            <a:off x="786433" y="725071"/>
            <a:ext cx="711338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Pasos Iniciales</a:t>
            </a:r>
            <a:endParaRPr sz="360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" name="Google Shape;244;p23">
            <a:extLst>
              <a:ext uri="{FF2B5EF4-FFF2-40B4-BE49-F238E27FC236}">
                <a16:creationId xmlns:a16="http://schemas.microsoft.com/office/drawing/2014/main" id="{0E67ACD4-C3A0-B8FB-931E-FFE3EECE84A0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CB46BBB-CED7-E98B-94EA-4D9023AA7918}"/>
              </a:ext>
            </a:extLst>
          </p:cNvPr>
          <p:cNvGrpSpPr/>
          <p:nvPr/>
        </p:nvGrpSpPr>
        <p:grpSpPr>
          <a:xfrm>
            <a:off x="1049910" y="1797628"/>
            <a:ext cx="5397386" cy="901028"/>
            <a:chOff x="786433" y="2171362"/>
            <a:chExt cx="4646673" cy="744778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C93D7EAB-7C8A-CC06-C8BB-3EFD13D78EED}"/>
                </a:ext>
              </a:extLst>
            </p:cNvPr>
            <p:cNvSpPr/>
            <p:nvPr/>
          </p:nvSpPr>
          <p:spPr>
            <a:xfrm>
              <a:off x="1330867" y="2393536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rgbClr val="014464"/>
                  </a:solidFill>
                  <a:latin typeface="Instrument Sans" pitchFamily="2" charset="0"/>
                </a:rPr>
                <a:t>    Carga de CAL (Código autorización de libros)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4623AC5-9F43-D676-10D4-F6DDB18C10A4}"/>
                </a:ext>
              </a:extLst>
            </p:cNvPr>
            <p:cNvGrpSpPr/>
            <p:nvPr/>
          </p:nvGrpSpPr>
          <p:grpSpPr>
            <a:xfrm>
              <a:off x="786433" y="2171362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AD357D12-5DC7-6E2C-D66D-0341C2770422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6CF501C-A75C-E35A-8D3D-F6F2C79A46B1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B5CC"/>
                    </a:solidFill>
                    <a:effectLst/>
                    <a:uLnTx/>
                    <a:uFillTx/>
                  </a:rPr>
                  <a:t>1</a:t>
                </a:r>
              </a:p>
            </p:txBody>
          </p:sp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474801C-D9B3-BAAE-D6E9-4357C16B5D2B}"/>
              </a:ext>
            </a:extLst>
          </p:cNvPr>
          <p:cNvGrpSpPr/>
          <p:nvPr/>
        </p:nvGrpSpPr>
        <p:grpSpPr>
          <a:xfrm>
            <a:off x="1049910" y="3011181"/>
            <a:ext cx="5397386" cy="901028"/>
            <a:chOff x="786433" y="2171362"/>
            <a:chExt cx="4646673" cy="744778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8226D5CA-760B-E190-FD03-C41BB6789716}"/>
                </a:ext>
              </a:extLst>
            </p:cNvPr>
            <p:cNvSpPr/>
            <p:nvPr/>
          </p:nvSpPr>
          <p:spPr>
            <a:xfrm>
              <a:off x="1330867" y="2393536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1600">
                  <a:solidFill>
                    <a:srgbClr val="014464"/>
                  </a:solidFill>
                  <a:latin typeface="Instrument Sans" pitchFamily="2" charset="0"/>
                </a:rPr>
                <a:t>Definir equivalencia cuentas contables                             (SII v/s Empresa)</a:t>
              </a:r>
              <a:endParaRPr lang="es-ES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38B34C3-47CE-0ECC-80E7-05922D6C436C}"/>
                </a:ext>
              </a:extLst>
            </p:cNvPr>
            <p:cNvGrpSpPr/>
            <p:nvPr/>
          </p:nvGrpSpPr>
          <p:grpSpPr>
            <a:xfrm>
              <a:off x="786433" y="2171362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E6984800-114B-5EFE-9B26-4BA239CE6ECD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28575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4DCBBC47-83C7-60CF-96E4-9DFBADB01265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B5CC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0FBBB1D-E8B1-5A5F-F7FB-85DB9C73B0C6}"/>
              </a:ext>
            </a:extLst>
          </p:cNvPr>
          <p:cNvGrpSpPr/>
          <p:nvPr/>
        </p:nvGrpSpPr>
        <p:grpSpPr>
          <a:xfrm>
            <a:off x="1049910" y="4247267"/>
            <a:ext cx="5397386" cy="901028"/>
            <a:chOff x="786433" y="2171362"/>
            <a:chExt cx="4646673" cy="744778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BF6D649E-6013-BA6F-EB5D-28A465DEE4D2}"/>
                </a:ext>
              </a:extLst>
            </p:cNvPr>
            <p:cNvSpPr/>
            <p:nvPr/>
          </p:nvSpPr>
          <p:spPr>
            <a:xfrm>
              <a:off x="1330867" y="2393536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1600">
                  <a:solidFill>
                    <a:srgbClr val="014464"/>
                  </a:solidFill>
                  <a:latin typeface="Instrument Sans"/>
                </a:rPr>
                <a:t>     Enviar diccionario de cuentas previo al envío        LCE al SII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F610945E-C68C-4818-5D1D-6F13DE0BDE22}"/>
                </a:ext>
              </a:extLst>
            </p:cNvPr>
            <p:cNvGrpSpPr/>
            <p:nvPr/>
          </p:nvGrpSpPr>
          <p:grpSpPr>
            <a:xfrm>
              <a:off x="786433" y="2171362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0CEB60F2-D1B1-DA51-583A-67D30401D776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0E453FBC-F807-A6F9-7020-031D079CE710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B5CC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</p:grp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662C7BD0-A2E2-B313-7B14-3F4CD2DF214E}"/>
              </a:ext>
            </a:extLst>
          </p:cNvPr>
          <p:cNvGrpSpPr/>
          <p:nvPr/>
        </p:nvGrpSpPr>
        <p:grpSpPr>
          <a:xfrm>
            <a:off x="1049910" y="5490944"/>
            <a:ext cx="5397386" cy="901028"/>
            <a:chOff x="786433" y="2171362"/>
            <a:chExt cx="4646673" cy="744778"/>
          </a:xfrm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362D49A6-8D9D-6A7C-9059-653927E4848A}"/>
                </a:ext>
              </a:extLst>
            </p:cNvPr>
            <p:cNvSpPr/>
            <p:nvPr/>
          </p:nvSpPr>
          <p:spPr>
            <a:xfrm>
              <a:off x="1330867" y="2393536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rgbClr val="014464"/>
                  </a:solidFill>
                  <a:latin typeface="Instrument Sans" pitchFamily="2" charset="0"/>
                </a:rPr>
                <a:t>Homologación Plan de Cuentas</a:t>
              </a:r>
            </a:p>
          </p:txBody>
        </p: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E2436F11-F316-CB85-CBE4-BB4D44AEF542}"/>
                </a:ext>
              </a:extLst>
            </p:cNvPr>
            <p:cNvGrpSpPr/>
            <p:nvPr/>
          </p:nvGrpSpPr>
          <p:grpSpPr>
            <a:xfrm>
              <a:off x="786433" y="2171362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ECE83A12-0DE8-2256-D488-75B51EE0F2AC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A5E7530F-5186-2581-38FD-F21214C1CBED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B5CC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43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 err="1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61564" y="462732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139A1C63-8899-5157-A11C-0A2F5B9C15E3}"/>
              </a:ext>
            </a:extLst>
          </p:cNvPr>
          <p:cNvSpPr txBox="1"/>
          <p:nvPr/>
        </p:nvSpPr>
        <p:spPr>
          <a:xfrm>
            <a:off x="5706020" y="2195037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DTE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7" name="Google Shape;238;p23">
            <a:extLst>
              <a:ext uri="{FF2B5EF4-FFF2-40B4-BE49-F238E27FC236}">
                <a16:creationId xmlns:a16="http://schemas.microsoft.com/office/drawing/2014/main" id="{516798F6-941C-8548-80C1-C69ECD8F0F70}"/>
              </a:ext>
            </a:extLst>
          </p:cNvPr>
          <p:cNvSpPr txBox="1"/>
          <p:nvPr/>
        </p:nvSpPr>
        <p:spPr>
          <a:xfrm>
            <a:off x="5706020" y="4668955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LVC - LEC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id="19" name="Imagen 1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5F1996-1527-4932-E884-5CDDEEC2E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E4B39ACE-C160-B2DD-66B6-B288FCC5B2E5}"/>
              </a:ext>
            </a:extLst>
          </p:cNvPr>
          <p:cNvGrpSpPr/>
          <p:nvPr/>
        </p:nvGrpSpPr>
        <p:grpSpPr>
          <a:xfrm>
            <a:off x="7159900" y="1503848"/>
            <a:ext cx="4152434" cy="1885822"/>
            <a:chOff x="7159900" y="1503848"/>
            <a:chExt cx="4152434" cy="1885822"/>
          </a:xfrm>
        </p:grpSpPr>
        <p:pic>
          <p:nvPicPr>
            <p:cNvPr id="8" name="Picture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0124C90-BF00-864F-AFE3-712C7BDC4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1503848"/>
              <a:ext cx="4152434" cy="1885822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2F9D874-8F01-2EC4-B505-BA9D9666DB3D}"/>
                </a:ext>
              </a:extLst>
            </p:cNvPr>
            <p:cNvSpPr/>
            <p:nvPr/>
          </p:nvSpPr>
          <p:spPr>
            <a:xfrm>
              <a:off x="7471134" y="2679879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54EFD317-5C6F-8172-EFB2-9B226165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3024" r="1075" b="9623"/>
            <a:stretch/>
          </p:blipFill>
          <p:spPr>
            <a:xfrm>
              <a:off x="8582565" y="2704486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895FE56-10B5-5B95-B52F-5F6B58A5D644}"/>
              </a:ext>
            </a:extLst>
          </p:cNvPr>
          <p:cNvGrpSpPr/>
          <p:nvPr/>
        </p:nvGrpSpPr>
        <p:grpSpPr>
          <a:xfrm>
            <a:off x="7159900" y="3995469"/>
            <a:ext cx="4152434" cy="1839375"/>
            <a:chOff x="7159900" y="3995469"/>
            <a:chExt cx="4152434" cy="1839375"/>
          </a:xfrm>
        </p:grpSpPr>
        <p:pic>
          <p:nvPicPr>
            <p:cNvPr id="10" name="Picture 2" descr="Tabla&#10;&#10;Descripción generada automáticamente">
              <a:extLst>
                <a:ext uri="{FF2B5EF4-FFF2-40B4-BE49-F238E27FC236}">
                  <a16:creationId xmlns:a16="http://schemas.microsoft.com/office/drawing/2014/main" id="{2F364B5F-CA87-3080-DFAC-DD9B280C6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3995469"/>
              <a:ext cx="4152434" cy="18393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A5679EB-7FAB-6A59-A143-2B8571110B20}"/>
                </a:ext>
              </a:extLst>
            </p:cNvPr>
            <p:cNvSpPr/>
            <p:nvPr/>
          </p:nvSpPr>
          <p:spPr>
            <a:xfrm>
              <a:off x="7442379" y="5138407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CAA2A0C-7424-CE3B-A218-CFD3CE7E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3024" r="1075" b="9623"/>
            <a:stretch/>
          </p:blipFill>
          <p:spPr>
            <a:xfrm>
              <a:off x="8568187" y="5163014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1360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839E7EB0-9C1B-B94F-C39C-D234CA9B742C}"/>
              </a:ext>
            </a:extLst>
          </p:cNvPr>
          <p:cNvSpPr/>
          <p:nvPr/>
        </p:nvSpPr>
        <p:spPr>
          <a:xfrm>
            <a:off x="10655166" y="6015789"/>
            <a:ext cx="1386038" cy="71227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Google Shape;705;p7">
            <a:extLst>
              <a:ext uri="{FF2B5EF4-FFF2-40B4-BE49-F238E27FC236}">
                <a16:creationId xmlns:a16="http://schemas.microsoft.com/office/drawing/2014/main" id="{732260A8-59B7-1933-1797-CB7E2B56586D}"/>
              </a:ext>
            </a:extLst>
          </p:cNvPr>
          <p:cNvSpPr txBox="1">
            <a:spLocks/>
          </p:cNvSpPr>
          <p:nvPr/>
        </p:nvSpPr>
        <p:spPr>
          <a:xfrm>
            <a:off x="7368191" y="3026687"/>
            <a:ext cx="4359176" cy="72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80000"/>
              </a:lnSpc>
              <a:spcBef>
                <a:spcPts val="0"/>
              </a:spcBef>
              <a:buClr>
                <a:srgbClr val="595959"/>
              </a:buClr>
              <a:buSzPts val="1100"/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“WE HAVE YOU COVERED”</a:t>
            </a:r>
            <a:endParaRPr lang="es-ES"/>
          </a:p>
        </p:txBody>
      </p:sp>
      <p:pic>
        <p:nvPicPr>
          <p:cNvPr id="21" name="Google Shape;366;p31">
            <a:extLst>
              <a:ext uri="{FF2B5EF4-FFF2-40B4-BE49-F238E27FC236}">
                <a16:creationId xmlns:a16="http://schemas.microsoft.com/office/drawing/2014/main" id="{1ACB8204-70C9-8D5B-9264-18564D74E5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5482" y="6251788"/>
            <a:ext cx="1230036" cy="3548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8;p23">
            <a:extLst>
              <a:ext uri="{FF2B5EF4-FFF2-40B4-BE49-F238E27FC236}">
                <a16:creationId xmlns:a16="http://schemas.microsoft.com/office/drawing/2014/main" id="{B4B1A53D-707D-6F34-F49F-9649BEB3B4A1}"/>
              </a:ext>
            </a:extLst>
          </p:cNvPr>
          <p:cNvSpPr txBox="1"/>
          <p:nvPr/>
        </p:nvSpPr>
        <p:spPr>
          <a:xfrm>
            <a:off x="938833" y="861102"/>
            <a:ext cx="532704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Equipo de Consultores</a:t>
            </a:r>
            <a:endParaRPr sz="360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5" name="Google Shape;244;p23">
            <a:extLst>
              <a:ext uri="{FF2B5EF4-FFF2-40B4-BE49-F238E27FC236}">
                <a16:creationId xmlns:a16="http://schemas.microsoft.com/office/drawing/2014/main" id="{5178C78C-5E38-6AC1-1114-202D06BA5221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WORKFLOW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B6534340-AAA0-E203-C321-6D297B4E8FDB}"/>
              </a:ext>
            </a:extLst>
          </p:cNvPr>
          <p:cNvGrpSpPr/>
          <p:nvPr/>
        </p:nvGrpSpPr>
        <p:grpSpPr>
          <a:xfrm>
            <a:off x="483669" y="1919823"/>
            <a:ext cx="6514229" cy="4327448"/>
            <a:chOff x="494143" y="1943442"/>
            <a:chExt cx="6226682" cy="4056783"/>
          </a:xfrm>
        </p:grpSpPr>
        <p:pic>
          <p:nvPicPr>
            <p:cNvPr id="4" name="Gráfico 3" descr="Hombre programador contorno">
              <a:extLst>
                <a:ext uri="{FF2B5EF4-FFF2-40B4-BE49-F238E27FC236}">
                  <a16:creationId xmlns:a16="http://schemas.microsoft.com/office/drawing/2014/main" id="{2278E8B5-1233-8418-A3C6-E9B49162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1120" y="2465316"/>
              <a:ext cx="492402" cy="492402"/>
            </a:xfrm>
            <a:prstGeom prst="rect">
              <a:avLst/>
            </a:prstGeom>
          </p:spPr>
        </p:pic>
        <p:pic>
          <p:nvPicPr>
            <p:cNvPr id="5" name="Gráfico 4" descr="Hombre programador contorno">
              <a:extLst>
                <a:ext uri="{FF2B5EF4-FFF2-40B4-BE49-F238E27FC236}">
                  <a16:creationId xmlns:a16="http://schemas.microsoft.com/office/drawing/2014/main" id="{F03FB2EA-E9AC-5F12-E382-BB543C32E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7126" y="3672022"/>
              <a:ext cx="492402" cy="492402"/>
            </a:xfrm>
            <a:prstGeom prst="rect">
              <a:avLst/>
            </a:prstGeom>
          </p:spPr>
        </p:pic>
        <p:pic>
          <p:nvPicPr>
            <p:cNvPr id="6" name="Gráfico 5" descr="Hombre programador contorno">
              <a:extLst>
                <a:ext uri="{FF2B5EF4-FFF2-40B4-BE49-F238E27FC236}">
                  <a16:creationId xmlns:a16="http://schemas.microsoft.com/office/drawing/2014/main" id="{10CBD53D-6252-2527-08BD-0BB6CF24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673" y="3672022"/>
              <a:ext cx="492402" cy="492402"/>
            </a:xfrm>
            <a:prstGeom prst="rect">
              <a:avLst/>
            </a:prstGeom>
          </p:spPr>
        </p:pic>
        <p:pic>
          <p:nvPicPr>
            <p:cNvPr id="8" name="Gráfico 7" descr="Hombre programador contorno">
              <a:extLst>
                <a:ext uri="{FF2B5EF4-FFF2-40B4-BE49-F238E27FC236}">
                  <a16:creationId xmlns:a16="http://schemas.microsoft.com/office/drawing/2014/main" id="{40892688-3539-C95D-62CE-44DCCDEF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5640" y="4938512"/>
              <a:ext cx="492402" cy="492402"/>
            </a:xfrm>
            <a:prstGeom prst="rect">
              <a:avLst/>
            </a:prstGeom>
          </p:spPr>
        </p:pic>
        <p:pic>
          <p:nvPicPr>
            <p:cNvPr id="9" name="Gráfico 8" descr="Hombre programador contorno">
              <a:extLst>
                <a:ext uri="{FF2B5EF4-FFF2-40B4-BE49-F238E27FC236}">
                  <a16:creationId xmlns:a16="http://schemas.microsoft.com/office/drawing/2014/main" id="{2553299B-0E1F-4E96-91A6-EA18629C0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559" y="4938512"/>
              <a:ext cx="492402" cy="492402"/>
            </a:xfrm>
            <a:prstGeom prst="rect">
              <a:avLst/>
            </a:prstGeom>
          </p:spPr>
        </p:pic>
        <p:pic>
          <p:nvPicPr>
            <p:cNvPr id="10" name="Gráfico 9" descr="Hombre programador contorno">
              <a:extLst>
                <a:ext uri="{FF2B5EF4-FFF2-40B4-BE49-F238E27FC236}">
                  <a16:creationId xmlns:a16="http://schemas.microsoft.com/office/drawing/2014/main" id="{87C411B7-A1BD-FE4F-733D-30B802C9A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92561" y="2465316"/>
              <a:ext cx="492402" cy="492402"/>
            </a:xfrm>
            <a:prstGeom prst="rect">
              <a:avLst/>
            </a:prstGeom>
          </p:spPr>
        </p:pic>
        <p:pic>
          <p:nvPicPr>
            <p:cNvPr id="11" name="Gráfico 10" descr="Hombre programador contorno">
              <a:extLst>
                <a:ext uri="{FF2B5EF4-FFF2-40B4-BE49-F238E27FC236}">
                  <a16:creationId xmlns:a16="http://schemas.microsoft.com/office/drawing/2014/main" id="{CF33AF7D-5534-E183-F1E9-60465D13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4002" y="2465316"/>
              <a:ext cx="492402" cy="492402"/>
            </a:xfrm>
            <a:prstGeom prst="rect">
              <a:avLst/>
            </a:prstGeom>
          </p:spPr>
        </p:pic>
        <p:pic>
          <p:nvPicPr>
            <p:cNvPr id="12" name="Gráfico 11" descr="Hombre programador contorno">
              <a:extLst>
                <a:ext uri="{FF2B5EF4-FFF2-40B4-BE49-F238E27FC236}">
                  <a16:creationId xmlns:a16="http://schemas.microsoft.com/office/drawing/2014/main" id="{428606A0-BE3A-2C9D-A37E-6C969AF0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45828" y="3669442"/>
              <a:ext cx="492402" cy="492402"/>
            </a:xfrm>
            <a:prstGeom prst="rect">
              <a:avLst/>
            </a:prstGeom>
          </p:spPr>
        </p:pic>
        <p:pic>
          <p:nvPicPr>
            <p:cNvPr id="13" name="Gráfico 12" descr="Hombre programador contorno">
              <a:extLst>
                <a:ext uri="{FF2B5EF4-FFF2-40B4-BE49-F238E27FC236}">
                  <a16:creationId xmlns:a16="http://schemas.microsoft.com/office/drawing/2014/main" id="{1C0AC718-3F32-E928-C502-A97E8629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3524" y="4933164"/>
              <a:ext cx="492402" cy="492402"/>
            </a:xfrm>
            <a:prstGeom prst="rect">
              <a:avLst/>
            </a:prstGeom>
          </p:spPr>
        </p:pic>
        <p:pic>
          <p:nvPicPr>
            <p:cNvPr id="14" name="Gráfico 13" descr="Hombre programador contorno">
              <a:extLst>
                <a:ext uri="{FF2B5EF4-FFF2-40B4-BE49-F238E27FC236}">
                  <a16:creationId xmlns:a16="http://schemas.microsoft.com/office/drawing/2014/main" id="{10886D83-D214-B567-159A-8919D654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78625" y="4927816"/>
              <a:ext cx="492402" cy="492402"/>
            </a:xfrm>
            <a:prstGeom prst="rect">
              <a:avLst/>
            </a:prstGeom>
          </p:spPr>
        </p:pic>
        <p:pic>
          <p:nvPicPr>
            <p:cNvPr id="15" name="Gráfico 14" descr="Hombre programador contorno">
              <a:extLst>
                <a:ext uri="{FF2B5EF4-FFF2-40B4-BE49-F238E27FC236}">
                  <a16:creationId xmlns:a16="http://schemas.microsoft.com/office/drawing/2014/main" id="{4E0A55BE-E9DB-C6FA-D5B3-93CCBEF6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8423" y="4927816"/>
              <a:ext cx="492402" cy="492402"/>
            </a:xfrm>
            <a:prstGeom prst="rect">
              <a:avLst/>
            </a:prstGeom>
          </p:spPr>
        </p:pic>
        <p:pic>
          <p:nvPicPr>
            <p:cNvPr id="16" name="Gráfico 15" descr="Hombre programador contorno">
              <a:extLst>
                <a:ext uri="{FF2B5EF4-FFF2-40B4-BE49-F238E27FC236}">
                  <a16:creationId xmlns:a16="http://schemas.microsoft.com/office/drawing/2014/main" id="{809B9C99-FFF3-ED81-0AD6-E95648B04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5427" y="4938512"/>
              <a:ext cx="492402" cy="492402"/>
            </a:xfrm>
            <a:prstGeom prst="rect">
              <a:avLst/>
            </a:prstGeom>
          </p:spPr>
        </p:pic>
        <p:pic>
          <p:nvPicPr>
            <p:cNvPr id="17" name="Gráfico 16" descr="Hombre programador contorno">
              <a:extLst>
                <a:ext uri="{FF2B5EF4-FFF2-40B4-BE49-F238E27FC236}">
                  <a16:creationId xmlns:a16="http://schemas.microsoft.com/office/drawing/2014/main" id="{93AECA65-A30A-8356-B2E0-C302E16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0528" y="4933164"/>
              <a:ext cx="492402" cy="492402"/>
            </a:xfrm>
            <a:prstGeom prst="rect">
              <a:avLst/>
            </a:prstGeom>
          </p:spPr>
        </p:pic>
        <p:pic>
          <p:nvPicPr>
            <p:cNvPr id="18" name="Gráfico 17" descr="Hombre programador contorno">
              <a:extLst>
                <a:ext uri="{FF2B5EF4-FFF2-40B4-BE49-F238E27FC236}">
                  <a16:creationId xmlns:a16="http://schemas.microsoft.com/office/drawing/2014/main" id="{F0538AFF-3F12-295C-6CE3-D6F4B05E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0326" y="4933164"/>
              <a:ext cx="492402" cy="492402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D9B2976-1709-3E93-C096-4F36AB48D497}"/>
                </a:ext>
              </a:extLst>
            </p:cNvPr>
            <p:cNvSpPr txBox="1"/>
            <p:nvPr/>
          </p:nvSpPr>
          <p:spPr>
            <a:xfrm>
              <a:off x="643214" y="2982290"/>
              <a:ext cx="1532265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Gerente de Proyecto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9632ECB-1AF1-76C3-4569-E522B750A0A3}"/>
                </a:ext>
              </a:extLst>
            </p:cNvPr>
            <p:cNvSpPr txBox="1"/>
            <p:nvPr/>
          </p:nvSpPr>
          <p:spPr>
            <a:xfrm>
              <a:off x="494143" y="4180834"/>
              <a:ext cx="851135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Usuario Líder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60E6EB7-72B3-6B9B-A1E2-BFBF1E0F06E6}"/>
                </a:ext>
              </a:extLst>
            </p:cNvPr>
            <p:cNvSpPr txBox="1"/>
            <p:nvPr/>
          </p:nvSpPr>
          <p:spPr>
            <a:xfrm>
              <a:off x="754056" y="5437599"/>
              <a:ext cx="1167407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Líder de Soporte 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AC0D6381-467B-0D26-0BF1-E145DC307C81}"/>
                </a:ext>
              </a:extLst>
            </p:cNvPr>
            <p:cNvSpPr txBox="1"/>
            <p:nvPr/>
          </p:nvSpPr>
          <p:spPr>
            <a:xfrm>
              <a:off x="1699497" y="5437599"/>
              <a:ext cx="984687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Equipo de Desarrollo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AAEA984-0433-E5C8-CD04-788C9166B474}"/>
                </a:ext>
              </a:extLst>
            </p:cNvPr>
            <p:cNvSpPr txBox="1"/>
            <p:nvPr/>
          </p:nvSpPr>
          <p:spPr>
            <a:xfrm>
              <a:off x="1177241" y="4189030"/>
              <a:ext cx="1280256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Jefe de Proyecto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92EC705-AD40-60C8-0774-32DAB9CCE6B1}"/>
                </a:ext>
              </a:extLst>
            </p:cNvPr>
            <p:cNvSpPr txBox="1"/>
            <p:nvPr/>
          </p:nvSpPr>
          <p:spPr>
            <a:xfrm>
              <a:off x="2188859" y="2985633"/>
              <a:ext cx="1723290" cy="2452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Gerente de Soluciones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833C2ECE-B2BC-EAED-353C-84E4D8CFB8FA}"/>
                </a:ext>
              </a:extLst>
            </p:cNvPr>
            <p:cNvSpPr txBox="1"/>
            <p:nvPr/>
          </p:nvSpPr>
          <p:spPr>
            <a:xfrm>
              <a:off x="3856729" y="2980285"/>
              <a:ext cx="1723290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Coordinador de Proyecto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51583E7-DC41-D972-0DD2-C3C0C76D74A1}"/>
                </a:ext>
              </a:extLst>
            </p:cNvPr>
            <p:cNvSpPr txBox="1"/>
            <p:nvPr/>
          </p:nvSpPr>
          <p:spPr>
            <a:xfrm>
              <a:off x="3562411" y="4184124"/>
              <a:ext cx="1280256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Jefe de Proyecto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9BAA6887-0F9A-CAD9-A46D-83FC03A14726}"/>
                </a:ext>
              </a:extLst>
            </p:cNvPr>
            <p:cNvSpPr txBox="1"/>
            <p:nvPr/>
          </p:nvSpPr>
          <p:spPr>
            <a:xfrm>
              <a:off x="3585513" y="5437599"/>
              <a:ext cx="1294925" cy="5626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Analistas</a:t>
              </a:r>
            </a:p>
            <a:p>
              <a:pPr algn="ctr"/>
              <a:r>
                <a:rPr lang="es-ES" sz="1100">
                  <a:solidFill>
                    <a:srgbClr val="00B5CC"/>
                  </a:solidFill>
                </a:rPr>
                <a:t>Desarrolladores</a:t>
              </a:r>
            </a:p>
            <a:p>
              <a:pPr algn="ctr"/>
              <a:r>
                <a:rPr lang="es-ES" sz="1100">
                  <a:solidFill>
                    <a:srgbClr val="00B5CC"/>
                  </a:solidFill>
                </a:rPr>
                <a:t>QZ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D31A853A-BE14-7A29-B795-243587A4518B}"/>
                </a:ext>
              </a:extLst>
            </p:cNvPr>
            <p:cNvSpPr txBox="1"/>
            <p:nvPr/>
          </p:nvSpPr>
          <p:spPr>
            <a:xfrm>
              <a:off x="5606105" y="5437599"/>
              <a:ext cx="984687" cy="40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100">
                  <a:solidFill>
                    <a:srgbClr val="00B5CC"/>
                  </a:solidFill>
                </a:rPr>
                <a:t>Equipo de Soporte</a:t>
              </a:r>
              <a:endParaRPr lang="es-PE" sz="1100">
                <a:solidFill>
                  <a:srgbClr val="00B5CC"/>
                </a:solidFill>
              </a:endParaRPr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18240E58-7814-AFE0-FE86-4D01780F7F1A}"/>
                </a:ext>
              </a:extLst>
            </p:cNvPr>
            <p:cNvCxnSpPr/>
            <p:nvPr/>
          </p:nvCxnSpPr>
          <p:spPr>
            <a:xfrm>
              <a:off x="938833" y="3589814"/>
              <a:ext cx="869041" cy="0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B7F72ABF-5F0F-9129-BC93-3C8C3AFC055C}"/>
                </a:ext>
              </a:extLst>
            </p:cNvPr>
            <p:cNvCxnSpPr>
              <a:cxnSpLocks/>
            </p:cNvCxnSpPr>
            <p:nvPr/>
          </p:nvCxnSpPr>
          <p:spPr>
            <a:xfrm>
              <a:off x="1373353" y="3371067"/>
              <a:ext cx="0" cy="204892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2DEEFECA-77CF-83A5-3D6F-2BE47D22B119}"/>
                </a:ext>
              </a:extLst>
            </p:cNvPr>
            <p:cNvCxnSpPr/>
            <p:nvPr/>
          </p:nvCxnSpPr>
          <p:spPr>
            <a:xfrm>
              <a:off x="1333861" y="4836231"/>
              <a:ext cx="869041" cy="0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8A387BC6-6874-4335-2813-6CDCA086111E}"/>
                </a:ext>
              </a:extLst>
            </p:cNvPr>
            <p:cNvCxnSpPr>
              <a:cxnSpLocks/>
            </p:cNvCxnSpPr>
            <p:nvPr/>
          </p:nvCxnSpPr>
          <p:spPr>
            <a:xfrm>
              <a:off x="1768381" y="4617484"/>
              <a:ext cx="0" cy="204892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D40ACB7C-AADF-3BB4-52EB-DCDDE028D9DA}"/>
                </a:ext>
              </a:extLst>
            </p:cNvPr>
            <p:cNvCxnSpPr>
              <a:cxnSpLocks/>
            </p:cNvCxnSpPr>
            <p:nvPr/>
          </p:nvCxnSpPr>
          <p:spPr>
            <a:xfrm>
              <a:off x="4219966" y="3360177"/>
              <a:ext cx="0" cy="204892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483F3BA7-D5A8-E220-EDA1-3A8F7D392500}"/>
                </a:ext>
              </a:extLst>
            </p:cNvPr>
            <p:cNvCxnSpPr/>
            <p:nvPr/>
          </p:nvCxnSpPr>
          <p:spPr>
            <a:xfrm>
              <a:off x="3772260" y="4841670"/>
              <a:ext cx="869041" cy="0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1C0AE350-6FE6-32DB-CD89-897A36BBB8F2}"/>
                </a:ext>
              </a:extLst>
            </p:cNvPr>
            <p:cNvCxnSpPr>
              <a:cxnSpLocks/>
            </p:cNvCxnSpPr>
            <p:nvPr/>
          </p:nvCxnSpPr>
          <p:spPr>
            <a:xfrm>
              <a:off x="4206780" y="4622923"/>
              <a:ext cx="0" cy="204892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348D5937-2D3D-3771-39D2-B52FB0199A4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08717"/>
              <a:ext cx="0" cy="1458440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2B924820-B69C-9E27-EAD8-61EEF40EC8A2}"/>
                </a:ext>
              </a:extLst>
            </p:cNvPr>
            <p:cNvCxnSpPr/>
            <p:nvPr/>
          </p:nvCxnSpPr>
          <p:spPr>
            <a:xfrm>
              <a:off x="5226959" y="3308717"/>
              <a:ext cx="869041" cy="0"/>
            </a:xfrm>
            <a:prstGeom prst="line">
              <a:avLst/>
            </a:prstGeom>
            <a:ln>
              <a:solidFill>
                <a:srgbClr val="0144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FDC9AA9F-3372-8E0E-3340-57377BBC9441}"/>
                </a:ext>
              </a:extLst>
            </p:cNvPr>
            <p:cNvSpPr txBox="1"/>
            <p:nvPr/>
          </p:nvSpPr>
          <p:spPr>
            <a:xfrm>
              <a:off x="598092" y="1943442"/>
              <a:ext cx="1559688" cy="3462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b="1">
                  <a:solidFill>
                    <a:srgbClr val="00B5CC"/>
                  </a:solidFill>
                </a:rPr>
                <a:t>Cliente</a:t>
              </a:r>
              <a:endParaRPr lang="es-PE" b="1">
                <a:solidFill>
                  <a:srgbClr val="00B5CC"/>
                </a:solidFill>
              </a:endParaRPr>
            </a:p>
          </p:txBody>
        </p:sp>
      </p:grpSp>
      <p:pic>
        <p:nvPicPr>
          <p:cNvPr id="43" name="Imagen 4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C67662E-896D-E35C-710A-797A68D758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1" b="20492"/>
          <a:stretch/>
        </p:blipFill>
        <p:spPr>
          <a:xfrm>
            <a:off x="3663018" y="1664750"/>
            <a:ext cx="2152728" cy="9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28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981A14-7BB7-40C5-AEAA-00A3E5352D7A}">
  <ds:schemaRefs>
    <ds:schemaRef ds:uri="03a00eab-5830-4fd3-b523-a06a7c8d179a"/>
    <ds:schemaRef ds:uri="8fc40260-dfd7-40a4-a85c-967c4896b1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60DA0B5-9FB9-4454-A1A0-67A876BFAD86}">
  <ds:schemaRefs>
    <ds:schemaRef ds:uri="03a00eab-5830-4fd3-b523-a06a7c8d179a"/>
    <ds:schemaRef ds:uri="8fc40260-dfd7-40a4-a85c-967c4896b1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F93DF2-2041-4990-886E-3D61645F1A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15</Slides>
  <Notes>3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Tema de Office</vt:lpstr>
      <vt:lpstr>1_Tema de Office</vt:lpstr>
      <vt:lpstr>3_Tema de Office</vt:lpstr>
      <vt:lpstr>Libros Contables Estela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revision>36</cp:revision>
  <dcterms:created xsi:type="dcterms:W3CDTF">2024-04-16T14:47:04Z</dcterms:created>
  <dcterms:modified xsi:type="dcterms:W3CDTF">2024-08-02T06:58:38Z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