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4"/>
    <p:sldMasterId id="2147483746" r:id="rId5"/>
    <p:sldMasterId id="2147483834" r:id="rId6"/>
  </p:sldMasterIdLst>
  <p:notesMasterIdLst>
    <p:notesMasterId r:id="rId21"/>
  </p:notesMasterIdLst>
  <p:handoutMasterIdLst>
    <p:handoutMasterId r:id="rId22"/>
  </p:handoutMasterIdLst>
  <p:sldIdLst>
    <p:sldId id="256" r:id="rId7"/>
    <p:sldId id="299" r:id="rId8"/>
    <p:sldId id="261" r:id="rId9"/>
    <p:sldId id="3038" r:id="rId10"/>
    <p:sldId id="332" r:id="rId11"/>
    <p:sldId id="3035" r:id="rId12"/>
    <p:sldId id="3039" r:id="rId13"/>
    <p:sldId id="317" r:id="rId14"/>
    <p:sldId id="3040" r:id="rId15"/>
    <p:sldId id="302" r:id="rId16"/>
    <p:sldId id="3041" r:id="rId17"/>
    <p:sldId id="264" r:id="rId18"/>
    <p:sldId id="339" r:id="rId19"/>
    <p:sldId id="291" r:id="rId20"/>
  </p:sldIdLst>
  <p:sldSz cx="12192000" cy="6858000"/>
  <p:notesSz cx="6858000" cy="9144000"/>
  <p:embeddedFontLst>
    <p:embeddedFont>
      <p:font typeface="Century Gothic" panose="020B0502020202020204" pitchFamily="34" charset="0"/>
      <p:regular r:id="rId23"/>
      <p:bold r:id="rId24"/>
      <p:italic r:id="rId25"/>
      <p:boldItalic r:id="rId26"/>
    </p:embeddedFont>
    <p:embeddedFont>
      <p:font typeface="Instrument Sans" pitchFamily="2" charset="0"/>
      <p:regular r:id="rId27"/>
      <p:bold r:id="rId28"/>
      <p:italic r:id="rId29"/>
      <p:boldItalic r:id="rId30"/>
    </p:embeddedFont>
    <p:embeddedFont>
      <p:font typeface="Instrument Sans Medium" pitchFamily="2" charset="0"/>
      <p:regular r:id="rId31"/>
      <p:italic r:id="rId32"/>
    </p:embeddedFont>
    <p:embeddedFont>
      <p:font typeface="Open Sans" panose="020B0606030504020204" pitchFamily="34" charset="0"/>
      <p:regular r:id="rId33"/>
      <p:bold r:id="rId34"/>
      <p:italic r:id="rId35"/>
      <p:boldItalic r:id="rId36"/>
    </p:embeddedFont>
    <p:embeddedFont>
      <p:font typeface="Outfit" pitchFamily="2" charset="0"/>
      <p:regular r:id="rId37"/>
      <p:bold r:id="rId38"/>
      <p:italic r:id="rId39"/>
      <p:boldItalic r:id="rId40"/>
    </p:embeddedFont>
    <p:embeddedFont>
      <p:font typeface="Outfit Light" pitchFamily="2" charset="0"/>
      <p:regular r:id="rId41"/>
    </p:embeddedFont>
    <p:embeddedFont>
      <p:font typeface="Poppins" panose="00000500000000000000" pitchFamily="2" charset="0"/>
      <p:regular r:id="rId42"/>
      <p:bold r:id="rId43"/>
      <p:italic r:id="rId44"/>
      <p:boldItalic r:id="rId45"/>
    </p:embeddedFont>
    <p:embeddedFont>
      <p:font typeface="Raleway" pitchFamily="2" charset="0"/>
      <p:regular r:id="rId46"/>
      <p:bold r:id="rId47"/>
      <p:italic r:id="rId48"/>
      <p:boldItalic r:id="rId49"/>
    </p:embeddedFont>
    <p:embeddedFont>
      <p:font typeface="Tahoma" panose="020B0604030504040204" pitchFamily="34" charset="0"/>
      <p:regular r:id="rId50"/>
      <p:bold r:id="rId51"/>
    </p:embeddedFont>
    <p:embeddedFont>
      <p:font typeface="Verdana" panose="020B0604030504040204" pitchFamily="34" charset="0"/>
      <p:regular r:id="rId52"/>
      <p:bold r:id="rId53"/>
      <p:italic r:id="rId54"/>
      <p:boldItalic r:id="rId55"/>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5CC"/>
    <a:srgbClr val="014464"/>
    <a:srgbClr val="003761"/>
    <a:srgbClr val="F7FAFD"/>
    <a:srgbClr val="DEFF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2AD99E-11F3-D631-6D44-C0FDB06CB91E}" v="84" dt="2024-08-02T06:22:32.754"/>
    <p1510:client id="{880D23A0-A78F-4D24-9E3E-0AF62149CC9D}" v="548" dt="2024-08-02T06:54:02.39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60" d="100"/>
          <a:sy n="60" d="100"/>
        </p:scale>
        <p:origin x="1032"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notesMaster" Target="notesMasters/notesMaster1.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font" Target="fonts/font28.fntdata"/><Relationship Id="rId55" Type="http://schemas.openxmlformats.org/officeDocument/2006/relationships/font" Target="fonts/font33.fntdata"/><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font" Target="fonts/font7.fntdata"/><Relationship Id="rId11" Type="http://schemas.openxmlformats.org/officeDocument/2006/relationships/slide" Target="slides/slide5.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3" Type="http://schemas.openxmlformats.org/officeDocument/2006/relationships/font" Target="fonts/font31.fntdata"/><Relationship Id="rId58"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font" Target="fonts/font26.fntdata"/><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font" Target="fonts/font29.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font" Target="fonts/font19.fntdata"/><Relationship Id="rId54" Type="http://schemas.openxmlformats.org/officeDocument/2006/relationships/font" Target="fonts/font32.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font" Target="fonts/font27.fntdata"/><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font" Target="fonts/font9.fntdata"/><Relationship Id="rId44" Type="http://schemas.openxmlformats.org/officeDocument/2006/relationships/font" Target="fonts/font22.fntdata"/><Relationship Id="rId52" Type="http://schemas.openxmlformats.org/officeDocument/2006/relationships/font" Target="fonts/font30.fntdata"/><Relationship Id="rId6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8C9F6B49-349B-46F6-C208-F3C666B22BA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a:extLst>
              <a:ext uri="{FF2B5EF4-FFF2-40B4-BE49-F238E27FC236}">
                <a16:creationId xmlns:a16="http://schemas.microsoft.com/office/drawing/2014/main" id="{45588556-67B0-595A-E569-6BBD9D9E7A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720B669-BCAD-AB48-BA6D-C1557CC6040C}" type="datetimeFigureOut">
              <a:rPr lang="es-CL" smtClean="0"/>
              <a:t>02-08-2024</a:t>
            </a:fld>
            <a:endParaRPr lang="es-CL"/>
          </a:p>
        </p:txBody>
      </p:sp>
      <p:sp>
        <p:nvSpPr>
          <p:cNvPr id="4" name="Marcador de pie de página 3">
            <a:extLst>
              <a:ext uri="{FF2B5EF4-FFF2-40B4-BE49-F238E27FC236}">
                <a16:creationId xmlns:a16="http://schemas.microsoft.com/office/drawing/2014/main" id="{72A47E07-9319-6AFA-F3C9-ABD42C55740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5" name="Marcador de número de diapositiva 4">
            <a:extLst>
              <a:ext uri="{FF2B5EF4-FFF2-40B4-BE49-F238E27FC236}">
                <a16:creationId xmlns:a16="http://schemas.microsoft.com/office/drawing/2014/main" id="{AB104525-5794-564A-295F-11240CE21A2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B2AA07-F5FA-4943-A01A-B71E1449185C}" type="slidenum">
              <a:rPr lang="es-CL" smtClean="0"/>
              <a:t>‹Nº›</a:t>
            </a:fld>
            <a:endParaRPr lang="es-CL"/>
          </a:p>
        </p:txBody>
      </p:sp>
    </p:spTree>
    <p:extLst>
      <p:ext uri="{BB962C8B-B14F-4D97-AF65-F5344CB8AC3E}">
        <p14:creationId xmlns:p14="http://schemas.microsoft.com/office/powerpoint/2010/main" val="12455494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6EEF29-B15A-0D4C-9BB9-93F255062492}" type="datetimeFigureOut">
              <a:rPr lang="es-CL" smtClean="0"/>
              <a:t>02-08-2024</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D7D8BA-BBDB-8E47-A5A9-D1AD49012A88}" type="slidenum">
              <a:rPr lang="es-CL" smtClean="0"/>
              <a:t>‹Nº›</a:t>
            </a:fld>
            <a:endParaRPr lang="es-CL"/>
          </a:p>
        </p:txBody>
      </p:sp>
    </p:spTree>
    <p:extLst>
      <p:ext uri="{BB962C8B-B14F-4D97-AF65-F5344CB8AC3E}">
        <p14:creationId xmlns:p14="http://schemas.microsoft.com/office/powerpoint/2010/main" val="263419911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BCD7D8BA-BBDB-8E47-A5A9-D1AD49012A88}" type="slidenum">
              <a:rPr lang="es-CL" smtClean="0"/>
              <a:t>1</a:t>
            </a:fld>
            <a:endParaRPr lang="es-CL"/>
          </a:p>
        </p:txBody>
      </p:sp>
    </p:spTree>
    <p:extLst>
      <p:ext uri="{BB962C8B-B14F-4D97-AF65-F5344CB8AC3E}">
        <p14:creationId xmlns:p14="http://schemas.microsoft.com/office/powerpoint/2010/main" val="920913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c89c61cbac_0_7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g2c89c61cbac_0_7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s-ES"/>
              <a:t>PAC (México)= Proveedor Autorizado de Certificación</a:t>
            </a:r>
            <a:endParaRPr/>
          </a:p>
          <a:p>
            <a:pPr marL="457200" marR="0" lvl="0" indent="-228600" algn="l" rtl="0">
              <a:lnSpc>
                <a:spcPct val="100000"/>
              </a:lnSpc>
              <a:spcBef>
                <a:spcPts val="0"/>
              </a:spcBef>
              <a:spcAft>
                <a:spcPts val="0"/>
              </a:spcAft>
              <a:buSzPts val="1400"/>
              <a:buNone/>
            </a:pPr>
            <a:r>
              <a:rPr lang="es-ES"/>
              <a:t>PT (Colombia) = Proveedor Tecnológico</a:t>
            </a:r>
            <a:endParaRPr/>
          </a:p>
          <a:p>
            <a:pPr marL="457200" marR="0" lvl="0" indent="-228600" algn="l" rtl="0">
              <a:lnSpc>
                <a:spcPct val="100000"/>
              </a:lnSpc>
              <a:spcBef>
                <a:spcPts val="0"/>
              </a:spcBef>
              <a:spcAft>
                <a:spcPts val="0"/>
              </a:spcAft>
              <a:buSzPts val="1400"/>
              <a:buNone/>
            </a:pPr>
            <a:r>
              <a:rPr lang="es-ES"/>
              <a:t>PSE (Perú) = </a:t>
            </a:r>
            <a:r>
              <a:rPr lang="es-ES" b="0" i="0">
                <a:solidFill>
                  <a:srgbClr val="212529"/>
                </a:solidFill>
                <a:latin typeface="Poppins"/>
                <a:ea typeface="Poppins"/>
                <a:cs typeface="Poppins"/>
                <a:sym typeface="Poppins"/>
              </a:rPr>
              <a:t>Proveedor de Servicios Electrónicos</a:t>
            </a:r>
            <a:endParaRPr/>
          </a:p>
          <a:p>
            <a:pPr marL="457200" marR="0" lvl="0" indent="-228600" algn="l" rtl="0">
              <a:lnSpc>
                <a:spcPct val="100000"/>
              </a:lnSpc>
              <a:spcBef>
                <a:spcPts val="0"/>
              </a:spcBef>
              <a:spcAft>
                <a:spcPts val="0"/>
              </a:spcAft>
              <a:buClr>
                <a:srgbClr val="000000"/>
              </a:buClr>
              <a:buSzPts val="1400"/>
              <a:buFont typeface="Arial"/>
              <a:buNone/>
            </a:pPr>
            <a:r>
              <a:rPr lang="es-ES" b="0" i="0">
                <a:solidFill>
                  <a:srgbClr val="F86D07"/>
                </a:solidFill>
                <a:latin typeface="Raleway"/>
                <a:ea typeface="Raleway"/>
                <a:cs typeface="Raleway"/>
                <a:sym typeface="Raleway"/>
              </a:rPr>
              <a:t>PAC (Panamá)= Proveedores Autorizados Calificados</a:t>
            </a:r>
            <a:endParaRPr/>
          </a:p>
        </p:txBody>
      </p:sp>
      <p:sp>
        <p:nvSpPr>
          <p:cNvPr id="454" name="Google Shape;454;g2c89c61cbac_0_7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es-ES" sz="1200" b="0" i="0" u="none" strike="noStrike" kern="1200" cap="none" spc="0" normalizeH="0" baseline="0" noProof="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ts val="1200"/>
                <a:buFontTx/>
                <a:buNone/>
                <a:tabLst/>
                <a:defRPr/>
              </a:pPr>
              <a:t>5</a:t>
            </a:fld>
            <a:endParaRPr kumimoji="0"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2c89c61cbac_0_15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642" name="Google Shape;642;g2c89c61cbac_0_1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ulos - Imagen Fond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2069431"/>
            <a:ext cx="9144000" cy="1440531"/>
          </a:xfrm>
        </p:spPr>
        <p:txBody>
          <a:bodyPr anchor="b"/>
          <a:lstStyle>
            <a:lvl1pPr algn="ctr">
              <a:defRPr sz="4500" b="0" i="0">
                <a:solidFill>
                  <a:schemeClr val="tx2"/>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tx1"/>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a:t>1</a:t>
            </a:r>
          </a:p>
        </p:txBody>
      </p:sp>
      <p:pic>
        <p:nvPicPr>
          <p:cNvPr id="5" name="Imagen 4">
            <a:extLst>
              <a:ext uri="{FF2B5EF4-FFF2-40B4-BE49-F238E27FC236}">
                <a16:creationId xmlns:a16="http://schemas.microsoft.com/office/drawing/2014/main" id="{C8033902-15FD-8E2D-8BE8-B0E1BBAA65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Tree>
    <p:extLst>
      <p:ext uri="{BB962C8B-B14F-4D97-AF65-F5344CB8AC3E}">
        <p14:creationId xmlns:p14="http://schemas.microsoft.com/office/powerpoint/2010/main" val="228819145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cion - Imagen gradiente Clar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D0169E9-9741-550D-5C45-9DF237C829C9}"/>
              </a:ext>
            </a:extLst>
          </p:cNvPr>
          <p:cNvSpPr>
            <a:spLocks noGrp="1" noRot="1" noMove="1" noResize="1" noEditPoints="1" noAdjustHandles="1" noChangeArrowheads="1" noChangeShapeType="1"/>
          </p:cNvSpPr>
          <p:nvPr userDrawn="1"/>
        </p:nvSpPr>
        <p:spPr>
          <a:xfrm>
            <a:off x="0" y="0"/>
            <a:ext cx="6820930" cy="6858000"/>
          </a:xfrm>
          <a:prstGeom prst="rect">
            <a:avLst/>
          </a:prstGeom>
          <a:gradFill>
            <a:gsLst>
              <a:gs pos="0">
                <a:schemeClr val="bg1"/>
              </a:gs>
              <a:gs pos="50000">
                <a:schemeClr val="bg1">
                  <a:alpha val="85189"/>
                </a:schemeClr>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1850" y="1736728"/>
            <a:ext cx="5264149" cy="2546023"/>
          </a:xfrm>
        </p:spPr>
        <p:txBody>
          <a:bodyPr anchor="b"/>
          <a:lstStyle>
            <a:lvl1pPr>
              <a:defRPr sz="4500" b="0" i="0">
                <a:solidFill>
                  <a:schemeClr val="tx2"/>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1851" y="4589465"/>
            <a:ext cx="5264149" cy="1500187"/>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8" name="Imagen 7">
            <a:extLst>
              <a:ext uri="{FF2B5EF4-FFF2-40B4-BE49-F238E27FC236}">
                <a16:creationId xmlns:a16="http://schemas.microsoft.com/office/drawing/2014/main" id="{0BF63FE3-B2DC-A29D-E9A2-4A3F0678E1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11" name="Marcador de texto 2">
            <a:extLst>
              <a:ext uri="{FF2B5EF4-FFF2-40B4-BE49-F238E27FC236}">
                <a16:creationId xmlns:a16="http://schemas.microsoft.com/office/drawing/2014/main" id="{2DC7599B-88AC-7937-3A8E-7F0E1EED7359}"/>
              </a:ext>
            </a:extLst>
          </p:cNvPr>
          <p:cNvSpPr>
            <a:spLocks noGrp="1"/>
          </p:cNvSpPr>
          <p:nvPr>
            <p:ph type="body" idx="10" hasCustomPrompt="1"/>
          </p:nvPr>
        </p:nvSpPr>
        <p:spPr>
          <a:xfrm>
            <a:off x="831850" y="1430014"/>
            <a:ext cx="5264149" cy="269483"/>
          </a:xfrm>
        </p:spPr>
        <p:txBody>
          <a:bodyPr>
            <a:normAutofit/>
          </a:bodyPr>
          <a:lstStyle>
            <a:lvl1pPr marL="0" indent="0">
              <a:buNone/>
              <a:defRPr sz="1600" b="0" i="0">
                <a:solidFill>
                  <a:schemeClr val="accent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5" name="Marcador de número de diapositiva 4">
            <a:extLst>
              <a:ext uri="{FF2B5EF4-FFF2-40B4-BE49-F238E27FC236}">
                <a16:creationId xmlns:a16="http://schemas.microsoft.com/office/drawing/2014/main" id="{B5755EAA-CC50-0792-7F3E-4C63DF5D45BD}"/>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339700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cion - Imagen gradiente Oscu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7C8E96D-8DE7-DD48-2570-C4EBB3049156}"/>
              </a:ext>
            </a:extLst>
          </p:cNvPr>
          <p:cNvSpPr>
            <a:spLocks noGrp="1" noRot="1" noMove="1" noResize="1" noEditPoints="1" noAdjustHandles="1" noChangeArrowheads="1" noChangeShapeType="1"/>
          </p:cNvSpPr>
          <p:nvPr userDrawn="1"/>
        </p:nvSpPr>
        <p:spPr>
          <a:xfrm>
            <a:off x="0" y="0"/>
            <a:ext cx="6820930" cy="6858000"/>
          </a:xfrm>
          <a:prstGeom prst="rect">
            <a:avLst/>
          </a:prstGeom>
          <a:gradFill>
            <a:gsLst>
              <a:gs pos="0">
                <a:srgbClr val="003761"/>
              </a:gs>
              <a:gs pos="50000">
                <a:srgbClr val="003761">
                  <a:alpha val="9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1850" y="1736728"/>
            <a:ext cx="5264149" cy="2546023"/>
          </a:xfrm>
        </p:spPr>
        <p:txBody>
          <a:bodyPr anchor="b"/>
          <a:lstStyle>
            <a:lvl1pPr>
              <a:defRPr sz="4500" b="0" i="0">
                <a:solidFill>
                  <a:schemeClr val="bg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1851" y="4589465"/>
            <a:ext cx="5264149" cy="1500187"/>
          </a:xfrm>
        </p:spPr>
        <p:txBody>
          <a:bodyPr>
            <a:normAutofit/>
          </a:bodyPr>
          <a:lstStyle>
            <a:lvl1pPr marL="0" indent="0">
              <a:buNone/>
              <a:defRPr sz="1600" b="0" i="0">
                <a:solidFill>
                  <a:schemeClr val="bg1">
                    <a:lumMod val="95000"/>
                  </a:schemeClr>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8" name="Imagen 7">
            <a:extLst>
              <a:ext uri="{FF2B5EF4-FFF2-40B4-BE49-F238E27FC236}">
                <a16:creationId xmlns:a16="http://schemas.microsoft.com/office/drawing/2014/main" id="{0BF63FE3-B2DC-A29D-E9A2-4A3F0678E1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11" name="Marcador de texto 2">
            <a:extLst>
              <a:ext uri="{FF2B5EF4-FFF2-40B4-BE49-F238E27FC236}">
                <a16:creationId xmlns:a16="http://schemas.microsoft.com/office/drawing/2014/main" id="{2DC7599B-88AC-7937-3A8E-7F0E1EED7359}"/>
              </a:ext>
            </a:extLst>
          </p:cNvPr>
          <p:cNvSpPr>
            <a:spLocks noGrp="1"/>
          </p:cNvSpPr>
          <p:nvPr>
            <p:ph type="body" idx="10" hasCustomPrompt="1"/>
          </p:nvPr>
        </p:nvSpPr>
        <p:spPr>
          <a:xfrm>
            <a:off x="831850" y="1430014"/>
            <a:ext cx="5264149" cy="269483"/>
          </a:xfrm>
        </p:spPr>
        <p:txBody>
          <a:bodyPr>
            <a:normAutofit/>
          </a:bodyPr>
          <a:lstStyle>
            <a:lvl1pPr marL="0" indent="0">
              <a:buNone/>
              <a:defRPr sz="1600" b="0" i="0">
                <a:solidFill>
                  <a:schemeClr val="accent2"/>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5" name="Marcador de número de diapositiva 4">
            <a:extLst>
              <a:ext uri="{FF2B5EF4-FFF2-40B4-BE49-F238E27FC236}">
                <a16:creationId xmlns:a16="http://schemas.microsoft.com/office/drawing/2014/main" id="{81B03E96-F7CD-F6F6-046F-AB434B0579EE}"/>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107245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ido -Medio gradiente inferi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21DFC01-22A7-222D-4481-BCB51C9837E5}"/>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Tahoma" panose="020B0604030504040204" pitchFamily="34" charset="0"/>
              <a:ea typeface="Tahoma" panose="020B0604030504040204" pitchFamily="34" charset="0"/>
              <a:cs typeface="Tahoma" panose="020B0604030504040204" pitchFamily="34" charset="0"/>
            </a:endParaRPr>
          </a:p>
        </p:txBody>
      </p:sp>
      <p:sp>
        <p:nvSpPr>
          <p:cNvPr id="3" name="Rectángulo 2">
            <a:extLst>
              <a:ext uri="{FF2B5EF4-FFF2-40B4-BE49-F238E27FC236}">
                <a16:creationId xmlns:a16="http://schemas.microsoft.com/office/drawing/2014/main" id="{88CF8ADC-A5C8-8C13-8CD1-C775514207DC}"/>
              </a:ext>
            </a:extLst>
          </p:cNvPr>
          <p:cNvSpPr>
            <a:spLocks noGrp="1" noRot="1" noMove="1" noResize="1" noEditPoints="1" noAdjustHandles="1" noChangeArrowheads="1" noChangeShapeType="1"/>
          </p:cNvSpPr>
          <p:nvPr userDrawn="1"/>
        </p:nvSpPr>
        <p:spPr>
          <a:xfrm>
            <a:off x="0" y="976104"/>
            <a:ext cx="12192000" cy="5881896"/>
          </a:xfrm>
          <a:prstGeom prst="rect">
            <a:avLst/>
          </a:prstGeom>
          <a:gradFill>
            <a:gsLst>
              <a:gs pos="0">
                <a:schemeClr val="bg1"/>
              </a:gs>
              <a:gs pos="50000">
                <a:schemeClr val="bg1">
                  <a:alpha val="85189"/>
                </a:schemeClr>
              </a:gs>
              <a:gs pos="100000">
                <a:schemeClr val="bg1">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C99922F1-3108-E828-9CE5-E80978843A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C2B21903-5D55-209A-A0B8-AEFA941EE19F}"/>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3933804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ido -Medio gradiente superi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21DFC01-22A7-222D-4481-BCB51C9837E5}"/>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88CF8ADC-A5C8-8C13-8CD1-C775514207DC}"/>
              </a:ext>
            </a:extLst>
          </p:cNvPr>
          <p:cNvSpPr>
            <a:spLocks noGrp="1" noRot="1" noMove="1" noResize="1" noEditPoints="1" noAdjustHandles="1" noChangeArrowheads="1" noChangeShapeType="1"/>
          </p:cNvSpPr>
          <p:nvPr userDrawn="1"/>
        </p:nvSpPr>
        <p:spPr>
          <a:xfrm>
            <a:off x="0" y="0"/>
            <a:ext cx="12192000" cy="5881896"/>
          </a:xfrm>
          <a:prstGeom prst="rect">
            <a:avLst/>
          </a:prstGeom>
          <a:gradFill>
            <a:gsLst>
              <a:gs pos="0">
                <a:schemeClr val="bg1"/>
              </a:gs>
              <a:gs pos="50000">
                <a:schemeClr val="bg1">
                  <a:alpha val="85189"/>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C99922F1-3108-E828-9CE5-E80978843A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B0F45B7D-FB84-4FE3-97BD-9AFA3D0B7E5C}"/>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5160260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ación - Cian Estela">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1"/>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1"/>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11" name="Imagen 10">
            <a:extLst>
              <a:ext uri="{FF2B5EF4-FFF2-40B4-BE49-F238E27FC236}">
                <a16:creationId xmlns:a16="http://schemas.microsoft.com/office/drawing/2014/main" id="{427E57D3-3665-F8E5-7568-257FACE4CC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7" name="Marcador de número de diapositiva 6">
            <a:extLst>
              <a:ext uri="{FF2B5EF4-FFF2-40B4-BE49-F238E27FC236}">
                <a16:creationId xmlns:a16="http://schemas.microsoft.com/office/drawing/2014/main" id="{DA86D5EF-2A96-0725-3EB9-9C4ED7DC48F5}"/>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75239426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ación - Blanco">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1"/>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1"/>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11" name="Imagen 10">
            <a:extLst>
              <a:ext uri="{FF2B5EF4-FFF2-40B4-BE49-F238E27FC236}">
                <a16:creationId xmlns:a16="http://schemas.microsoft.com/office/drawing/2014/main" id="{427E57D3-3665-F8E5-7568-257FACE4CC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7" name="Marcador de número de diapositiva 6">
            <a:extLst>
              <a:ext uri="{FF2B5EF4-FFF2-40B4-BE49-F238E27FC236}">
                <a16:creationId xmlns:a16="http://schemas.microsoft.com/office/drawing/2014/main" id="{126696B2-84AA-0D4C-94E5-06775FE74DB8}"/>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399546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ación - Oscuro">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normAutofit/>
          </a:bodyPr>
          <a:lstStyle>
            <a:lvl1pPr marL="0" indent="0">
              <a:buNone/>
              <a:defRPr sz="1800" b="0" i="0">
                <a:solidFill>
                  <a:schemeClr val="accent2"/>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69023" y="2369930"/>
            <a:ext cx="5183188" cy="823912"/>
          </a:xfrm>
        </p:spPr>
        <p:txBody>
          <a:bodyPr anchor="b">
            <a:normAutofit/>
          </a:bodyPr>
          <a:lstStyle>
            <a:lvl1pPr marL="0" indent="0">
              <a:buNone/>
              <a:defRPr sz="1800" b="0" i="0">
                <a:solidFill>
                  <a:schemeClr val="accent2"/>
                </a:solidFill>
                <a:latin typeface="Outfit Light" pitchFamily="2"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8CC9EF2F-02A4-B7CC-AD8F-DFA9AA84FB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8" name="Marcador de número de diapositiva 7">
            <a:extLst>
              <a:ext uri="{FF2B5EF4-FFF2-40B4-BE49-F238E27FC236}">
                <a16:creationId xmlns:a16="http://schemas.microsoft.com/office/drawing/2014/main" id="{B27A7E49-43AB-5B4C-70A3-7A2AEC1E2108}"/>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3322785822"/>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ación - Azul Estela">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Outfit Light" pitchFamily="2" charset="0"/>
              </a:defRPr>
            </a:lvl1pPr>
          </a:lstStyle>
          <a:p>
            <a:r>
              <a:rPr lang="es-ES"/>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2"/>
                </a:solidFill>
                <a:latin typeface="Outfit Light" pitchFamily="2" charset="0"/>
                <a:ea typeface="Tahoma" panose="020B0604030504040204" pitchFamily="34" charset="0"/>
                <a:cs typeface="Tahoma" panose="020B060403050404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2"/>
                </a:solidFill>
                <a:latin typeface="Outfit Light" pitchFamily="2" charset="0"/>
                <a:ea typeface="Tahoma" panose="020B0604030504040204" pitchFamily="34" charset="0"/>
                <a:cs typeface="Tahoma" panose="020B060403050404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8CC9EF2F-02A4-B7CC-AD8F-DFA9AA84FB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8" name="Marcador de número de diapositiva 7">
            <a:extLst>
              <a:ext uri="{FF2B5EF4-FFF2-40B4-BE49-F238E27FC236}">
                <a16:creationId xmlns:a16="http://schemas.microsoft.com/office/drawing/2014/main" id="{D5C74913-DB66-939B-37E8-525095F07548}"/>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84233686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olo título - Blanco">
    <p:spTree>
      <p:nvGrpSpPr>
        <p:cNvPr id="1" name=""/>
        <p:cNvGrpSpPr/>
        <p:nvPr/>
      </p:nvGrpSpPr>
      <p:grpSpPr>
        <a:xfrm>
          <a:off x="0" y="0"/>
          <a:ext cx="0" cy="0"/>
          <a:chOff x="0" y="0"/>
          <a:chExt cx="0" cy="0"/>
        </a:xfrm>
      </p:grpSpPr>
      <p:sp>
        <p:nvSpPr>
          <p:cNvPr id="2" name="Título 1"/>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C99922F1-3108-E828-9CE5-E80978843A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3" name="Marcador de número de diapositiva 2">
            <a:extLst>
              <a:ext uri="{FF2B5EF4-FFF2-40B4-BE49-F238E27FC236}">
                <a16:creationId xmlns:a16="http://schemas.microsoft.com/office/drawing/2014/main" id="{AF719B64-0FA6-3B76-BD91-7A09BEF717D7}"/>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3630658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olo título - Cian Estela">
    <p:bg>
      <p:bgRef idx="1001">
        <a:schemeClr val="bg2"/>
      </p:bgRef>
    </p:bg>
    <p:spTree>
      <p:nvGrpSpPr>
        <p:cNvPr id="1" name=""/>
        <p:cNvGrpSpPr/>
        <p:nvPr/>
      </p:nvGrpSpPr>
      <p:grpSpPr>
        <a:xfrm>
          <a:off x="0" y="0"/>
          <a:ext cx="0" cy="0"/>
          <a:chOff x="0" y="0"/>
          <a:chExt cx="0" cy="0"/>
        </a:xfrm>
      </p:grpSpPr>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7" name="Imagen 6">
            <a:extLst>
              <a:ext uri="{FF2B5EF4-FFF2-40B4-BE49-F238E27FC236}">
                <a16:creationId xmlns:a16="http://schemas.microsoft.com/office/drawing/2014/main" id="{C99922F1-3108-E828-9CE5-E80978843A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3" name="Título 1">
            <a:extLst>
              <a:ext uri="{FF2B5EF4-FFF2-40B4-BE49-F238E27FC236}">
                <a16:creationId xmlns:a16="http://schemas.microsoft.com/office/drawing/2014/main" id="{8B7DE469-DC07-4354-6FF6-A3A0C1F0E2C8}"/>
              </a:ext>
            </a:extLst>
          </p:cNvPr>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4" name="Marcador de número de diapositiva 3">
            <a:extLst>
              <a:ext uri="{FF2B5EF4-FFF2-40B4-BE49-F238E27FC236}">
                <a16:creationId xmlns:a16="http://schemas.microsoft.com/office/drawing/2014/main" id="{33C1109A-0CB4-8C64-7126-42DA352E0F61}"/>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308291885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ulos - Imagen Fondo">
    <p:bg>
      <p:bgPr>
        <a:blipFill dpi="0" rotWithShape="1">
          <a:blip r:embed="rId2">
            <a:alphaModFix amt="65179"/>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748748" y="2069431"/>
            <a:ext cx="9144000" cy="1440531"/>
          </a:xfrm>
        </p:spPr>
        <p:txBody>
          <a:bodyPr anchor="b"/>
          <a:lstStyle>
            <a:lvl1pPr algn="l">
              <a:defRPr sz="4500" b="0" i="0">
                <a:solidFill>
                  <a:schemeClr val="tx2"/>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748748" y="3602038"/>
            <a:ext cx="9144000" cy="1655762"/>
          </a:xfrm>
        </p:spPr>
        <p:txBody>
          <a:bodyPr>
            <a:normAutofit/>
          </a:bodyPr>
          <a:lstStyle>
            <a:lvl1pPr marL="0" indent="0" algn="l">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748748" y="1712711"/>
            <a:ext cx="9144000" cy="264644"/>
          </a:xfrm>
        </p:spPr>
        <p:txBody>
          <a:bodyPr>
            <a:normAutofit/>
          </a:bodyPr>
          <a:lstStyle>
            <a:lvl1pPr marL="0" indent="0" algn="l">
              <a:buNone/>
              <a:defRPr sz="1600" b="0" i="0">
                <a:solidFill>
                  <a:schemeClr val="tx1"/>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a:t>1</a:t>
            </a:r>
          </a:p>
        </p:txBody>
      </p:sp>
      <p:pic>
        <p:nvPicPr>
          <p:cNvPr id="5" name="Imagen 4">
            <a:extLst>
              <a:ext uri="{FF2B5EF4-FFF2-40B4-BE49-F238E27FC236}">
                <a16:creationId xmlns:a16="http://schemas.microsoft.com/office/drawing/2014/main" id="{C8033902-15FD-8E2D-8BE8-B0E1BBAA65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Tree>
    <p:extLst>
      <p:ext uri="{BB962C8B-B14F-4D97-AF65-F5344CB8AC3E}">
        <p14:creationId xmlns:p14="http://schemas.microsoft.com/office/powerpoint/2010/main" val="2320525964"/>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olo título - Azul Estela">
    <p:bg>
      <p:bgRef idx="1001">
        <a:schemeClr val="bg1"/>
      </p:bgRef>
    </p:bg>
    <p:spTree>
      <p:nvGrpSpPr>
        <p:cNvPr id="1" name=""/>
        <p:cNvGrpSpPr/>
        <p:nvPr/>
      </p:nvGrpSpPr>
      <p:grpSpPr>
        <a:xfrm>
          <a:off x="0" y="0"/>
          <a:ext cx="0" cy="0"/>
          <a:chOff x="0" y="0"/>
          <a:chExt cx="0" cy="0"/>
        </a:xfrm>
      </p:grpSpPr>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2"/>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3" name="Imagen 2">
            <a:extLst>
              <a:ext uri="{FF2B5EF4-FFF2-40B4-BE49-F238E27FC236}">
                <a16:creationId xmlns:a16="http://schemas.microsoft.com/office/drawing/2014/main" id="{556AE501-F2B3-A377-CE96-C2AC4F53E0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4" name="Título 1">
            <a:extLst>
              <a:ext uri="{FF2B5EF4-FFF2-40B4-BE49-F238E27FC236}">
                <a16:creationId xmlns:a16="http://schemas.microsoft.com/office/drawing/2014/main" id="{8CBD9024-2A70-7A2D-1CE9-3E1DE6DDA001}"/>
              </a:ext>
            </a:extLst>
          </p:cNvPr>
          <p:cNvSpPr>
            <a:spLocks noGrp="1"/>
          </p:cNvSpPr>
          <p:nvPr>
            <p:ph type="title"/>
          </p:nvPr>
        </p:nvSpPr>
        <p:spPr>
          <a:xfrm>
            <a:off x="838200" y="976104"/>
            <a:ext cx="10515600" cy="951550"/>
          </a:xfrm>
        </p:spPr>
        <p:txBody>
          <a:bodyPr>
            <a:noAutofit/>
          </a:bodyPr>
          <a:lstStyle>
            <a:lvl1pPr>
              <a:defRPr sz="3600" b="0" i="0">
                <a:latin typeface="Outfit Light" pitchFamily="2" charset="0"/>
              </a:defRPr>
            </a:lvl1pPr>
          </a:lstStyle>
          <a:p>
            <a:r>
              <a:rPr lang="es-ES"/>
              <a:t>Haga clic para modificar el estilo de título del patrón</a:t>
            </a:r>
          </a:p>
        </p:txBody>
      </p:sp>
      <p:sp>
        <p:nvSpPr>
          <p:cNvPr id="5" name="Marcador de número de diapositiva 4">
            <a:extLst>
              <a:ext uri="{FF2B5EF4-FFF2-40B4-BE49-F238E27FC236}">
                <a16:creationId xmlns:a16="http://schemas.microsoft.com/office/drawing/2014/main" id="{BFE059B7-BEE2-FA7F-4B4F-246366D8B69C}"/>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4130733127"/>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 Titulo Oscuro">
    <p:bg>
      <p:bgRef idx="1001">
        <a:schemeClr val="bg2"/>
      </p:bgRef>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2"/>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bg2"/>
                </a:solidFill>
                <a:latin typeface="Instrument Sans Medium" pitchFamily="2" charset="0"/>
                <a:ea typeface="Tahoma" panose="020B0604030504040204" pitchFamily="34" charset="0"/>
                <a:cs typeface="Tahoma" panose="020B0604030504040204" pitchFamily="34" charset="0"/>
              </a:defRPr>
            </a:lvl1pPr>
            <a:lvl2pPr>
              <a:defRPr sz="1600" b="0" i="0">
                <a:solidFill>
                  <a:schemeClr val="bg2"/>
                </a:solidFill>
                <a:latin typeface="Instrument Sans Medium" pitchFamily="2" charset="0"/>
                <a:ea typeface="Tahoma" panose="020B0604030504040204" pitchFamily="34" charset="0"/>
                <a:cs typeface="Tahoma" panose="020B0604030504040204" pitchFamily="34" charset="0"/>
              </a:defRPr>
            </a:lvl2pPr>
            <a:lvl3pPr>
              <a:defRPr sz="1600" b="0" i="0">
                <a:solidFill>
                  <a:schemeClr val="bg2"/>
                </a:solidFill>
                <a:latin typeface="Instrument Sans Medium" pitchFamily="2" charset="0"/>
                <a:ea typeface="Tahoma" panose="020B0604030504040204" pitchFamily="34" charset="0"/>
                <a:cs typeface="Tahoma" panose="020B0604030504040204" pitchFamily="34" charset="0"/>
              </a:defRPr>
            </a:lvl3pPr>
            <a:lvl4pPr>
              <a:defRPr sz="1600" b="0" i="0">
                <a:solidFill>
                  <a:schemeClr val="bg2"/>
                </a:solidFill>
                <a:latin typeface="Instrument Sans Medium" pitchFamily="2" charset="0"/>
                <a:ea typeface="Tahoma" panose="020B0604030504040204" pitchFamily="34" charset="0"/>
                <a:cs typeface="Tahoma" panose="020B0604030504040204" pitchFamily="34" charset="0"/>
              </a:defRPr>
            </a:lvl4pPr>
            <a:lvl5pPr>
              <a:defRPr sz="1600" b="0" i="0">
                <a:solidFill>
                  <a:schemeClr val="bg2"/>
                </a:solidFill>
                <a:latin typeface="Instrument Sans Medium" pitchFamily="2"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7723220" y="2295331"/>
            <a:ext cx="3932237" cy="3592318"/>
          </a:xfrm>
        </p:spPr>
        <p:txBody>
          <a:bodyPr>
            <a:normAutofit/>
          </a:bodyPr>
          <a:lstStyle>
            <a:lvl1pPr marL="0" indent="0">
              <a:buNone/>
              <a:defRPr sz="1600" b="0" i="0">
                <a:latin typeface="Instrument Sans Medium" pitchFamily="2"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pic>
        <p:nvPicPr>
          <p:cNvPr id="8" name="Imagen 7">
            <a:extLst>
              <a:ext uri="{FF2B5EF4-FFF2-40B4-BE49-F238E27FC236}">
                <a16:creationId xmlns:a16="http://schemas.microsoft.com/office/drawing/2014/main" id="{543A28B8-9165-6565-5CE8-2FF9F102E3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5" name="Marcador de número de diapositiva 4">
            <a:extLst>
              <a:ext uri="{FF2B5EF4-FFF2-40B4-BE49-F238E27FC236}">
                <a16:creationId xmlns:a16="http://schemas.microsoft.com/office/drawing/2014/main" id="{FB49E8BC-23DB-6327-5BCD-A96F09B37173}"/>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219038425"/>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ido - Titulo Azul Estela">
    <p:bg>
      <p:bgRef idx="1001">
        <a:schemeClr val="bg1"/>
      </p:bgRef>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2"/>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bg2"/>
                </a:solidFill>
                <a:latin typeface="Instrument Sans Medium" pitchFamily="2" charset="0"/>
                <a:ea typeface="Tahoma" panose="020B0604030504040204" pitchFamily="34" charset="0"/>
                <a:cs typeface="Tahoma" panose="020B0604030504040204" pitchFamily="34" charset="0"/>
              </a:defRPr>
            </a:lvl1pPr>
            <a:lvl2pPr>
              <a:defRPr sz="1600" b="0" i="0">
                <a:solidFill>
                  <a:schemeClr val="bg2"/>
                </a:solidFill>
                <a:latin typeface="Instrument Sans Medium" pitchFamily="2" charset="0"/>
                <a:ea typeface="Tahoma" panose="020B0604030504040204" pitchFamily="34" charset="0"/>
                <a:cs typeface="Tahoma" panose="020B0604030504040204" pitchFamily="34" charset="0"/>
              </a:defRPr>
            </a:lvl2pPr>
            <a:lvl3pPr>
              <a:defRPr sz="1600" b="0" i="0">
                <a:solidFill>
                  <a:schemeClr val="bg2"/>
                </a:solidFill>
                <a:latin typeface="Instrument Sans Medium" pitchFamily="2" charset="0"/>
                <a:ea typeface="Tahoma" panose="020B0604030504040204" pitchFamily="34" charset="0"/>
                <a:cs typeface="Tahoma" panose="020B0604030504040204" pitchFamily="34" charset="0"/>
              </a:defRPr>
            </a:lvl3pPr>
            <a:lvl4pPr>
              <a:defRPr sz="1600" b="0" i="0">
                <a:solidFill>
                  <a:schemeClr val="bg2"/>
                </a:solidFill>
                <a:latin typeface="Instrument Sans Medium" pitchFamily="2" charset="0"/>
                <a:ea typeface="Tahoma" panose="020B0604030504040204" pitchFamily="34" charset="0"/>
                <a:cs typeface="Tahoma" panose="020B0604030504040204" pitchFamily="34" charset="0"/>
              </a:defRPr>
            </a:lvl4pPr>
            <a:lvl5pPr>
              <a:defRPr sz="1600" b="0" i="0">
                <a:solidFill>
                  <a:schemeClr val="bg2"/>
                </a:solidFill>
                <a:latin typeface="Instrument Sans Medium" pitchFamily="2"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7723220" y="2295331"/>
            <a:ext cx="3932237" cy="3592318"/>
          </a:xfrm>
        </p:spPr>
        <p:txBody>
          <a:bodyPr/>
          <a:lstStyle>
            <a:lvl1pPr marL="0" indent="0">
              <a:buNone/>
              <a:defRPr sz="1600" b="0" i="0">
                <a:latin typeface="Instrument Sans Medium" pitchFamily="2"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pic>
        <p:nvPicPr>
          <p:cNvPr id="8" name="Imagen 7">
            <a:extLst>
              <a:ext uri="{FF2B5EF4-FFF2-40B4-BE49-F238E27FC236}">
                <a16:creationId xmlns:a16="http://schemas.microsoft.com/office/drawing/2014/main" id="{543A28B8-9165-6565-5CE8-2FF9F102E3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6" name="Marcador de número de diapositiva 5">
            <a:extLst>
              <a:ext uri="{FF2B5EF4-FFF2-40B4-BE49-F238E27FC236}">
                <a16:creationId xmlns:a16="http://schemas.microsoft.com/office/drawing/2014/main" id="{511EB5BE-E085-5538-2939-610FE61D41CA}"/>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610009111"/>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ido - Titulo Claro">
    <p:bg>
      <p:bgPr>
        <a:solidFill>
          <a:srgbClr val="F7FAFD"/>
        </a:solid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1"/>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a:defRPr sz="1600" b="0" i="0">
                <a:solidFill>
                  <a:schemeClr val="tx2"/>
                </a:solidFill>
                <a:latin typeface="Instrument Sans Medium" pitchFamily="2" charset="0"/>
                <a:ea typeface="Tahoma" panose="020B0604030504040204" pitchFamily="34" charset="0"/>
                <a:cs typeface="Tahoma" panose="020B0604030504040204" pitchFamily="34" charset="0"/>
              </a:defRPr>
            </a:lvl2pPr>
            <a:lvl3pPr>
              <a:defRPr sz="1600" b="0" i="0">
                <a:solidFill>
                  <a:schemeClr val="tx2"/>
                </a:solidFill>
                <a:latin typeface="Instrument Sans Medium" pitchFamily="2" charset="0"/>
                <a:ea typeface="Tahoma" panose="020B0604030504040204" pitchFamily="34" charset="0"/>
                <a:cs typeface="Tahoma" panose="020B0604030504040204" pitchFamily="34" charset="0"/>
              </a:defRPr>
            </a:lvl3pPr>
            <a:lvl4pPr>
              <a:defRPr sz="1600" b="0" i="0">
                <a:solidFill>
                  <a:schemeClr val="tx2"/>
                </a:solidFill>
                <a:latin typeface="Instrument Sans Medium" pitchFamily="2" charset="0"/>
                <a:ea typeface="Tahoma" panose="020B0604030504040204" pitchFamily="34" charset="0"/>
                <a:cs typeface="Tahoma" panose="020B0604030504040204" pitchFamily="34" charset="0"/>
              </a:defRPr>
            </a:lvl4pPr>
            <a:lvl5pPr>
              <a:defRPr sz="1600" b="0" i="0">
                <a:solidFill>
                  <a:schemeClr val="tx2"/>
                </a:solidFill>
                <a:latin typeface="Instrument Sans Medium" pitchFamily="2"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7723220" y="2295331"/>
            <a:ext cx="3932237" cy="3592318"/>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pic>
        <p:nvPicPr>
          <p:cNvPr id="10" name="Imagen 9">
            <a:extLst>
              <a:ext uri="{FF2B5EF4-FFF2-40B4-BE49-F238E27FC236}">
                <a16:creationId xmlns:a16="http://schemas.microsoft.com/office/drawing/2014/main" id="{FE3BFD1D-28B6-027F-5F34-CD0D4F54F6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F7BA8F14-0B21-45A3-5759-069363871176}"/>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360449816"/>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n blanco - Blanc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7D0D02A-B93A-C9BE-2C72-D1D88ACB5F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2" name="Marcador de número de diapositiva 1">
            <a:extLst>
              <a:ext uri="{FF2B5EF4-FFF2-40B4-BE49-F238E27FC236}">
                <a16:creationId xmlns:a16="http://schemas.microsoft.com/office/drawing/2014/main" id="{2DE39C51-1C27-8B1C-53E4-8926F1BD5C3F}"/>
              </a:ext>
            </a:extLst>
          </p:cNvPr>
          <p:cNvSpPr>
            <a:spLocks noGrp="1"/>
          </p:cNvSpPr>
          <p:nvPr>
            <p:ph type="sldNum" sz="quarter" idx="10"/>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8763331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En blanco - Cian">
    <p:bg>
      <p:bgRef idx="1001">
        <a:schemeClr val="bg2"/>
      </p:bgRef>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7D0D02A-B93A-C9BE-2C72-D1D88ACB5F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2" name="Marcador de número de diapositiva 1">
            <a:extLst>
              <a:ext uri="{FF2B5EF4-FFF2-40B4-BE49-F238E27FC236}">
                <a16:creationId xmlns:a16="http://schemas.microsoft.com/office/drawing/2014/main" id="{BB38C4ED-55BB-1007-F721-83F0B5E01E1F}"/>
              </a:ext>
            </a:extLst>
          </p:cNvPr>
          <p:cNvSpPr>
            <a:spLocks noGrp="1"/>
          </p:cNvSpPr>
          <p:nvPr>
            <p:ph type="sldNum" sz="quarter" idx="10"/>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255574551"/>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En blanco - Oscuro">
    <p:bg>
      <p:bgRef idx="1001">
        <a:schemeClr val="bg2"/>
      </p:bgRef>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2DD41C9-39EB-23C5-8401-D9A558885E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2" name="Marcador de número de diapositiva 1">
            <a:extLst>
              <a:ext uri="{FF2B5EF4-FFF2-40B4-BE49-F238E27FC236}">
                <a16:creationId xmlns:a16="http://schemas.microsoft.com/office/drawing/2014/main" id="{C9573D25-EAF7-8B58-8EAF-7070F05B2250}"/>
              </a:ext>
            </a:extLst>
          </p:cNvPr>
          <p:cNvSpPr>
            <a:spLocks noGrp="1"/>
          </p:cNvSpPr>
          <p:nvPr>
            <p:ph type="sldNum" sz="quarter" idx="10"/>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3682375612"/>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ierre - Gradiente cian Estel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alpha val="399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0366"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828270" y="6074418"/>
            <a:ext cx="2535459" cy="369332"/>
          </a:xfrm>
          <a:prstGeom prst="rect">
            <a:avLst/>
          </a:prstGeom>
          <a:noFill/>
        </p:spPr>
        <p:txBody>
          <a:bodyPr wrap="square" rtlCol="0">
            <a:spAutoFit/>
          </a:bodyPr>
          <a:lstStyle/>
          <a:p>
            <a:pPr algn="ctr"/>
            <a:r>
              <a:rPr lang="es-CL" b="0" i="0">
                <a:solidFill>
                  <a:schemeClr val="bg1"/>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383603595"/>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erre - Gradiente cian Estel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alpha val="399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0366"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832797" y="6074418"/>
            <a:ext cx="2526406" cy="369332"/>
          </a:xfrm>
          <a:prstGeom prst="rect">
            <a:avLst/>
          </a:prstGeom>
          <a:noFill/>
        </p:spPr>
        <p:txBody>
          <a:bodyPr wrap="square" rtlCol="0">
            <a:spAutoFit/>
          </a:bodyPr>
          <a:lstStyle/>
          <a:p>
            <a:pPr algn="ctr"/>
            <a:r>
              <a:rPr lang="es-CL">
                <a:solidFill>
                  <a:schemeClr val="bg1"/>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4098609411"/>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ierre - Gradiente Azul Estela">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p:cNvSpPr>
          <p:nvPr userDrawn="1"/>
        </p:nvSpPr>
        <p:spPr>
          <a:xfrm>
            <a:off x="0" y="0"/>
            <a:ext cx="12192000" cy="6858000"/>
          </a:xfrm>
          <a:prstGeom prst="rect">
            <a:avLst/>
          </a:prstGeom>
          <a:solidFill>
            <a:schemeClr val="tx1">
              <a:alpha val="5485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0366"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651727" y="6074418"/>
            <a:ext cx="2888545" cy="369332"/>
          </a:xfrm>
          <a:prstGeom prst="rect">
            <a:avLst/>
          </a:prstGeom>
          <a:noFill/>
        </p:spPr>
        <p:txBody>
          <a:bodyPr wrap="square" rtlCol="0">
            <a:spAutoFit/>
          </a:bodyPr>
          <a:lstStyle/>
          <a:p>
            <a:pPr algn="ctr"/>
            <a:r>
              <a:rPr lang="es-CL" b="0" i="0">
                <a:solidFill>
                  <a:schemeClr val="accent2"/>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3852098187"/>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ulos - Imagen Gradiente Oscur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99BB6A3-7879-B7A8-9ECF-216A9A89D36F}"/>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rgbClr val="003761"/>
              </a:gs>
              <a:gs pos="50000">
                <a:srgbClr val="003761">
                  <a:alpha val="5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1524000" y="2069431"/>
            <a:ext cx="9144000" cy="1440531"/>
          </a:xfrm>
        </p:spPr>
        <p:txBody>
          <a:bodyPr anchor="b"/>
          <a:lstStyle>
            <a:lvl1pPr algn="ctr">
              <a:defRPr sz="4500" b="0" i="0">
                <a:solidFill>
                  <a:schemeClr val="bg1"/>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bg1"/>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accent2"/>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5" name="Imagen 4">
            <a:extLst>
              <a:ext uri="{FF2B5EF4-FFF2-40B4-BE49-F238E27FC236}">
                <a16:creationId xmlns:a16="http://schemas.microsoft.com/office/drawing/2014/main" id="{13453518-DA86-24B4-BACC-71CEA052F5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6" name="Marcador de número de diapositiva 5">
            <a:extLst>
              <a:ext uri="{FF2B5EF4-FFF2-40B4-BE49-F238E27FC236}">
                <a16:creationId xmlns:a16="http://schemas.microsoft.com/office/drawing/2014/main" id="{E2445B00-A791-033B-D907-AC213A3EDC17}"/>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1225943742"/>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ulos - Imagen Fond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2069431"/>
            <a:ext cx="9144000" cy="1440531"/>
          </a:xfrm>
        </p:spPr>
        <p:txBody>
          <a:bodyPr anchor="b"/>
          <a:lstStyle>
            <a:lvl1pPr algn="ctr">
              <a:defRPr sz="4500" b="0" i="0">
                <a:solidFill>
                  <a:schemeClr val="tx2"/>
                </a:solidFill>
                <a:latin typeface="+mj-lt"/>
              </a:defRPr>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tx1"/>
                </a:solidFill>
                <a:effectLst/>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a:t>1</a:t>
            </a:r>
          </a:p>
        </p:txBody>
      </p:sp>
      <p:pic>
        <p:nvPicPr>
          <p:cNvPr id="6" name="Imagen 5">
            <a:extLst>
              <a:ext uri="{FF2B5EF4-FFF2-40B4-BE49-F238E27FC236}">
                <a16:creationId xmlns:a16="http://schemas.microsoft.com/office/drawing/2014/main" id="{BFAC88B5-F385-621B-EF4F-2E083151AE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2288191458"/>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ulos - Imagen Fond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2069431"/>
            <a:ext cx="9144000" cy="1440531"/>
          </a:xfrm>
        </p:spPr>
        <p:txBody>
          <a:bodyPr anchor="b"/>
          <a:lstStyle>
            <a:lvl1pPr algn="ctr">
              <a:defRPr sz="4500" b="0" i="0">
                <a:solidFill>
                  <a:schemeClr val="tx2"/>
                </a:solidFill>
                <a:latin typeface="+mj-lt"/>
              </a:defRPr>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tx1"/>
                </a:solidFill>
                <a:effectLst/>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a:t>1</a:t>
            </a:r>
          </a:p>
        </p:txBody>
      </p:sp>
      <p:pic>
        <p:nvPicPr>
          <p:cNvPr id="6" name="Imagen 5">
            <a:extLst>
              <a:ext uri="{FF2B5EF4-FFF2-40B4-BE49-F238E27FC236}">
                <a16:creationId xmlns:a16="http://schemas.microsoft.com/office/drawing/2014/main" id="{819375ED-49EA-E7DA-C90A-2E92C241A7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2320525964"/>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ulos - Imagen Gradiente Oscur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99BB6A3-7879-B7A8-9ECF-216A9A89D36F}"/>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rgbClr val="003761"/>
              </a:gs>
              <a:gs pos="50000">
                <a:srgbClr val="003761">
                  <a:alpha val="5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1524000" y="2069431"/>
            <a:ext cx="9144000" cy="1440531"/>
          </a:xfrm>
        </p:spPr>
        <p:txBody>
          <a:bodyPr anchor="b"/>
          <a:lstStyle>
            <a:lvl1pPr algn="ctr">
              <a:defRPr sz="4500" b="0" i="0">
                <a:solidFill>
                  <a:schemeClr val="bg1"/>
                </a:solidFill>
                <a:latin typeface="+mj-lt"/>
              </a:defRPr>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accent2"/>
                </a:solidFill>
                <a:effectLst/>
                <a:latin typeface="Century Gothic" panose="020B0502020202020204" pitchFamily="34"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6" name="Marcador de número de diapositiva 5">
            <a:extLst>
              <a:ext uri="{FF2B5EF4-FFF2-40B4-BE49-F238E27FC236}">
                <a16:creationId xmlns:a16="http://schemas.microsoft.com/office/drawing/2014/main" id="{E2445B00-A791-033B-D907-AC213A3EDC17}"/>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9" name="Imagen 8">
            <a:extLst>
              <a:ext uri="{FF2B5EF4-FFF2-40B4-BE49-F238E27FC236}">
                <a16:creationId xmlns:a16="http://schemas.microsoft.com/office/drawing/2014/main" id="{F732BD77-AFCF-7D75-6C79-DABC922D81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1225943742"/>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ulos - Imagen gradiente Cla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99BB6A3-7879-B7A8-9ECF-216A9A89D36F}"/>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rgbClr val="DEFFF8"/>
              </a:gs>
              <a:gs pos="50000">
                <a:srgbClr val="DEFFF8">
                  <a:alpha val="49976"/>
                </a:srgbClr>
              </a:gs>
              <a:gs pos="100000">
                <a:srgbClr val="DEFFF8">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mj-lt"/>
            </a:endParaRPr>
          </a:p>
        </p:txBody>
      </p:sp>
      <p:sp>
        <p:nvSpPr>
          <p:cNvPr id="2" name="Título 1"/>
          <p:cNvSpPr>
            <a:spLocks noGrp="1"/>
          </p:cNvSpPr>
          <p:nvPr>
            <p:ph type="ctrTitle"/>
          </p:nvPr>
        </p:nvSpPr>
        <p:spPr>
          <a:xfrm>
            <a:off x="1524000" y="2069431"/>
            <a:ext cx="9144000" cy="1440531"/>
          </a:xfrm>
        </p:spPr>
        <p:txBody>
          <a:bodyPr anchor="b"/>
          <a:lstStyle>
            <a:lvl1pPr algn="ctr">
              <a:defRPr sz="4500" b="0" i="0">
                <a:solidFill>
                  <a:schemeClr val="tx2"/>
                </a:solidFill>
                <a:latin typeface="+mj-lt"/>
              </a:defRPr>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tx1"/>
                </a:solidFill>
                <a:effectLst/>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7" name="Marcador de número de diapositiva 6">
            <a:extLst>
              <a:ext uri="{FF2B5EF4-FFF2-40B4-BE49-F238E27FC236}">
                <a16:creationId xmlns:a16="http://schemas.microsoft.com/office/drawing/2014/main" id="{40248537-1E85-C925-B10B-209914B7A1C0}"/>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5" name="Imagen 4">
            <a:extLst>
              <a:ext uri="{FF2B5EF4-FFF2-40B4-BE49-F238E27FC236}">
                <a16:creationId xmlns:a16="http://schemas.microsoft.com/office/drawing/2014/main" id="{2EEA8D1B-D1C6-99F0-5FD0-0A54D581CE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3740587498"/>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ido - Azul Estela">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2"/>
                </a:solidFill>
                <a:latin typeface="+mj-lt"/>
              </a:defRPr>
            </a:lvl1pPr>
          </a:lstStyle>
          <a:p>
            <a:r>
              <a:rPr lang="es-ES"/>
              <a:t>Haga clic para modificar el estilo de título del patrón</a:t>
            </a:r>
          </a:p>
        </p:txBody>
      </p:sp>
      <p:sp>
        <p:nvSpPr>
          <p:cNvPr id="3" name="Marcador de contenido 2"/>
          <p:cNvSpPr>
            <a:spLocks noGrp="1"/>
          </p:cNvSpPr>
          <p:nvPr>
            <p:ph idx="1"/>
          </p:nvPr>
        </p:nvSpPr>
        <p:spPr/>
        <p:txBody>
          <a:bodyPr>
            <a:normAutofit/>
          </a:bodyPr>
          <a:lstStyle>
            <a:lvl1pPr>
              <a:defRPr sz="1600">
                <a:latin typeface="Tahoma" panose="020B0604030504040204" pitchFamily="34" charset="0"/>
                <a:ea typeface="Tahoma" panose="020B0604030504040204" pitchFamily="34" charset="0"/>
                <a:cs typeface="Tahoma" panose="020B0604030504040204" pitchFamily="34" charset="0"/>
              </a:defRPr>
            </a:lvl1pPr>
            <a:lvl2pPr>
              <a:defRPr sz="1600">
                <a:latin typeface="Tahoma" panose="020B0604030504040204" pitchFamily="34" charset="0"/>
                <a:ea typeface="Tahoma" panose="020B0604030504040204" pitchFamily="34" charset="0"/>
                <a:cs typeface="Tahoma" panose="020B0604030504040204" pitchFamily="34" charset="0"/>
              </a:defRPr>
            </a:lvl2pPr>
            <a:lvl3pP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2"/>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F43B1CC4-B6FF-3B11-C211-002CE84BFD1D}"/>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6" name="Imagen 5">
            <a:extLst>
              <a:ext uri="{FF2B5EF4-FFF2-40B4-BE49-F238E27FC236}">
                <a16:creationId xmlns:a16="http://schemas.microsoft.com/office/drawing/2014/main" id="{F3CC6C31-30FE-8048-9F69-DFAC887F8F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3398174421"/>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ido - Cian Estela">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1"/>
                </a:solidFill>
                <a:latin typeface="+mj-lt"/>
              </a:defRPr>
            </a:lvl1pPr>
          </a:lstStyle>
          <a:p>
            <a:r>
              <a:rPr lang="es-ES"/>
              <a:t>Haga clic para modificar el estilo de título del patrón</a:t>
            </a:r>
          </a:p>
        </p:txBody>
      </p:sp>
      <p:sp>
        <p:nvSpPr>
          <p:cNvPr id="3" name="Marcador de contenido 2"/>
          <p:cNvSpPr>
            <a:spLocks noGrp="1"/>
          </p:cNvSpPr>
          <p:nvPr>
            <p:ph idx="1"/>
          </p:nvPr>
        </p:nvSpPr>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5" name="Marcador de número de diapositiva 4">
            <a:extLst>
              <a:ext uri="{FF2B5EF4-FFF2-40B4-BE49-F238E27FC236}">
                <a16:creationId xmlns:a16="http://schemas.microsoft.com/office/drawing/2014/main" id="{E97DD674-F92A-AB34-FC18-12CA7D00E881}"/>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6" name="Imagen 5">
            <a:extLst>
              <a:ext uri="{FF2B5EF4-FFF2-40B4-BE49-F238E27FC236}">
                <a16:creationId xmlns:a16="http://schemas.microsoft.com/office/drawing/2014/main" id="{9222E315-B7DD-C936-F33A-424A656E70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576574254"/>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ido - Blanco">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1"/>
                </a:solidFill>
                <a:latin typeface="+mj-lt"/>
              </a:defRPr>
            </a:lvl1pPr>
          </a:lstStyle>
          <a:p>
            <a:r>
              <a:rPr lang="es-ES"/>
              <a:t>Haga clic para modificar el estilo de título del patrón</a:t>
            </a:r>
          </a:p>
        </p:txBody>
      </p:sp>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5" name="Marcador de número de diapositiva 4">
            <a:extLst>
              <a:ext uri="{FF2B5EF4-FFF2-40B4-BE49-F238E27FC236}">
                <a16:creationId xmlns:a16="http://schemas.microsoft.com/office/drawing/2014/main" id="{F643EC22-E4C0-15B5-AC71-70F5A9DA7C48}"/>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3" name="Imagen 2">
            <a:extLst>
              <a:ext uri="{FF2B5EF4-FFF2-40B4-BE49-F238E27FC236}">
                <a16:creationId xmlns:a16="http://schemas.microsoft.com/office/drawing/2014/main" id="{7DF2F03F-9001-2353-1F91-E5A67CEBA6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2518862401"/>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cion - Imagen gradiente Clar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D0169E9-9741-550D-5C45-9DF237C829C9}"/>
              </a:ext>
            </a:extLst>
          </p:cNvPr>
          <p:cNvSpPr>
            <a:spLocks noGrp="1" noRot="1" noMove="1" noResize="1" noEditPoints="1" noAdjustHandles="1" noChangeArrowheads="1" noChangeShapeType="1"/>
          </p:cNvSpPr>
          <p:nvPr userDrawn="1"/>
        </p:nvSpPr>
        <p:spPr>
          <a:xfrm>
            <a:off x="0" y="0"/>
            <a:ext cx="6820930" cy="6858000"/>
          </a:xfrm>
          <a:prstGeom prst="rect">
            <a:avLst/>
          </a:prstGeom>
          <a:gradFill>
            <a:gsLst>
              <a:gs pos="0">
                <a:schemeClr val="bg1"/>
              </a:gs>
              <a:gs pos="50000">
                <a:schemeClr val="bg1">
                  <a:alpha val="85189"/>
                </a:schemeClr>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1850" y="1736728"/>
            <a:ext cx="5264149" cy="2546023"/>
          </a:xfrm>
        </p:spPr>
        <p:txBody>
          <a:bodyPr anchor="b"/>
          <a:lstStyle>
            <a:lvl1pPr>
              <a:defRPr sz="4500" b="0" i="0">
                <a:solidFill>
                  <a:schemeClr val="tx2"/>
                </a:solidFill>
                <a:latin typeface="+mj-lt"/>
              </a:defRPr>
            </a:lvl1pPr>
          </a:lstStyle>
          <a:p>
            <a:r>
              <a:rPr lang="es-ES"/>
              <a:t>Haga clic para modificar el estilo de título del patrón</a:t>
            </a:r>
          </a:p>
        </p:txBody>
      </p:sp>
      <p:sp>
        <p:nvSpPr>
          <p:cNvPr id="3" name="Marcador de texto 2"/>
          <p:cNvSpPr>
            <a:spLocks noGrp="1"/>
          </p:cNvSpPr>
          <p:nvPr>
            <p:ph type="body" idx="1"/>
          </p:nvPr>
        </p:nvSpPr>
        <p:spPr>
          <a:xfrm>
            <a:off x="831851" y="4589465"/>
            <a:ext cx="5264149" cy="1500187"/>
          </a:xfrm>
        </p:spPr>
        <p:txBody>
          <a:bodyPr>
            <a:normAutofit/>
          </a:bodyPr>
          <a:lstStyle>
            <a:lvl1pPr marL="0" indent="0">
              <a:buNone/>
              <a:defRPr sz="1600" b="0"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11" name="Marcador de texto 2">
            <a:extLst>
              <a:ext uri="{FF2B5EF4-FFF2-40B4-BE49-F238E27FC236}">
                <a16:creationId xmlns:a16="http://schemas.microsoft.com/office/drawing/2014/main" id="{2DC7599B-88AC-7937-3A8E-7F0E1EED7359}"/>
              </a:ext>
            </a:extLst>
          </p:cNvPr>
          <p:cNvSpPr>
            <a:spLocks noGrp="1"/>
          </p:cNvSpPr>
          <p:nvPr>
            <p:ph type="body" idx="10" hasCustomPrompt="1"/>
          </p:nvPr>
        </p:nvSpPr>
        <p:spPr>
          <a:xfrm>
            <a:off x="831850" y="1430014"/>
            <a:ext cx="5264149" cy="269483"/>
          </a:xfrm>
        </p:spPr>
        <p:txBody>
          <a:bodyPr>
            <a:normAutofit/>
          </a:bodyPr>
          <a:lstStyle>
            <a:lvl1pPr marL="0" indent="0">
              <a:buNone/>
              <a:defRPr sz="1600" b="0" i="0">
                <a:solidFill>
                  <a:schemeClr val="accent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5" name="Marcador de número de diapositiva 4">
            <a:extLst>
              <a:ext uri="{FF2B5EF4-FFF2-40B4-BE49-F238E27FC236}">
                <a16:creationId xmlns:a16="http://schemas.microsoft.com/office/drawing/2014/main" id="{B5755EAA-CC50-0792-7F3E-4C63DF5D45BD}"/>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5C90281C-B62A-2081-A4D8-3BBE38241F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23397005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cion - Imagen gradiente Oscu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7C8E96D-8DE7-DD48-2570-C4EBB3049156}"/>
              </a:ext>
            </a:extLst>
          </p:cNvPr>
          <p:cNvSpPr>
            <a:spLocks noGrp="1" noRot="1" noMove="1" noResize="1" noEditPoints="1" noAdjustHandles="1" noChangeArrowheads="1" noChangeShapeType="1"/>
          </p:cNvSpPr>
          <p:nvPr userDrawn="1"/>
        </p:nvSpPr>
        <p:spPr>
          <a:xfrm>
            <a:off x="0" y="0"/>
            <a:ext cx="6820930" cy="6858000"/>
          </a:xfrm>
          <a:prstGeom prst="rect">
            <a:avLst/>
          </a:prstGeom>
          <a:gradFill>
            <a:gsLst>
              <a:gs pos="0">
                <a:srgbClr val="003761"/>
              </a:gs>
              <a:gs pos="50000">
                <a:srgbClr val="003761">
                  <a:alpha val="9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1850" y="1736728"/>
            <a:ext cx="5264149" cy="2546023"/>
          </a:xfrm>
        </p:spPr>
        <p:txBody>
          <a:bodyPr anchor="b"/>
          <a:lstStyle>
            <a:lvl1pPr>
              <a:defRPr sz="4500" b="0" i="0">
                <a:solidFill>
                  <a:schemeClr val="bg1"/>
                </a:solidFill>
                <a:latin typeface="+mj-lt"/>
              </a:defRPr>
            </a:lvl1pPr>
          </a:lstStyle>
          <a:p>
            <a:r>
              <a:rPr lang="es-ES"/>
              <a:t>Haga clic para modificar el estilo de título del patrón</a:t>
            </a:r>
          </a:p>
        </p:txBody>
      </p:sp>
      <p:sp>
        <p:nvSpPr>
          <p:cNvPr id="3" name="Marcador de texto 2"/>
          <p:cNvSpPr>
            <a:spLocks noGrp="1"/>
          </p:cNvSpPr>
          <p:nvPr>
            <p:ph type="body" idx="1"/>
          </p:nvPr>
        </p:nvSpPr>
        <p:spPr>
          <a:xfrm>
            <a:off x="831851" y="4589465"/>
            <a:ext cx="5264149" cy="1500187"/>
          </a:xfrm>
        </p:spPr>
        <p:txBody>
          <a:bodyPr>
            <a:normAutofit/>
          </a:bodyPr>
          <a:lstStyle>
            <a:lvl1pPr marL="0" indent="0">
              <a:buNone/>
              <a:defRPr sz="1600" b="0" i="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11" name="Marcador de texto 2">
            <a:extLst>
              <a:ext uri="{FF2B5EF4-FFF2-40B4-BE49-F238E27FC236}">
                <a16:creationId xmlns:a16="http://schemas.microsoft.com/office/drawing/2014/main" id="{2DC7599B-88AC-7937-3A8E-7F0E1EED7359}"/>
              </a:ext>
            </a:extLst>
          </p:cNvPr>
          <p:cNvSpPr>
            <a:spLocks noGrp="1"/>
          </p:cNvSpPr>
          <p:nvPr>
            <p:ph type="body" idx="10" hasCustomPrompt="1"/>
          </p:nvPr>
        </p:nvSpPr>
        <p:spPr>
          <a:xfrm>
            <a:off x="831850" y="1430014"/>
            <a:ext cx="5264149" cy="269483"/>
          </a:xfrm>
        </p:spPr>
        <p:txBody>
          <a:bodyPr>
            <a:normAutofit/>
          </a:bodyPr>
          <a:lstStyle>
            <a:lvl1pPr marL="0" indent="0">
              <a:buNone/>
              <a:defRPr sz="1600" b="0" i="0">
                <a:solidFill>
                  <a:schemeClr val="accent2"/>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5" name="Marcador de número de diapositiva 4">
            <a:extLst>
              <a:ext uri="{FF2B5EF4-FFF2-40B4-BE49-F238E27FC236}">
                <a16:creationId xmlns:a16="http://schemas.microsoft.com/office/drawing/2014/main" id="{81B03E96-F7CD-F6F6-046F-AB434B0579EE}"/>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E3515466-19E8-2AFD-F9BA-C13551017C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21072453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ido -Medio gradiente inferi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21DFC01-22A7-222D-4481-BCB51C9837E5}"/>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Tahoma" panose="020B0604030504040204" pitchFamily="34" charset="0"/>
              <a:ea typeface="Tahoma" panose="020B0604030504040204" pitchFamily="34" charset="0"/>
              <a:cs typeface="Tahoma" panose="020B0604030504040204" pitchFamily="34" charset="0"/>
            </a:endParaRPr>
          </a:p>
        </p:txBody>
      </p:sp>
      <p:sp>
        <p:nvSpPr>
          <p:cNvPr id="3" name="Rectángulo 2">
            <a:extLst>
              <a:ext uri="{FF2B5EF4-FFF2-40B4-BE49-F238E27FC236}">
                <a16:creationId xmlns:a16="http://schemas.microsoft.com/office/drawing/2014/main" id="{88CF8ADC-A5C8-8C13-8CD1-C775514207DC}"/>
              </a:ext>
            </a:extLst>
          </p:cNvPr>
          <p:cNvSpPr>
            <a:spLocks noGrp="1" noRot="1" noMove="1" noResize="1" noEditPoints="1" noAdjustHandles="1" noChangeArrowheads="1" noChangeShapeType="1"/>
          </p:cNvSpPr>
          <p:nvPr userDrawn="1"/>
        </p:nvSpPr>
        <p:spPr>
          <a:xfrm>
            <a:off x="0" y="976104"/>
            <a:ext cx="12192000" cy="5881896"/>
          </a:xfrm>
          <a:prstGeom prst="rect">
            <a:avLst/>
          </a:prstGeom>
          <a:gradFill>
            <a:gsLst>
              <a:gs pos="0">
                <a:schemeClr val="bg1"/>
              </a:gs>
              <a:gs pos="50000">
                <a:schemeClr val="bg1">
                  <a:alpha val="85189"/>
                </a:schemeClr>
              </a:gs>
              <a:gs pos="100000">
                <a:schemeClr val="bg1">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8200" y="976104"/>
            <a:ext cx="10515600" cy="951550"/>
          </a:xfrm>
        </p:spPr>
        <p:txBody>
          <a:bodyPr>
            <a:noAutofit/>
          </a:bodyPr>
          <a:lstStyle>
            <a:lvl1pPr>
              <a:defRPr sz="3600" b="0" i="0">
                <a:latin typeface="+mj-lt"/>
              </a:defRPr>
            </a:lvl1pPr>
          </a:lstStyle>
          <a:p>
            <a:r>
              <a:rPr lang="es-ES"/>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5" name="Marcador de número de diapositiva 4">
            <a:extLst>
              <a:ext uri="{FF2B5EF4-FFF2-40B4-BE49-F238E27FC236}">
                <a16:creationId xmlns:a16="http://schemas.microsoft.com/office/drawing/2014/main" id="{C2B21903-5D55-209A-A0B8-AEFA941EE19F}"/>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8" name="Imagen 7">
            <a:extLst>
              <a:ext uri="{FF2B5EF4-FFF2-40B4-BE49-F238E27FC236}">
                <a16:creationId xmlns:a16="http://schemas.microsoft.com/office/drawing/2014/main" id="{8C357F62-B2CC-325B-3883-1B1724A033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3933804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ulos - Imagen Fon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97262F22-61B8-C76E-FA89-5D72135D2A6E}"/>
              </a:ext>
            </a:extLst>
          </p:cNvPr>
          <p:cNvSpPr/>
          <p:nvPr userDrawn="1"/>
        </p:nvSpPr>
        <p:spPr>
          <a:xfrm>
            <a:off x="0" y="0"/>
            <a:ext cx="12192000" cy="6858000"/>
          </a:xfrm>
          <a:prstGeom prst="rect">
            <a:avLst/>
          </a:prstGeom>
          <a:gradFill>
            <a:gsLst>
              <a:gs pos="0">
                <a:srgbClr val="003761"/>
              </a:gs>
              <a:gs pos="50000">
                <a:srgbClr val="003761">
                  <a:alpha val="5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748748" y="2069431"/>
            <a:ext cx="7237784" cy="1440531"/>
          </a:xfrm>
        </p:spPr>
        <p:txBody>
          <a:bodyPr anchor="b"/>
          <a:lstStyle>
            <a:lvl1pPr algn="l">
              <a:defRPr sz="4500" b="0" i="0">
                <a:solidFill>
                  <a:schemeClr val="bg1"/>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748748" y="3602038"/>
            <a:ext cx="7237784" cy="1655762"/>
          </a:xfrm>
        </p:spPr>
        <p:txBody>
          <a:bodyPr>
            <a:normAutofit/>
          </a:bodyPr>
          <a:lstStyle>
            <a:lvl1pPr marL="0" indent="0" algn="l">
              <a:buNone/>
              <a:defRPr sz="1600" b="0" i="0">
                <a:solidFill>
                  <a:schemeClr val="bg1"/>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748748" y="1712711"/>
            <a:ext cx="7237784" cy="264644"/>
          </a:xfrm>
        </p:spPr>
        <p:txBody>
          <a:bodyPr>
            <a:normAutofit/>
          </a:bodyPr>
          <a:lstStyle>
            <a:lvl1pPr marL="0" indent="0" algn="l">
              <a:buNone/>
              <a:defRPr sz="1600" b="0" i="0">
                <a:solidFill>
                  <a:schemeClr val="accent2"/>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a:t>1</a:t>
            </a:r>
          </a:p>
        </p:txBody>
      </p:sp>
      <p:pic>
        <p:nvPicPr>
          <p:cNvPr id="7" name="Imagen 6">
            <a:extLst>
              <a:ext uri="{FF2B5EF4-FFF2-40B4-BE49-F238E27FC236}">
                <a16:creationId xmlns:a16="http://schemas.microsoft.com/office/drawing/2014/main" id="{94F60C0F-033B-047A-C30A-CD34917F94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Tree>
    <p:extLst>
      <p:ext uri="{BB962C8B-B14F-4D97-AF65-F5344CB8AC3E}">
        <p14:creationId xmlns:p14="http://schemas.microsoft.com/office/powerpoint/2010/main" val="1018458748"/>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ido -Medio gradiente superi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21DFC01-22A7-222D-4481-BCB51C9837E5}"/>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88CF8ADC-A5C8-8C13-8CD1-C775514207DC}"/>
              </a:ext>
            </a:extLst>
          </p:cNvPr>
          <p:cNvSpPr>
            <a:spLocks noGrp="1" noRot="1" noMove="1" noResize="1" noEditPoints="1" noAdjustHandles="1" noChangeArrowheads="1" noChangeShapeType="1"/>
          </p:cNvSpPr>
          <p:nvPr userDrawn="1"/>
        </p:nvSpPr>
        <p:spPr>
          <a:xfrm>
            <a:off x="0" y="0"/>
            <a:ext cx="12192000" cy="5881896"/>
          </a:xfrm>
          <a:prstGeom prst="rect">
            <a:avLst/>
          </a:prstGeom>
          <a:gradFill>
            <a:gsLst>
              <a:gs pos="0">
                <a:schemeClr val="bg1"/>
              </a:gs>
              <a:gs pos="50000">
                <a:schemeClr val="bg1">
                  <a:alpha val="85189"/>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8200" y="976104"/>
            <a:ext cx="10515600" cy="951550"/>
          </a:xfrm>
        </p:spPr>
        <p:txBody>
          <a:bodyPr>
            <a:noAutofit/>
          </a:bodyPr>
          <a:lstStyle>
            <a:lvl1pPr>
              <a:defRPr sz="3600" b="0" i="0">
                <a:latin typeface="+mj-lt"/>
              </a:defRPr>
            </a:lvl1pPr>
          </a:lstStyle>
          <a:p>
            <a:r>
              <a:rPr lang="es-ES"/>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5" name="Marcador de número de diapositiva 4">
            <a:extLst>
              <a:ext uri="{FF2B5EF4-FFF2-40B4-BE49-F238E27FC236}">
                <a16:creationId xmlns:a16="http://schemas.microsoft.com/office/drawing/2014/main" id="{B0F45B7D-FB84-4FE3-97BD-9AFA3D0B7E5C}"/>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8" name="Imagen 7">
            <a:extLst>
              <a:ext uri="{FF2B5EF4-FFF2-40B4-BE49-F238E27FC236}">
                <a16:creationId xmlns:a16="http://schemas.microsoft.com/office/drawing/2014/main" id="{AF9E9324-921A-2A6C-D6CE-2FB6B57547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15160260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ación - Cian Estela">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mj-lt"/>
              </a:defRPr>
            </a:lvl1pPr>
          </a:lstStyle>
          <a:p>
            <a:r>
              <a:rPr lang="es-ES"/>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7" name="Marcador de número de diapositiva 6">
            <a:extLst>
              <a:ext uri="{FF2B5EF4-FFF2-40B4-BE49-F238E27FC236}">
                <a16:creationId xmlns:a16="http://schemas.microsoft.com/office/drawing/2014/main" id="{DA86D5EF-2A96-0725-3EB9-9C4ED7DC48F5}"/>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8" name="Imagen 7">
            <a:extLst>
              <a:ext uri="{FF2B5EF4-FFF2-40B4-BE49-F238E27FC236}">
                <a16:creationId xmlns:a16="http://schemas.microsoft.com/office/drawing/2014/main" id="{2BFBCA21-1BE7-642C-80F7-D497370473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1752394269"/>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mparación - Blanco">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mj-lt"/>
              </a:defRPr>
            </a:lvl1pPr>
          </a:lstStyle>
          <a:p>
            <a:r>
              <a:rPr lang="es-ES"/>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7" name="Marcador de número de diapositiva 6">
            <a:extLst>
              <a:ext uri="{FF2B5EF4-FFF2-40B4-BE49-F238E27FC236}">
                <a16:creationId xmlns:a16="http://schemas.microsoft.com/office/drawing/2014/main" id="{126696B2-84AA-0D4C-94E5-06775FE74DB8}"/>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8" name="Imagen 7">
            <a:extLst>
              <a:ext uri="{FF2B5EF4-FFF2-40B4-BE49-F238E27FC236}">
                <a16:creationId xmlns:a16="http://schemas.microsoft.com/office/drawing/2014/main" id="{9E1216FD-A3B5-E9D8-546E-CB366234EE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23995460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ración - Oscuro">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mj-lt"/>
              </a:defRPr>
            </a:lvl1pPr>
          </a:lstStyle>
          <a:p>
            <a:r>
              <a:rPr lang="es-ES"/>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normAutofit/>
          </a:bodyPr>
          <a:lstStyle>
            <a:lvl1pPr marL="0" indent="0">
              <a:buNone/>
              <a:defRPr sz="1800" b="0" i="0">
                <a:solidFill>
                  <a:schemeClr val="accent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69023" y="2369930"/>
            <a:ext cx="5183188" cy="823912"/>
          </a:xfrm>
        </p:spPr>
        <p:txBody>
          <a:bodyPr anchor="b">
            <a:normAutofit/>
          </a:bodyPr>
          <a:lstStyle>
            <a:lvl1pPr marL="0" indent="0">
              <a:buNone/>
              <a:defRPr sz="1800" b="0" i="0">
                <a:solidFill>
                  <a:schemeClr val="accent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8" name="Marcador de número de diapositiva 7">
            <a:extLst>
              <a:ext uri="{FF2B5EF4-FFF2-40B4-BE49-F238E27FC236}">
                <a16:creationId xmlns:a16="http://schemas.microsoft.com/office/drawing/2014/main" id="{B27A7E49-43AB-5B4C-70A3-7A2AEC1E2108}"/>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11" name="Imagen 10">
            <a:extLst>
              <a:ext uri="{FF2B5EF4-FFF2-40B4-BE49-F238E27FC236}">
                <a16:creationId xmlns:a16="http://schemas.microsoft.com/office/drawing/2014/main" id="{72219211-7698-6B17-CCF1-22406F3687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3322785822"/>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mparación - Azul Estela">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mj-lt"/>
              </a:defRPr>
            </a:lvl1pPr>
          </a:lstStyle>
          <a:p>
            <a:r>
              <a:rPr lang="es-ES"/>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2"/>
                </a:solidFill>
                <a:latin typeface="+mj-lt"/>
                <a:ea typeface="Tahoma" panose="020B0604030504040204" pitchFamily="34" charset="0"/>
                <a:cs typeface="Tahoma" panose="020B060403050404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2"/>
                </a:solidFill>
                <a:latin typeface="+mj-lt"/>
                <a:ea typeface="Tahoma" panose="020B0604030504040204" pitchFamily="34" charset="0"/>
                <a:cs typeface="Tahoma" panose="020B060403050404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2"/>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8" name="Marcador de número de diapositiva 7">
            <a:extLst>
              <a:ext uri="{FF2B5EF4-FFF2-40B4-BE49-F238E27FC236}">
                <a16:creationId xmlns:a16="http://schemas.microsoft.com/office/drawing/2014/main" id="{D5C74913-DB66-939B-37E8-525095F07548}"/>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11" name="Imagen 10">
            <a:extLst>
              <a:ext uri="{FF2B5EF4-FFF2-40B4-BE49-F238E27FC236}">
                <a16:creationId xmlns:a16="http://schemas.microsoft.com/office/drawing/2014/main" id="{3738720A-FC1E-492D-8608-CF4442A239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1842336866"/>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olo título - Blanco">
    <p:spTree>
      <p:nvGrpSpPr>
        <p:cNvPr id="1" name=""/>
        <p:cNvGrpSpPr/>
        <p:nvPr/>
      </p:nvGrpSpPr>
      <p:grpSpPr>
        <a:xfrm>
          <a:off x="0" y="0"/>
          <a:ext cx="0" cy="0"/>
          <a:chOff x="0" y="0"/>
          <a:chExt cx="0" cy="0"/>
        </a:xfrm>
      </p:grpSpPr>
      <p:sp>
        <p:nvSpPr>
          <p:cNvPr id="2" name="Título 1"/>
          <p:cNvSpPr>
            <a:spLocks noGrp="1"/>
          </p:cNvSpPr>
          <p:nvPr>
            <p:ph type="title"/>
          </p:nvPr>
        </p:nvSpPr>
        <p:spPr>
          <a:xfrm>
            <a:off x="838200" y="976104"/>
            <a:ext cx="10515600" cy="951550"/>
          </a:xfrm>
        </p:spPr>
        <p:txBody>
          <a:bodyPr>
            <a:noAutofit/>
          </a:bodyPr>
          <a:lstStyle>
            <a:lvl1pPr>
              <a:defRPr sz="3600" b="0" i="0">
                <a:latin typeface="+mj-lt"/>
              </a:defRPr>
            </a:lvl1pPr>
          </a:lstStyle>
          <a:p>
            <a:r>
              <a:rPr lang="es-ES"/>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3" name="Marcador de número de diapositiva 2">
            <a:extLst>
              <a:ext uri="{FF2B5EF4-FFF2-40B4-BE49-F238E27FC236}">
                <a16:creationId xmlns:a16="http://schemas.microsoft.com/office/drawing/2014/main" id="{AF719B64-0FA6-3B76-BD91-7A09BEF717D7}"/>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4" name="Imagen 3">
            <a:extLst>
              <a:ext uri="{FF2B5EF4-FFF2-40B4-BE49-F238E27FC236}">
                <a16:creationId xmlns:a16="http://schemas.microsoft.com/office/drawing/2014/main" id="{8DB9AA3E-BA5C-866B-BEBD-3FA848C5B6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36306586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olo título - Cian Estela">
    <p:bg>
      <p:bgRef idx="1001">
        <a:schemeClr val="bg2"/>
      </p:bgRef>
    </p:bg>
    <p:spTree>
      <p:nvGrpSpPr>
        <p:cNvPr id="1" name=""/>
        <p:cNvGrpSpPr/>
        <p:nvPr/>
      </p:nvGrpSpPr>
      <p:grpSpPr>
        <a:xfrm>
          <a:off x="0" y="0"/>
          <a:ext cx="0" cy="0"/>
          <a:chOff x="0" y="0"/>
          <a:chExt cx="0" cy="0"/>
        </a:xfrm>
      </p:grpSpPr>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3" name="Título 1">
            <a:extLst>
              <a:ext uri="{FF2B5EF4-FFF2-40B4-BE49-F238E27FC236}">
                <a16:creationId xmlns:a16="http://schemas.microsoft.com/office/drawing/2014/main" id="{8B7DE469-DC07-4354-6FF6-A3A0C1F0E2C8}"/>
              </a:ext>
            </a:extLst>
          </p:cNvPr>
          <p:cNvSpPr>
            <a:spLocks noGrp="1"/>
          </p:cNvSpPr>
          <p:nvPr>
            <p:ph type="title"/>
          </p:nvPr>
        </p:nvSpPr>
        <p:spPr>
          <a:xfrm>
            <a:off x="838200" y="976104"/>
            <a:ext cx="10515600" cy="951550"/>
          </a:xfrm>
        </p:spPr>
        <p:txBody>
          <a:bodyPr>
            <a:noAutofit/>
          </a:bodyPr>
          <a:lstStyle>
            <a:lvl1pPr>
              <a:defRPr sz="3600" b="0" i="0">
                <a:latin typeface="+mj-lt"/>
              </a:defRPr>
            </a:lvl1pPr>
          </a:lstStyle>
          <a:p>
            <a:r>
              <a:rPr lang="es-ES"/>
              <a:t>Haga clic para modificar el estilo de título del patrón</a:t>
            </a:r>
          </a:p>
        </p:txBody>
      </p:sp>
      <p:sp>
        <p:nvSpPr>
          <p:cNvPr id="4" name="Marcador de número de diapositiva 3">
            <a:extLst>
              <a:ext uri="{FF2B5EF4-FFF2-40B4-BE49-F238E27FC236}">
                <a16:creationId xmlns:a16="http://schemas.microsoft.com/office/drawing/2014/main" id="{33C1109A-0CB4-8C64-7126-42DA352E0F61}"/>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2" name="Imagen 1">
            <a:extLst>
              <a:ext uri="{FF2B5EF4-FFF2-40B4-BE49-F238E27FC236}">
                <a16:creationId xmlns:a16="http://schemas.microsoft.com/office/drawing/2014/main" id="{BBF93B36-3223-6170-A891-BD75D7582C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3082918858"/>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olo título - Azul Estela">
    <p:bg>
      <p:bgRef idx="1001">
        <a:schemeClr val="bg1"/>
      </p:bgRef>
    </p:bg>
    <p:spTree>
      <p:nvGrpSpPr>
        <p:cNvPr id="1" name=""/>
        <p:cNvGrpSpPr/>
        <p:nvPr/>
      </p:nvGrpSpPr>
      <p:grpSpPr>
        <a:xfrm>
          <a:off x="0" y="0"/>
          <a:ext cx="0" cy="0"/>
          <a:chOff x="0" y="0"/>
          <a:chExt cx="0" cy="0"/>
        </a:xfrm>
      </p:grpSpPr>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2"/>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Título 1">
            <a:extLst>
              <a:ext uri="{FF2B5EF4-FFF2-40B4-BE49-F238E27FC236}">
                <a16:creationId xmlns:a16="http://schemas.microsoft.com/office/drawing/2014/main" id="{8CBD9024-2A70-7A2D-1CE9-3E1DE6DDA001}"/>
              </a:ext>
            </a:extLst>
          </p:cNvPr>
          <p:cNvSpPr>
            <a:spLocks noGrp="1"/>
          </p:cNvSpPr>
          <p:nvPr>
            <p:ph type="title"/>
          </p:nvPr>
        </p:nvSpPr>
        <p:spPr>
          <a:xfrm>
            <a:off x="838200" y="976104"/>
            <a:ext cx="10515600" cy="951550"/>
          </a:xfrm>
        </p:spPr>
        <p:txBody>
          <a:bodyPr>
            <a:noAutofit/>
          </a:bodyPr>
          <a:lstStyle>
            <a:lvl1pPr>
              <a:defRPr sz="3600" b="0" i="0">
                <a:latin typeface="+mj-lt"/>
              </a:defRPr>
            </a:lvl1pPr>
          </a:lstStyle>
          <a:p>
            <a:r>
              <a:rPr lang="es-ES"/>
              <a:t>Haga clic para modificar el estilo de título del patrón</a:t>
            </a:r>
          </a:p>
        </p:txBody>
      </p:sp>
      <p:sp>
        <p:nvSpPr>
          <p:cNvPr id="5" name="Marcador de número de diapositiva 4">
            <a:extLst>
              <a:ext uri="{FF2B5EF4-FFF2-40B4-BE49-F238E27FC236}">
                <a16:creationId xmlns:a16="http://schemas.microsoft.com/office/drawing/2014/main" id="{BFE059B7-BEE2-FA7F-4B4F-246366D8B69C}"/>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9CE9C8CB-25C4-8B2A-0E42-31C769E864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4130733127"/>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ido - Titulo Oscuro">
    <p:bg>
      <p:bgRef idx="1001">
        <a:schemeClr val="bg2"/>
      </p:bgRef>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2"/>
                </a:solidFill>
                <a:latin typeface="+mj-lt"/>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1pPr>
            <a:lvl2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2pPr>
            <a:lvl3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3pPr>
            <a:lvl4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4pPr>
            <a:lvl5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7723220" y="2295331"/>
            <a:ext cx="3932237" cy="3592318"/>
          </a:xfrm>
        </p:spPr>
        <p:txBody>
          <a:bodyPr>
            <a:normAutofit/>
          </a:bodyPr>
          <a:lstStyle>
            <a:lvl1pPr marL="0" indent="0">
              <a:buNone/>
              <a:defRPr sz="1600" b="0" i="0">
                <a:latin typeface="Tahoma" panose="020B0604030504040204" pitchFamily="34"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número de diapositiva 4">
            <a:extLst>
              <a:ext uri="{FF2B5EF4-FFF2-40B4-BE49-F238E27FC236}">
                <a16:creationId xmlns:a16="http://schemas.microsoft.com/office/drawing/2014/main" id="{FB49E8BC-23DB-6327-5BCD-A96F09B37173}"/>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FBC41B38-F9BA-6023-01AA-FF28A4114C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2219038425"/>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ido - Titulo Azul Estela">
    <p:bg>
      <p:bgRef idx="1001">
        <a:schemeClr val="bg1"/>
      </p:bgRef>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2"/>
                </a:solidFill>
                <a:latin typeface="+mj-lt"/>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1pPr>
            <a:lvl2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2pPr>
            <a:lvl3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3pPr>
            <a:lvl4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4pPr>
            <a:lvl5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7723220" y="2295331"/>
            <a:ext cx="3932237" cy="3592318"/>
          </a:xfrm>
        </p:spPr>
        <p:txBody>
          <a:bodyPr/>
          <a:lstStyle>
            <a:lvl1pPr marL="0" indent="0">
              <a:buNone/>
              <a:defRPr sz="1600" b="0" i="0">
                <a:latin typeface="Tahoma" panose="020B0604030504040204" pitchFamily="34"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6" name="Marcador de número de diapositiva 5">
            <a:extLst>
              <a:ext uri="{FF2B5EF4-FFF2-40B4-BE49-F238E27FC236}">
                <a16:creationId xmlns:a16="http://schemas.microsoft.com/office/drawing/2014/main" id="{511EB5BE-E085-5538-2939-610FE61D41CA}"/>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B868E3AF-39F3-F90B-2874-0522E42374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610009111"/>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ulos - Imagen gradiente Cla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99BB6A3-7879-B7A8-9ECF-216A9A89D36F}"/>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rgbClr val="DEFFF8"/>
              </a:gs>
              <a:gs pos="50000">
                <a:srgbClr val="DEFFF8">
                  <a:alpha val="49976"/>
                </a:srgbClr>
              </a:gs>
              <a:gs pos="100000">
                <a:srgbClr val="DEFFF8">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1524000" y="2069431"/>
            <a:ext cx="9144000" cy="1440531"/>
          </a:xfrm>
        </p:spPr>
        <p:txBody>
          <a:bodyPr anchor="b"/>
          <a:lstStyle>
            <a:lvl1pPr algn="ctr">
              <a:defRPr sz="4500" b="0" i="0">
                <a:solidFill>
                  <a:schemeClr val="tx2"/>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tx1"/>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6" name="Imagen 5">
            <a:extLst>
              <a:ext uri="{FF2B5EF4-FFF2-40B4-BE49-F238E27FC236}">
                <a16:creationId xmlns:a16="http://schemas.microsoft.com/office/drawing/2014/main" id="{819FD6FD-171D-5CB5-2B3F-BEC2C0974F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7" name="Marcador de número de diapositiva 6">
            <a:extLst>
              <a:ext uri="{FF2B5EF4-FFF2-40B4-BE49-F238E27FC236}">
                <a16:creationId xmlns:a16="http://schemas.microsoft.com/office/drawing/2014/main" id="{40248537-1E85-C925-B10B-209914B7A1C0}"/>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3740587498"/>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ido - Titulo Claro">
    <p:bg>
      <p:bgPr>
        <a:solidFill>
          <a:srgbClr val="F7FAFD"/>
        </a:solid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1"/>
                </a:solidFill>
                <a:latin typeface="+mj-lt"/>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1pPr>
            <a:lvl2pPr>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2pPr>
            <a:lvl3pPr>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3pPr>
            <a:lvl4pPr>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4pPr>
            <a:lvl5pPr>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7723220" y="2295331"/>
            <a:ext cx="3932237" cy="3592318"/>
          </a:xfrm>
        </p:spPr>
        <p:txBody>
          <a:bodyPr>
            <a:normAutofit/>
          </a:bodyPr>
          <a:lstStyle>
            <a:lvl1pPr marL="0" indent="0">
              <a:buNone/>
              <a:defRPr sz="1600" b="0"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sp>
        <p:nvSpPr>
          <p:cNvPr id="5" name="Marcador de número de diapositiva 4">
            <a:extLst>
              <a:ext uri="{FF2B5EF4-FFF2-40B4-BE49-F238E27FC236}">
                <a16:creationId xmlns:a16="http://schemas.microsoft.com/office/drawing/2014/main" id="{F7BA8F14-0B21-45A3-5759-069363871176}"/>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pic>
        <p:nvPicPr>
          <p:cNvPr id="6" name="Imagen 5">
            <a:extLst>
              <a:ext uri="{FF2B5EF4-FFF2-40B4-BE49-F238E27FC236}">
                <a16:creationId xmlns:a16="http://schemas.microsoft.com/office/drawing/2014/main" id="{95309560-7E44-10AB-BC80-CDD76CF60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1360449816"/>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 Blanco">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2DE39C51-1C27-8B1C-53E4-8926F1BD5C3F}"/>
              </a:ext>
            </a:extLst>
          </p:cNvPr>
          <p:cNvSpPr>
            <a:spLocks noGrp="1"/>
          </p:cNvSpPr>
          <p:nvPr>
            <p:ph type="sldNum" sz="quarter" idx="10"/>
          </p:nvPr>
        </p:nvSpPr>
        <p:spPr/>
        <p:txBody>
          <a:bodyPr/>
          <a:lstStyle/>
          <a:p>
            <a:fld id="{AC6EC1FE-B406-F444-ABCD-30EDA1DC3F5A}" type="slidenum">
              <a:rPr lang="es-CL" smtClean="0"/>
              <a:pPr/>
              <a:t>‹Nº›</a:t>
            </a:fld>
            <a:endParaRPr lang="es-CL"/>
          </a:p>
        </p:txBody>
      </p:sp>
      <p:pic>
        <p:nvPicPr>
          <p:cNvPr id="3" name="Imagen 2">
            <a:extLst>
              <a:ext uri="{FF2B5EF4-FFF2-40B4-BE49-F238E27FC236}">
                <a16:creationId xmlns:a16="http://schemas.microsoft.com/office/drawing/2014/main" id="{FCCCF688-F739-5483-E2AF-C56DFE2640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28763331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n blanco - Cian">
    <p:bg>
      <p:bgRef idx="1001">
        <a:schemeClr val="bg2"/>
      </p:bgRef>
    </p:bg>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B38C4ED-55BB-1007-F721-83F0B5E01E1F}"/>
              </a:ext>
            </a:extLst>
          </p:cNvPr>
          <p:cNvSpPr>
            <a:spLocks noGrp="1"/>
          </p:cNvSpPr>
          <p:nvPr>
            <p:ph type="sldNum" sz="quarter" idx="10"/>
          </p:nvPr>
        </p:nvSpPr>
        <p:spPr/>
        <p:txBody>
          <a:bodyPr/>
          <a:lstStyle/>
          <a:p>
            <a:fld id="{AC6EC1FE-B406-F444-ABCD-30EDA1DC3F5A}" type="slidenum">
              <a:rPr lang="es-CL" smtClean="0"/>
              <a:pPr/>
              <a:t>‹Nº›</a:t>
            </a:fld>
            <a:endParaRPr lang="es-CL"/>
          </a:p>
        </p:txBody>
      </p:sp>
      <p:pic>
        <p:nvPicPr>
          <p:cNvPr id="3" name="Imagen 2">
            <a:extLst>
              <a:ext uri="{FF2B5EF4-FFF2-40B4-BE49-F238E27FC236}">
                <a16:creationId xmlns:a16="http://schemas.microsoft.com/office/drawing/2014/main" id="{30952302-FA30-10D3-6AEE-4813B0389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1255574551"/>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 blanco - Oscuro">
    <p:bg>
      <p:bgRef idx="1001">
        <a:schemeClr val="bg2"/>
      </p:bgRef>
    </p:bg>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C9573D25-EAF7-8B58-8EAF-7070F05B2250}"/>
              </a:ext>
            </a:extLst>
          </p:cNvPr>
          <p:cNvSpPr>
            <a:spLocks noGrp="1"/>
          </p:cNvSpPr>
          <p:nvPr>
            <p:ph type="sldNum" sz="quarter" idx="10"/>
          </p:nvPr>
        </p:nvSpPr>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99EA88D1-BE20-794E-9E0C-02CF8C5DA7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3682375612"/>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ierre - Gradiente cian Estel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alpha val="399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2782"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828270" y="6074418"/>
            <a:ext cx="2535459" cy="369332"/>
          </a:xfrm>
          <a:prstGeom prst="rect">
            <a:avLst/>
          </a:prstGeom>
          <a:noFill/>
        </p:spPr>
        <p:txBody>
          <a:bodyPr wrap="square" rtlCol="0">
            <a:spAutoFit/>
          </a:bodyPr>
          <a:lstStyle/>
          <a:p>
            <a:pPr algn="ctr"/>
            <a:r>
              <a:rPr lang="es-CL" b="0" i="0">
                <a:solidFill>
                  <a:schemeClr val="bg1"/>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383603595"/>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ierre - Gradiente cian Estel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alpha val="399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0366"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832797" y="6074418"/>
            <a:ext cx="2526406" cy="369332"/>
          </a:xfrm>
          <a:prstGeom prst="rect">
            <a:avLst/>
          </a:prstGeom>
          <a:noFill/>
        </p:spPr>
        <p:txBody>
          <a:bodyPr wrap="square" rtlCol="0">
            <a:spAutoFit/>
          </a:bodyPr>
          <a:lstStyle/>
          <a:p>
            <a:pPr algn="ctr"/>
            <a:r>
              <a:rPr lang="es-CL">
                <a:solidFill>
                  <a:schemeClr val="bg1"/>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4098609411"/>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ierre - Gradiente Azul Estela">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p:cNvSpPr>
          <p:nvPr userDrawn="1"/>
        </p:nvSpPr>
        <p:spPr>
          <a:xfrm>
            <a:off x="0" y="0"/>
            <a:ext cx="12192000" cy="6858000"/>
          </a:xfrm>
          <a:prstGeom prst="rect">
            <a:avLst/>
          </a:prstGeom>
          <a:solidFill>
            <a:schemeClr val="tx1">
              <a:alpha val="5485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0366"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651727" y="6074418"/>
            <a:ext cx="2888545" cy="369332"/>
          </a:xfrm>
          <a:prstGeom prst="rect">
            <a:avLst/>
          </a:prstGeom>
          <a:noFill/>
        </p:spPr>
        <p:txBody>
          <a:bodyPr wrap="square" rtlCol="0">
            <a:spAutoFit/>
          </a:bodyPr>
          <a:lstStyle/>
          <a:p>
            <a:pPr algn="ctr"/>
            <a:r>
              <a:rPr lang="es-CL" b="0" i="0">
                <a:solidFill>
                  <a:schemeClr val="accent2"/>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3852098187"/>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6_Portadilla interior sin fotografía">
  <p:cSld name="6_Portadilla interior sin fotografía">
    <p:bg>
      <p:bgPr>
        <a:solidFill>
          <a:schemeClr val="lt1"/>
        </a:solidFill>
        <a:effectLst/>
      </p:bgPr>
    </p:bg>
    <p:spTree>
      <p:nvGrpSpPr>
        <p:cNvPr id="1" name="Shape 288"/>
        <p:cNvGrpSpPr/>
        <p:nvPr/>
      </p:nvGrpSpPr>
      <p:grpSpPr>
        <a:xfrm>
          <a:off x="0" y="0"/>
          <a:ext cx="0" cy="0"/>
          <a:chOff x="0" y="0"/>
          <a:chExt cx="0" cy="0"/>
        </a:xfrm>
      </p:grpSpPr>
      <p:sp>
        <p:nvSpPr>
          <p:cNvPr id="289" name="Google Shape;289;g2c89c61cbac_0_1050"/>
          <p:cNvSpPr/>
          <p:nvPr/>
        </p:nvSpPr>
        <p:spPr>
          <a:xfrm>
            <a:off x="0" y="0"/>
            <a:ext cx="12192000" cy="6858000"/>
          </a:xfrm>
          <a:prstGeom prst="rect">
            <a:avLst/>
          </a:prstGeom>
          <a:gradFill>
            <a:gsLst>
              <a:gs pos="0">
                <a:schemeClr val="accent1"/>
              </a:gs>
              <a:gs pos="99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0" name="Google Shape;290;g2c89c61cbac_0_1050"/>
          <p:cNvSpPr txBox="1">
            <a:spLocks noGrp="1"/>
          </p:cNvSpPr>
          <p:nvPr>
            <p:ph type="body" idx="1"/>
          </p:nvPr>
        </p:nvSpPr>
        <p:spPr>
          <a:xfrm>
            <a:off x="635955" y="742139"/>
            <a:ext cx="4931700" cy="15213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SzPts val="2800"/>
              <a:buNone/>
              <a:defRPr sz="11500" cap="none">
                <a:solidFill>
                  <a:schemeClr val="accent2"/>
                </a:solidFill>
                <a:latin typeface="Arial"/>
                <a:ea typeface="Arial"/>
                <a:cs typeface="Arial"/>
                <a:sym typeface="Arial"/>
              </a:defRPr>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20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SzPts val="1800"/>
              <a:buNone/>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291" name="Google Shape;291;g2c89c61cbac_0_1050"/>
          <p:cNvSpPr txBox="1">
            <a:spLocks noGrp="1"/>
          </p:cNvSpPr>
          <p:nvPr>
            <p:ph type="body" idx="2"/>
          </p:nvPr>
        </p:nvSpPr>
        <p:spPr>
          <a:xfrm>
            <a:off x="646257" y="2254356"/>
            <a:ext cx="4931700" cy="2000700"/>
          </a:xfrm>
          <a:prstGeom prst="rect">
            <a:avLst/>
          </a:prstGeom>
          <a:noFill/>
          <a:ln>
            <a:noFill/>
          </a:ln>
        </p:spPr>
        <p:txBody>
          <a:bodyPr spcFirstLastPara="1" wrap="square" lIns="91425" tIns="45700" rIns="91425" bIns="45700" anchor="t" anchorCtr="0">
            <a:noAutofit/>
          </a:bodyPr>
          <a:lstStyle>
            <a:lvl1pPr marL="457200" lvl="0" indent="-228600" algn="l" rtl="0">
              <a:lnSpc>
                <a:spcPct val="80000"/>
              </a:lnSpc>
              <a:spcBef>
                <a:spcPts val="1000"/>
              </a:spcBef>
              <a:spcAft>
                <a:spcPts val="0"/>
              </a:spcAft>
              <a:buSzPts val="2800"/>
              <a:buNone/>
              <a:defRPr sz="5400" cap="none">
                <a:solidFill>
                  <a:schemeClr val="lt1"/>
                </a:solidFill>
                <a:latin typeface="Arial"/>
                <a:ea typeface="Arial"/>
                <a:cs typeface="Arial"/>
                <a:sym typeface="Arial"/>
              </a:defRPr>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20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SzPts val="1800"/>
              <a:buNone/>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292" name="Google Shape;292;g2c89c61cbac_0_1050"/>
          <p:cNvSpPr txBox="1">
            <a:spLocks noGrp="1"/>
          </p:cNvSpPr>
          <p:nvPr>
            <p:ph type="body" idx="3"/>
          </p:nvPr>
        </p:nvSpPr>
        <p:spPr>
          <a:xfrm>
            <a:off x="691786" y="4245247"/>
            <a:ext cx="2978400" cy="404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SzPts val="2800"/>
              <a:buNone/>
              <a:defRPr sz="1600" cap="none">
                <a:solidFill>
                  <a:schemeClr val="dk2"/>
                </a:solidFill>
                <a:latin typeface="Arial"/>
                <a:ea typeface="Arial"/>
                <a:cs typeface="Arial"/>
                <a:sym typeface="Arial"/>
              </a:defRPr>
            </a:lvl1pPr>
            <a:lvl2pPr marL="914400" lvl="1" indent="-228600" algn="l" rtl="0">
              <a:lnSpc>
                <a:spcPct val="90000"/>
              </a:lnSpc>
              <a:spcBef>
                <a:spcPts val="500"/>
              </a:spcBef>
              <a:spcAft>
                <a:spcPts val="0"/>
              </a:spcAft>
              <a:buSzPts val="2400"/>
              <a:buNone/>
              <a:defRPr/>
            </a:lvl2pPr>
            <a:lvl3pPr marL="1371600" lvl="2" indent="-228600" algn="l" rtl="0">
              <a:lnSpc>
                <a:spcPct val="90000"/>
              </a:lnSpc>
              <a:spcBef>
                <a:spcPts val="500"/>
              </a:spcBef>
              <a:spcAft>
                <a:spcPts val="0"/>
              </a:spcAft>
              <a:buSzPts val="2000"/>
              <a:buNone/>
              <a:defRPr/>
            </a:lvl3pPr>
            <a:lvl4pPr marL="1828800" lvl="3" indent="-228600" algn="l" rtl="0">
              <a:lnSpc>
                <a:spcPct val="90000"/>
              </a:lnSpc>
              <a:spcBef>
                <a:spcPts val="500"/>
              </a:spcBef>
              <a:spcAft>
                <a:spcPts val="0"/>
              </a:spcAft>
              <a:buSzPts val="1800"/>
              <a:buNone/>
              <a:defRPr/>
            </a:lvl4pPr>
            <a:lvl5pPr marL="2286000" lvl="4" indent="-228600" algn="l" rtl="0">
              <a:lnSpc>
                <a:spcPct val="90000"/>
              </a:lnSpc>
              <a:spcBef>
                <a:spcPts val="500"/>
              </a:spcBef>
              <a:spcAft>
                <a:spcPts val="0"/>
              </a:spcAft>
              <a:buSzPts val="1800"/>
              <a:buNone/>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293" name="Google Shape;293;g2c89c61cbac_0_1050"/>
          <p:cNvSpPr txBox="1">
            <a:spLocks noGrp="1"/>
          </p:cNvSpPr>
          <p:nvPr>
            <p:ph type="body" idx="4"/>
          </p:nvPr>
        </p:nvSpPr>
        <p:spPr>
          <a:xfrm>
            <a:off x="10268989" y="277092"/>
            <a:ext cx="1624800" cy="461100"/>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SzPts val="2800"/>
              <a:buNone/>
              <a:defRPr sz="100">
                <a:solidFill>
                  <a:schemeClr val="lt1"/>
                </a:solidFill>
              </a:defRPr>
            </a:lvl1pPr>
            <a:lvl2pPr marL="914400" lvl="1" indent="-228600" algn="l" rtl="0">
              <a:lnSpc>
                <a:spcPct val="90000"/>
              </a:lnSpc>
              <a:spcBef>
                <a:spcPts val="500"/>
              </a:spcBef>
              <a:spcAft>
                <a:spcPts val="0"/>
              </a:spcAft>
              <a:buSzPts val="2400"/>
              <a:buFont typeface="Arial"/>
              <a:buNone/>
              <a:defRPr sz="100">
                <a:solidFill>
                  <a:schemeClr val="lt1"/>
                </a:solidFill>
              </a:defRPr>
            </a:lvl2pPr>
            <a:lvl3pPr marL="1371600" lvl="2" indent="-355600" algn="l" rtl="0">
              <a:lnSpc>
                <a:spcPct val="90000"/>
              </a:lnSpc>
              <a:spcBef>
                <a:spcPts val="500"/>
              </a:spcBef>
              <a:spcAft>
                <a:spcPts val="0"/>
              </a:spcAft>
              <a:buSzPts val="2000"/>
              <a:buChar char="•"/>
              <a:defRPr/>
            </a:lvl3pPr>
            <a:lvl4pPr marL="1828800" lvl="3" indent="-342900" algn="l" rtl="0">
              <a:lnSpc>
                <a:spcPct val="90000"/>
              </a:lnSpc>
              <a:spcBef>
                <a:spcPts val="500"/>
              </a:spcBef>
              <a:spcAft>
                <a:spcPts val="0"/>
              </a:spcAft>
              <a:buSzPts val="1800"/>
              <a:buChar char="•"/>
              <a:defRPr/>
            </a:lvl4pPr>
            <a:lvl5pPr marL="2286000" lvl="4" indent="-342900" algn="l" rtl="0">
              <a:lnSpc>
                <a:spcPct val="90000"/>
              </a:lnSpc>
              <a:spcBef>
                <a:spcPts val="500"/>
              </a:spcBef>
              <a:spcAft>
                <a:spcPts val="0"/>
              </a:spcAft>
              <a:buSzPts val="18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Tree>
    <p:extLst>
      <p:ext uri="{BB962C8B-B14F-4D97-AF65-F5344CB8AC3E}">
        <p14:creationId xmlns:p14="http://schemas.microsoft.com/office/powerpoint/2010/main" val="36820170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6_Título y tabla">
  <p:cSld name="16_Título y tabla">
    <p:spTree>
      <p:nvGrpSpPr>
        <p:cNvPr id="1" name="Shape 210"/>
        <p:cNvGrpSpPr/>
        <p:nvPr/>
      </p:nvGrpSpPr>
      <p:grpSpPr>
        <a:xfrm>
          <a:off x="0" y="0"/>
          <a:ext cx="0" cy="0"/>
          <a:chOff x="0" y="0"/>
          <a:chExt cx="0" cy="0"/>
        </a:xfrm>
      </p:grpSpPr>
      <p:sp>
        <p:nvSpPr>
          <p:cNvPr id="211" name="Google Shape;211;p52"/>
          <p:cNvSpPr txBox="1">
            <a:spLocks noGrp="1"/>
          </p:cNvSpPr>
          <p:nvPr>
            <p:ph type="body" idx="1"/>
          </p:nvPr>
        </p:nvSpPr>
        <p:spPr>
          <a:xfrm>
            <a:off x="10268989" y="277092"/>
            <a:ext cx="1624724" cy="460982"/>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00"/>
              <a:buNone/>
              <a:defRPr sz="100">
                <a:solidFill>
                  <a:schemeClr val="lt1"/>
                </a:solidFill>
              </a:defRPr>
            </a:lvl1pPr>
            <a:lvl2pPr marL="914400" lvl="1" indent="-228600" algn="l">
              <a:lnSpc>
                <a:spcPct val="90000"/>
              </a:lnSpc>
              <a:spcBef>
                <a:spcPts val="500"/>
              </a:spcBef>
              <a:spcAft>
                <a:spcPts val="0"/>
              </a:spcAft>
              <a:buClr>
                <a:schemeClr val="lt1"/>
              </a:buClr>
              <a:buSzPts val="100"/>
              <a:buFont typeface="Arial"/>
              <a:buNone/>
              <a:defRPr sz="100">
                <a:solidFill>
                  <a:schemeClr val="lt1"/>
                </a:solidFil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2" name="Google Shape;212;p52"/>
          <p:cNvSpPr txBox="1">
            <a:spLocks noGrp="1"/>
          </p:cNvSpPr>
          <p:nvPr>
            <p:ph type="body" idx="2"/>
          </p:nvPr>
        </p:nvSpPr>
        <p:spPr>
          <a:xfrm>
            <a:off x="280259" y="205466"/>
            <a:ext cx="8783731" cy="309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1600"/>
              <a:buNone/>
              <a:defRPr sz="1600" cap="none">
                <a:solidFill>
                  <a:schemeClr val="accent2"/>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52"/>
          <p:cNvSpPr txBox="1">
            <a:spLocks noGrp="1"/>
          </p:cNvSpPr>
          <p:nvPr>
            <p:ph type="body" idx="3"/>
          </p:nvPr>
        </p:nvSpPr>
        <p:spPr>
          <a:xfrm>
            <a:off x="280259" y="383492"/>
            <a:ext cx="8783731" cy="48235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1"/>
              </a:buClr>
              <a:buSzPts val="2800"/>
              <a:buNone/>
              <a:defRPr sz="2800" cap="none">
                <a:solidFill>
                  <a:schemeClr val="accent1"/>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3356090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6_Diapositiva de título 1">
  <p:cSld name="6_Diapositiva de título 1">
    <p:spTree>
      <p:nvGrpSpPr>
        <p:cNvPr id="1" name="Shape 294"/>
        <p:cNvGrpSpPr/>
        <p:nvPr/>
      </p:nvGrpSpPr>
      <p:grpSpPr>
        <a:xfrm>
          <a:off x="0" y="0"/>
          <a:ext cx="0" cy="0"/>
          <a:chOff x="0" y="0"/>
          <a:chExt cx="0" cy="0"/>
        </a:xfrm>
      </p:grpSpPr>
      <p:sp>
        <p:nvSpPr>
          <p:cNvPr id="295" name="Google Shape;295;g2c89c61cbac_0_1817"/>
          <p:cNvSpPr txBox="1">
            <a:spLocks noGrp="1"/>
          </p:cNvSpPr>
          <p:nvPr>
            <p:ph type="body" idx="1"/>
          </p:nvPr>
        </p:nvSpPr>
        <p:spPr>
          <a:xfrm>
            <a:off x="10268989" y="277092"/>
            <a:ext cx="1624800" cy="461100"/>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lt1"/>
              </a:buClr>
              <a:buSzPts val="100"/>
              <a:buNone/>
              <a:defRPr sz="100">
                <a:solidFill>
                  <a:schemeClr val="lt1"/>
                </a:solidFill>
              </a:defRPr>
            </a:lvl1pPr>
            <a:lvl2pPr marL="914400" lvl="1" indent="-228600" algn="l" rtl="0">
              <a:lnSpc>
                <a:spcPct val="90000"/>
              </a:lnSpc>
              <a:spcBef>
                <a:spcPts val="500"/>
              </a:spcBef>
              <a:spcAft>
                <a:spcPts val="0"/>
              </a:spcAft>
              <a:buClr>
                <a:schemeClr val="lt1"/>
              </a:buClr>
              <a:buSzPts val="100"/>
              <a:buFont typeface="Arial"/>
              <a:buNone/>
              <a:defRPr sz="100">
                <a:solidFill>
                  <a:schemeClr val="lt1"/>
                </a:solidFill>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6" name="Google Shape;296;g2c89c61cbac_0_1817"/>
          <p:cNvSpPr txBox="1">
            <a:spLocks noGrp="1"/>
          </p:cNvSpPr>
          <p:nvPr>
            <p:ph type="body" idx="2"/>
          </p:nvPr>
        </p:nvSpPr>
        <p:spPr>
          <a:xfrm>
            <a:off x="280259" y="205466"/>
            <a:ext cx="8783700" cy="3096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accent2"/>
              </a:buClr>
              <a:buSzPts val="1600"/>
              <a:buNone/>
              <a:defRPr sz="1600" cap="none">
                <a:solidFill>
                  <a:schemeClr val="accent2"/>
                </a:solidFill>
                <a:latin typeface="Tahoma"/>
                <a:ea typeface="Tahoma"/>
                <a:cs typeface="Tahoma"/>
                <a:sym typeface="Tahom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97" name="Google Shape;297;g2c89c61cbac_0_1817"/>
          <p:cNvSpPr txBox="1">
            <a:spLocks noGrp="1"/>
          </p:cNvSpPr>
          <p:nvPr>
            <p:ph type="body" idx="3"/>
          </p:nvPr>
        </p:nvSpPr>
        <p:spPr>
          <a:xfrm>
            <a:off x="280259" y="383492"/>
            <a:ext cx="8783700" cy="4824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accent1"/>
              </a:buClr>
              <a:buSzPts val="2800"/>
              <a:buNone/>
              <a:defRPr sz="2800" cap="none">
                <a:solidFill>
                  <a:schemeClr val="accent1"/>
                </a:solidFill>
                <a:latin typeface="Tahoma"/>
                <a:ea typeface="Tahoma"/>
                <a:cs typeface="Tahoma"/>
                <a:sym typeface="Tahoma"/>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82997504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ulos - Imagen Fondo">
    <p:bg>
      <p:bgPr>
        <a:blipFill dpi="0" rotWithShape="1">
          <a:blip r:embed="rId2">
            <a:alphaModFix amt="65179"/>
            <a:lum/>
          </a:blip>
          <a:srcRect/>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99AAD7D1-FC65-3991-679C-C9EAC7816FCE}"/>
              </a:ext>
            </a:extLst>
          </p:cNvPr>
          <p:cNvSpPr/>
          <p:nvPr userDrawn="1"/>
        </p:nvSpPr>
        <p:spPr>
          <a:xfrm>
            <a:off x="0" y="0"/>
            <a:ext cx="12192000" cy="6858000"/>
          </a:xfrm>
          <a:prstGeom prst="rect">
            <a:avLst/>
          </a:prstGeom>
          <a:gradFill>
            <a:gsLst>
              <a:gs pos="0">
                <a:srgbClr val="DEFFF8"/>
              </a:gs>
              <a:gs pos="50000">
                <a:srgbClr val="DEFFF8">
                  <a:alpha val="49976"/>
                </a:srgbClr>
              </a:gs>
              <a:gs pos="100000">
                <a:srgbClr val="DEFFF8">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748748" y="2069431"/>
            <a:ext cx="9144000" cy="1440531"/>
          </a:xfrm>
        </p:spPr>
        <p:txBody>
          <a:bodyPr anchor="b"/>
          <a:lstStyle>
            <a:lvl1pPr algn="l">
              <a:defRPr sz="4500" b="0" i="0">
                <a:solidFill>
                  <a:schemeClr val="tx2"/>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748748" y="3602038"/>
            <a:ext cx="9144000" cy="1655762"/>
          </a:xfrm>
        </p:spPr>
        <p:txBody>
          <a:bodyPr>
            <a:normAutofit/>
          </a:bodyPr>
          <a:lstStyle>
            <a:lvl1pPr marL="0" indent="0" algn="l">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748748" y="1712711"/>
            <a:ext cx="9144000" cy="264644"/>
          </a:xfrm>
        </p:spPr>
        <p:txBody>
          <a:bodyPr>
            <a:normAutofit/>
          </a:bodyPr>
          <a:lstStyle>
            <a:lvl1pPr marL="0" indent="0" algn="l">
              <a:buNone/>
              <a:defRPr sz="1600" b="0" i="0">
                <a:solidFill>
                  <a:schemeClr val="tx1"/>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a:t>1</a:t>
            </a:r>
          </a:p>
        </p:txBody>
      </p:sp>
      <p:pic>
        <p:nvPicPr>
          <p:cNvPr id="5" name="Imagen 4">
            <a:extLst>
              <a:ext uri="{FF2B5EF4-FFF2-40B4-BE49-F238E27FC236}">
                <a16:creationId xmlns:a16="http://schemas.microsoft.com/office/drawing/2014/main" id="{C8033902-15FD-8E2D-8BE8-B0E1BBAA65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Tree>
    <p:extLst>
      <p:ext uri="{BB962C8B-B14F-4D97-AF65-F5344CB8AC3E}">
        <p14:creationId xmlns:p14="http://schemas.microsoft.com/office/powerpoint/2010/main" val="3723307140"/>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5_Título grafico">
  <p:cSld name="15_Título grafico">
    <p:spTree>
      <p:nvGrpSpPr>
        <p:cNvPr id="1" name="Shape 31"/>
        <p:cNvGrpSpPr/>
        <p:nvPr/>
      </p:nvGrpSpPr>
      <p:grpSpPr>
        <a:xfrm>
          <a:off x="0" y="0"/>
          <a:ext cx="0" cy="0"/>
          <a:chOff x="0" y="0"/>
          <a:chExt cx="0" cy="0"/>
        </a:xfrm>
      </p:grpSpPr>
      <p:sp>
        <p:nvSpPr>
          <p:cNvPr id="32" name="Google Shape;32;p50"/>
          <p:cNvSpPr>
            <a:spLocks noGrp="1"/>
          </p:cNvSpPr>
          <p:nvPr>
            <p:ph type="chart" idx="2"/>
          </p:nvPr>
        </p:nvSpPr>
        <p:spPr>
          <a:xfrm>
            <a:off x="457200" y="1282390"/>
            <a:ext cx="11262732" cy="5163015"/>
          </a:xfrm>
          <a:prstGeom prst="rect">
            <a:avLst/>
          </a:prstGeom>
          <a:noFill/>
          <a:ln>
            <a:noFill/>
          </a:ln>
        </p:spPr>
        <p:txBody>
          <a:bodyPr spcFirstLastPara="1" wrap="square" lIns="91425" tIns="45700" rIns="91425" bIns="45700" anchor="t" anchorCtr="0">
            <a:normAutofit/>
          </a:bodyPr>
          <a:lstStyle>
            <a:lvl1pPr marR="0" lvl="0" algn="ctr"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Tahoma"/>
                <a:ea typeface="Tahoma"/>
                <a:cs typeface="Tahoma"/>
                <a:sym typeface="Tahoma"/>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ahoma"/>
                <a:ea typeface="Tahoma"/>
                <a:cs typeface="Tahoma"/>
                <a:sym typeface="Tahoma"/>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ahoma"/>
                <a:ea typeface="Tahoma"/>
                <a:cs typeface="Tahoma"/>
                <a:sym typeface="Tahoma"/>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ahoma"/>
                <a:ea typeface="Tahoma"/>
                <a:cs typeface="Tahoma"/>
                <a:sym typeface="Tahoma"/>
              </a:defRPr>
            </a:lvl9pPr>
          </a:lstStyle>
          <a:p>
            <a:endParaRPr/>
          </a:p>
        </p:txBody>
      </p:sp>
      <p:sp>
        <p:nvSpPr>
          <p:cNvPr id="33" name="Google Shape;33;p50"/>
          <p:cNvSpPr txBox="1">
            <a:spLocks noGrp="1"/>
          </p:cNvSpPr>
          <p:nvPr>
            <p:ph type="body" idx="1"/>
          </p:nvPr>
        </p:nvSpPr>
        <p:spPr>
          <a:xfrm>
            <a:off x="10268989" y="277092"/>
            <a:ext cx="1624724" cy="460982"/>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00"/>
              <a:buNone/>
              <a:defRPr sz="100">
                <a:solidFill>
                  <a:schemeClr val="lt1"/>
                </a:solidFill>
              </a:defRPr>
            </a:lvl1pPr>
            <a:lvl2pPr marL="914400" lvl="1" indent="-228600" algn="l">
              <a:lnSpc>
                <a:spcPct val="90000"/>
              </a:lnSpc>
              <a:spcBef>
                <a:spcPts val="500"/>
              </a:spcBef>
              <a:spcAft>
                <a:spcPts val="0"/>
              </a:spcAft>
              <a:buClr>
                <a:schemeClr val="lt1"/>
              </a:buClr>
              <a:buSzPts val="100"/>
              <a:buFont typeface="Arial"/>
              <a:buNone/>
              <a:defRPr sz="100">
                <a:solidFill>
                  <a:schemeClr val="lt1"/>
                </a:solidFill>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50"/>
          <p:cNvSpPr txBox="1">
            <a:spLocks noGrp="1"/>
          </p:cNvSpPr>
          <p:nvPr>
            <p:ph type="body" idx="3"/>
          </p:nvPr>
        </p:nvSpPr>
        <p:spPr>
          <a:xfrm>
            <a:off x="280259" y="205466"/>
            <a:ext cx="8783731" cy="309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1600"/>
              <a:buNone/>
              <a:defRPr sz="1600" cap="none">
                <a:solidFill>
                  <a:schemeClr val="accent2"/>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50"/>
          <p:cNvSpPr txBox="1">
            <a:spLocks noGrp="1"/>
          </p:cNvSpPr>
          <p:nvPr>
            <p:ph type="body" idx="4"/>
          </p:nvPr>
        </p:nvSpPr>
        <p:spPr>
          <a:xfrm>
            <a:off x="280259" y="383492"/>
            <a:ext cx="8783731" cy="48235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1"/>
              </a:buClr>
              <a:buSzPts val="2800"/>
              <a:buNone/>
              <a:defRPr sz="2800" cap="none">
                <a:solidFill>
                  <a:schemeClr val="accent1"/>
                </a:solidFill>
                <a:latin typeface="Tahoma"/>
                <a:ea typeface="Tahoma"/>
                <a:cs typeface="Tahoma"/>
                <a:sym typeface="Tahom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9524183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itulos - Imagen Fon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97262F22-61B8-C76E-FA89-5D72135D2A6E}"/>
              </a:ext>
            </a:extLst>
          </p:cNvPr>
          <p:cNvSpPr/>
          <p:nvPr userDrawn="1"/>
        </p:nvSpPr>
        <p:spPr>
          <a:xfrm>
            <a:off x="0" y="0"/>
            <a:ext cx="12192000" cy="6858000"/>
          </a:xfrm>
          <a:prstGeom prst="rect">
            <a:avLst/>
          </a:prstGeom>
          <a:gradFill>
            <a:gsLst>
              <a:gs pos="0">
                <a:srgbClr val="003761"/>
              </a:gs>
              <a:gs pos="50000">
                <a:srgbClr val="003761">
                  <a:alpha val="5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748748" y="2069431"/>
            <a:ext cx="7237784" cy="1440531"/>
          </a:xfrm>
        </p:spPr>
        <p:txBody>
          <a:bodyPr anchor="b"/>
          <a:lstStyle>
            <a:lvl1pPr algn="l">
              <a:defRPr sz="4500" b="0" i="0">
                <a:solidFill>
                  <a:schemeClr val="bg1"/>
                </a:solidFill>
                <a:latin typeface="Outfit Light" pitchFamily="2" charset="0"/>
              </a:defRPr>
            </a:lvl1pPr>
          </a:lstStyle>
          <a:p>
            <a:r>
              <a:rPr lang="es-ES"/>
              <a:t>Haga clic para modificar el estilo de título del patrón</a:t>
            </a:r>
          </a:p>
        </p:txBody>
      </p:sp>
      <p:sp>
        <p:nvSpPr>
          <p:cNvPr id="3" name="Subtítulo 2"/>
          <p:cNvSpPr>
            <a:spLocks noGrp="1"/>
          </p:cNvSpPr>
          <p:nvPr>
            <p:ph type="subTitle" idx="1"/>
          </p:nvPr>
        </p:nvSpPr>
        <p:spPr>
          <a:xfrm>
            <a:off x="748748" y="3602038"/>
            <a:ext cx="7237784" cy="1655762"/>
          </a:xfrm>
        </p:spPr>
        <p:txBody>
          <a:bodyPr>
            <a:normAutofit/>
          </a:bodyPr>
          <a:lstStyle>
            <a:lvl1pPr marL="0" indent="0" algn="l">
              <a:buNone/>
              <a:defRPr sz="1600" b="0" i="0">
                <a:solidFill>
                  <a:schemeClr val="bg1"/>
                </a:solidFill>
                <a:latin typeface="Instrument Sans Medium" pitchFamily="2"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748748" y="1712711"/>
            <a:ext cx="7237784" cy="264644"/>
          </a:xfrm>
        </p:spPr>
        <p:txBody>
          <a:bodyPr>
            <a:normAutofit/>
          </a:bodyPr>
          <a:lstStyle>
            <a:lvl1pPr marL="0" indent="0" algn="l">
              <a:buNone/>
              <a:defRPr sz="1600" b="0" i="0">
                <a:solidFill>
                  <a:schemeClr val="accent2"/>
                </a:solidFill>
                <a:effectLst/>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a:t>1</a:t>
            </a:r>
          </a:p>
        </p:txBody>
      </p:sp>
      <p:pic>
        <p:nvPicPr>
          <p:cNvPr id="7" name="Imagen 6">
            <a:extLst>
              <a:ext uri="{FF2B5EF4-FFF2-40B4-BE49-F238E27FC236}">
                <a16:creationId xmlns:a16="http://schemas.microsoft.com/office/drawing/2014/main" id="{94F60C0F-033B-047A-C30A-CD34917F94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Tree>
    <p:extLst>
      <p:ext uri="{BB962C8B-B14F-4D97-AF65-F5344CB8AC3E}">
        <p14:creationId xmlns:p14="http://schemas.microsoft.com/office/powerpoint/2010/main" val="800621328"/>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6_Portadilla interior sin fotografía">
  <p:cSld name="7_Portadilla interior sin fotografía">
    <p:bg>
      <p:bgPr>
        <a:solidFill>
          <a:schemeClr val="lt1"/>
        </a:solidFill>
        <a:effectLst/>
      </p:bgPr>
    </p:bg>
    <p:spTree>
      <p:nvGrpSpPr>
        <p:cNvPr id="1" name="Shape 253"/>
        <p:cNvGrpSpPr/>
        <p:nvPr/>
      </p:nvGrpSpPr>
      <p:grpSpPr>
        <a:xfrm>
          <a:off x="0" y="0"/>
          <a:ext cx="0" cy="0"/>
          <a:chOff x="0" y="0"/>
          <a:chExt cx="0" cy="0"/>
        </a:xfrm>
      </p:grpSpPr>
      <p:sp>
        <p:nvSpPr>
          <p:cNvPr id="254" name="Google Shape;254;p49"/>
          <p:cNvSpPr/>
          <p:nvPr/>
        </p:nvSpPr>
        <p:spPr>
          <a:xfrm>
            <a:off x="0" y="0"/>
            <a:ext cx="12192000" cy="6858000"/>
          </a:xfrm>
          <a:prstGeom prst="rect">
            <a:avLst/>
          </a:prstGeom>
          <a:gradFill>
            <a:gsLst>
              <a:gs pos="0">
                <a:schemeClr val="accent1"/>
              </a:gs>
              <a:gs pos="99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5" name="Google Shape;255;p49"/>
          <p:cNvSpPr txBox="1">
            <a:spLocks noGrp="1"/>
          </p:cNvSpPr>
          <p:nvPr>
            <p:ph type="body" idx="1"/>
          </p:nvPr>
        </p:nvSpPr>
        <p:spPr>
          <a:xfrm>
            <a:off x="635955" y="742139"/>
            <a:ext cx="4931751" cy="152131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1500" cap="none">
                <a:solidFill>
                  <a:schemeClr val="accent2"/>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56" name="Google Shape;256;p49"/>
          <p:cNvSpPr txBox="1">
            <a:spLocks noGrp="1"/>
          </p:cNvSpPr>
          <p:nvPr>
            <p:ph type="body" idx="2"/>
          </p:nvPr>
        </p:nvSpPr>
        <p:spPr>
          <a:xfrm>
            <a:off x="646257" y="2254356"/>
            <a:ext cx="4931751" cy="2000773"/>
          </a:xfrm>
          <a:prstGeom prst="rect">
            <a:avLst/>
          </a:prstGeom>
          <a:noFill/>
          <a:ln>
            <a:noFill/>
          </a:ln>
        </p:spPr>
        <p:txBody>
          <a:bodyPr spcFirstLastPara="1" wrap="square" lIns="91425" tIns="45700" rIns="91425" bIns="45700" anchor="t" anchorCtr="0">
            <a:noAutofit/>
          </a:bodyPr>
          <a:lstStyle>
            <a:lvl1pPr marL="457200" lvl="0" indent="-228600" algn="l">
              <a:lnSpc>
                <a:spcPct val="80000"/>
              </a:lnSpc>
              <a:spcBef>
                <a:spcPts val="1000"/>
              </a:spcBef>
              <a:spcAft>
                <a:spcPts val="0"/>
              </a:spcAft>
              <a:buSzPts val="2800"/>
              <a:buNone/>
              <a:defRPr sz="5400"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57" name="Google Shape;257;p49"/>
          <p:cNvSpPr txBox="1">
            <a:spLocks noGrp="1"/>
          </p:cNvSpPr>
          <p:nvPr>
            <p:ph type="body" idx="3"/>
          </p:nvPr>
        </p:nvSpPr>
        <p:spPr>
          <a:xfrm>
            <a:off x="691786" y="4245247"/>
            <a:ext cx="2978349" cy="40475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800"/>
              <a:buNone/>
              <a:defRPr sz="1600" cap="none">
                <a:solidFill>
                  <a:schemeClr val="dk2"/>
                </a:solidFill>
                <a:latin typeface="Arial"/>
                <a:ea typeface="Arial"/>
                <a:cs typeface="Arial"/>
                <a:sym typeface="Arial"/>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1800"/>
              <a:buNone/>
              <a:defRPr/>
            </a:lvl4pPr>
            <a:lvl5pPr marL="2286000" lvl="4" indent="-228600" algn="l">
              <a:lnSpc>
                <a:spcPct val="90000"/>
              </a:lnSpc>
              <a:spcBef>
                <a:spcPts val="500"/>
              </a:spcBef>
              <a:spcAft>
                <a:spcPts val="0"/>
              </a:spcAft>
              <a:buSzPts val="18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58" name="Google Shape;258;p49"/>
          <p:cNvSpPr txBox="1">
            <a:spLocks noGrp="1"/>
          </p:cNvSpPr>
          <p:nvPr>
            <p:ph type="body" idx="4"/>
          </p:nvPr>
        </p:nvSpPr>
        <p:spPr>
          <a:xfrm>
            <a:off x="10268989" y="277092"/>
            <a:ext cx="1624724" cy="460982"/>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sz="100">
                <a:solidFill>
                  <a:schemeClr val="lt1"/>
                </a:solidFill>
              </a:defRPr>
            </a:lvl1pPr>
            <a:lvl2pPr marL="914400" lvl="1" indent="-228600" algn="l">
              <a:lnSpc>
                <a:spcPct val="90000"/>
              </a:lnSpc>
              <a:spcBef>
                <a:spcPts val="500"/>
              </a:spcBef>
              <a:spcAft>
                <a:spcPts val="0"/>
              </a:spcAft>
              <a:buSzPts val="2400"/>
              <a:buFont typeface="Arial"/>
              <a:buNone/>
              <a:defRPr sz="100">
                <a:solidFill>
                  <a:schemeClr val="lt1"/>
                </a:solidFill>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extLst>
      <p:ext uri="{BB962C8B-B14F-4D97-AF65-F5344CB8AC3E}">
        <p14:creationId xmlns:p14="http://schemas.microsoft.com/office/powerpoint/2010/main" val="26885513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ulos - Imagen Fond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2069431"/>
            <a:ext cx="9144000" cy="1440531"/>
          </a:xfrm>
        </p:spPr>
        <p:txBody>
          <a:bodyPr anchor="b"/>
          <a:lstStyle>
            <a:lvl1pPr algn="ctr">
              <a:defRPr sz="4500" b="0" i="0">
                <a:solidFill>
                  <a:schemeClr val="tx2"/>
                </a:solidFill>
                <a:latin typeface="+mj-lt"/>
              </a:defRPr>
            </a:lvl1pPr>
          </a:lstStyle>
          <a:p>
            <a:r>
              <a:rPr lang="es-ES" dirty="0"/>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tx1"/>
                </a:solidFill>
                <a:effectLst/>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dirty="0"/>
              <a:t>1</a:t>
            </a:r>
          </a:p>
        </p:txBody>
      </p:sp>
      <p:pic>
        <p:nvPicPr>
          <p:cNvPr id="6" name="Imagen 5">
            <a:extLst>
              <a:ext uri="{FF2B5EF4-FFF2-40B4-BE49-F238E27FC236}">
                <a16:creationId xmlns:a16="http://schemas.microsoft.com/office/drawing/2014/main" id="{BFAC88B5-F385-621B-EF4F-2E083151AE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482269648"/>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ulos - Imagen Fond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2069431"/>
            <a:ext cx="9144000" cy="1440531"/>
          </a:xfrm>
        </p:spPr>
        <p:txBody>
          <a:bodyPr anchor="b"/>
          <a:lstStyle>
            <a:lvl1pPr algn="ctr">
              <a:defRPr sz="4500" b="0" i="0">
                <a:solidFill>
                  <a:schemeClr val="tx2"/>
                </a:solidFill>
                <a:latin typeface="+mj-lt"/>
              </a:defRPr>
            </a:lvl1pPr>
          </a:lstStyle>
          <a:p>
            <a:r>
              <a:rPr lang="es-ES" dirty="0"/>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tx1"/>
                </a:solidFill>
                <a:effectLst/>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4" name="Marcador de número de diapositiva 3">
            <a:extLst>
              <a:ext uri="{FF2B5EF4-FFF2-40B4-BE49-F238E27FC236}">
                <a16:creationId xmlns:a16="http://schemas.microsoft.com/office/drawing/2014/main" id="{1B002910-0192-098F-4E4C-922E86EE8BC3}"/>
              </a:ext>
            </a:extLst>
          </p:cNvPr>
          <p:cNvSpPr>
            <a:spLocks noGrp="1"/>
          </p:cNvSpPr>
          <p:nvPr>
            <p:ph type="sldNum" sz="quarter" idx="11"/>
          </p:nvPr>
        </p:nvSpPr>
        <p:spPr/>
        <p:txBody>
          <a:bodyPr/>
          <a:lstStyle/>
          <a:p>
            <a:r>
              <a:rPr lang="es-CL" dirty="0"/>
              <a:t>1</a:t>
            </a:r>
          </a:p>
        </p:txBody>
      </p:sp>
      <p:pic>
        <p:nvPicPr>
          <p:cNvPr id="6" name="Imagen 5">
            <a:extLst>
              <a:ext uri="{FF2B5EF4-FFF2-40B4-BE49-F238E27FC236}">
                <a16:creationId xmlns:a16="http://schemas.microsoft.com/office/drawing/2014/main" id="{819375ED-49EA-E7DA-C90A-2E92C241A78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2459417148"/>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ulos - Imagen Gradiente Oscur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99BB6A3-7879-B7A8-9ECF-216A9A89D36F}"/>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rgbClr val="003761"/>
              </a:gs>
              <a:gs pos="50000">
                <a:srgbClr val="003761">
                  <a:alpha val="5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ctrTitle"/>
          </p:nvPr>
        </p:nvSpPr>
        <p:spPr>
          <a:xfrm>
            <a:off x="1524000" y="2069431"/>
            <a:ext cx="9144000" cy="1440531"/>
          </a:xfrm>
        </p:spPr>
        <p:txBody>
          <a:bodyPr anchor="b"/>
          <a:lstStyle>
            <a:lvl1pPr algn="ctr">
              <a:defRPr sz="4500" b="0" i="0">
                <a:solidFill>
                  <a:schemeClr val="bg1"/>
                </a:solidFill>
                <a:latin typeface="+mj-lt"/>
              </a:defRPr>
            </a:lvl1pPr>
          </a:lstStyle>
          <a:p>
            <a:r>
              <a:rPr lang="es-ES" dirty="0"/>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accent2"/>
                </a:solidFill>
                <a:effectLst/>
                <a:latin typeface="Century Gothic" panose="020B0502020202020204" pitchFamily="34"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6" name="Marcador de número de diapositiva 5">
            <a:extLst>
              <a:ext uri="{FF2B5EF4-FFF2-40B4-BE49-F238E27FC236}">
                <a16:creationId xmlns:a16="http://schemas.microsoft.com/office/drawing/2014/main" id="{E2445B00-A791-033B-D907-AC213A3EDC17}"/>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9" name="Imagen 8">
            <a:extLst>
              <a:ext uri="{FF2B5EF4-FFF2-40B4-BE49-F238E27FC236}">
                <a16:creationId xmlns:a16="http://schemas.microsoft.com/office/drawing/2014/main" id="{F732BD77-AFCF-7D75-6C79-DABC922D81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3846518817"/>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ulos - Imagen gradiente Cla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99BB6A3-7879-B7A8-9ECF-216A9A89D36F}"/>
              </a:ext>
            </a:extLst>
          </p:cNvPr>
          <p:cNvSpPr>
            <a:spLocks noGrp="1" noRot="1" noMove="1" noResize="1" noEditPoints="1" noAdjustHandles="1" noChangeArrowheads="1" noChangeShapeType="1"/>
          </p:cNvSpPr>
          <p:nvPr userDrawn="1"/>
        </p:nvSpPr>
        <p:spPr>
          <a:xfrm>
            <a:off x="0" y="0"/>
            <a:ext cx="12192000" cy="6858000"/>
          </a:xfrm>
          <a:prstGeom prst="rect">
            <a:avLst/>
          </a:prstGeom>
          <a:gradFill>
            <a:gsLst>
              <a:gs pos="0">
                <a:srgbClr val="DEFFF8"/>
              </a:gs>
              <a:gs pos="50000">
                <a:srgbClr val="DEFFF8">
                  <a:alpha val="49976"/>
                </a:srgbClr>
              </a:gs>
              <a:gs pos="100000">
                <a:srgbClr val="DEFFF8">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latin typeface="+mj-lt"/>
            </a:endParaRPr>
          </a:p>
        </p:txBody>
      </p:sp>
      <p:sp>
        <p:nvSpPr>
          <p:cNvPr id="2" name="Título 1"/>
          <p:cNvSpPr>
            <a:spLocks noGrp="1"/>
          </p:cNvSpPr>
          <p:nvPr>
            <p:ph type="ctrTitle"/>
          </p:nvPr>
        </p:nvSpPr>
        <p:spPr>
          <a:xfrm>
            <a:off x="1524000" y="2069431"/>
            <a:ext cx="9144000" cy="1440531"/>
          </a:xfrm>
        </p:spPr>
        <p:txBody>
          <a:bodyPr anchor="b"/>
          <a:lstStyle>
            <a:lvl1pPr algn="ctr">
              <a:defRPr sz="4500" b="0" i="0">
                <a:solidFill>
                  <a:schemeClr val="tx2"/>
                </a:solidFill>
                <a:latin typeface="+mj-lt"/>
              </a:defRPr>
            </a:lvl1pPr>
          </a:lstStyle>
          <a:p>
            <a:r>
              <a:rPr lang="es-ES" dirty="0"/>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normAutofit/>
          </a:bodyPr>
          <a:lstStyle>
            <a:lvl1pPr marL="0" indent="0" algn="ctr">
              <a:buNone/>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dirty="0"/>
              <a:t>Haga clic para modificar el estilo de subtítulo del patrón</a:t>
            </a:r>
          </a:p>
        </p:txBody>
      </p:sp>
      <p:sp>
        <p:nvSpPr>
          <p:cNvPr id="13" name="Marcador de texto 2">
            <a:extLst>
              <a:ext uri="{FF2B5EF4-FFF2-40B4-BE49-F238E27FC236}">
                <a16:creationId xmlns:a16="http://schemas.microsoft.com/office/drawing/2014/main" id="{96CB265D-11A3-51D9-349C-59FA945A6ED9}"/>
              </a:ext>
            </a:extLst>
          </p:cNvPr>
          <p:cNvSpPr>
            <a:spLocks noGrp="1"/>
          </p:cNvSpPr>
          <p:nvPr>
            <p:ph type="body" idx="10" hasCustomPrompt="1"/>
          </p:nvPr>
        </p:nvSpPr>
        <p:spPr>
          <a:xfrm>
            <a:off x="1524000" y="1712711"/>
            <a:ext cx="9144000" cy="264644"/>
          </a:xfrm>
        </p:spPr>
        <p:txBody>
          <a:bodyPr>
            <a:normAutofit/>
          </a:bodyPr>
          <a:lstStyle>
            <a:lvl1pPr marL="0" indent="0" algn="ctr">
              <a:buNone/>
              <a:defRPr sz="1600" b="0" i="0">
                <a:solidFill>
                  <a:schemeClr val="tx1"/>
                </a:solidFill>
                <a:effectLst/>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7" name="Marcador de número de diapositiva 6">
            <a:extLst>
              <a:ext uri="{FF2B5EF4-FFF2-40B4-BE49-F238E27FC236}">
                <a16:creationId xmlns:a16="http://schemas.microsoft.com/office/drawing/2014/main" id="{40248537-1E85-C925-B10B-209914B7A1C0}"/>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5" name="Imagen 4">
            <a:extLst>
              <a:ext uri="{FF2B5EF4-FFF2-40B4-BE49-F238E27FC236}">
                <a16:creationId xmlns:a16="http://schemas.microsoft.com/office/drawing/2014/main" id="{2EEA8D1B-D1C6-99F0-5FD0-0A54D581CE1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662710439"/>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ido - Azul Estela">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2"/>
                </a:solidFill>
                <a:latin typeface="+mj-lt"/>
              </a:defRPr>
            </a:lvl1pPr>
          </a:lstStyle>
          <a:p>
            <a:r>
              <a:rPr lang="es-ES" dirty="0"/>
              <a:t>Haga clic para modificar el estilo de título del patrón</a:t>
            </a:r>
          </a:p>
        </p:txBody>
      </p:sp>
      <p:sp>
        <p:nvSpPr>
          <p:cNvPr id="3" name="Marcador de contenido 2"/>
          <p:cNvSpPr>
            <a:spLocks noGrp="1"/>
          </p:cNvSpPr>
          <p:nvPr>
            <p:ph idx="1"/>
          </p:nvPr>
        </p:nvSpPr>
        <p:spPr/>
        <p:txBody>
          <a:bodyPr>
            <a:normAutofit/>
          </a:bodyPr>
          <a:lstStyle>
            <a:lvl1pPr>
              <a:defRPr sz="1600">
                <a:latin typeface="Tahoma" panose="020B0604030504040204" pitchFamily="34" charset="0"/>
                <a:ea typeface="Tahoma" panose="020B0604030504040204" pitchFamily="34" charset="0"/>
                <a:cs typeface="Tahoma" panose="020B0604030504040204" pitchFamily="34" charset="0"/>
              </a:defRPr>
            </a:lvl1pPr>
            <a:lvl2pPr>
              <a:defRPr sz="1600">
                <a:latin typeface="Tahoma" panose="020B0604030504040204" pitchFamily="34" charset="0"/>
                <a:ea typeface="Tahoma" panose="020B0604030504040204" pitchFamily="34" charset="0"/>
                <a:cs typeface="Tahoma" panose="020B0604030504040204" pitchFamily="34" charset="0"/>
              </a:defRPr>
            </a:lvl2pPr>
            <a:lvl3pPr>
              <a:defRPr sz="1600">
                <a:latin typeface="Tahoma" panose="020B0604030504040204" pitchFamily="34" charset="0"/>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2"/>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4" name="Marcador de número de diapositiva 3">
            <a:extLst>
              <a:ext uri="{FF2B5EF4-FFF2-40B4-BE49-F238E27FC236}">
                <a16:creationId xmlns:a16="http://schemas.microsoft.com/office/drawing/2014/main" id="{F43B1CC4-B6FF-3B11-C211-002CE84BFD1D}"/>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6" name="Imagen 5">
            <a:extLst>
              <a:ext uri="{FF2B5EF4-FFF2-40B4-BE49-F238E27FC236}">
                <a16:creationId xmlns:a16="http://schemas.microsoft.com/office/drawing/2014/main" id="{F3CC6C31-30FE-8048-9F69-DFAC887F8F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4009121079"/>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ido - Cian Estela">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1"/>
                </a:solidFill>
                <a:latin typeface="+mj-lt"/>
              </a:defRPr>
            </a:lvl1pPr>
          </a:lstStyle>
          <a:p>
            <a:r>
              <a:rPr lang="es-ES" dirty="0"/>
              <a:t>Haga clic para modificar el estilo de título del patrón</a:t>
            </a:r>
          </a:p>
        </p:txBody>
      </p:sp>
      <p:sp>
        <p:nvSpPr>
          <p:cNvPr id="3" name="Marcador de contenido 2"/>
          <p:cNvSpPr>
            <a:spLocks noGrp="1"/>
          </p:cNvSpPr>
          <p:nvPr>
            <p:ph idx="1"/>
          </p:nvPr>
        </p:nvSpPr>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E97DD674-F92A-AB34-FC18-12CA7D00E881}"/>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6" name="Imagen 5">
            <a:extLst>
              <a:ext uri="{FF2B5EF4-FFF2-40B4-BE49-F238E27FC236}">
                <a16:creationId xmlns:a16="http://schemas.microsoft.com/office/drawing/2014/main" id="{9222E315-B7DD-C936-F33A-424A656E70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625575716"/>
      </p:ext>
    </p:extLst>
  </p:cSld>
  <p:clrMapOvr>
    <a:overrideClrMapping bg1="lt1" tx1="dk1" bg2="lt2" tx2="dk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ido - Blanco">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1"/>
                </a:solidFill>
                <a:latin typeface="+mj-lt"/>
              </a:defRPr>
            </a:lvl1pPr>
          </a:lstStyle>
          <a:p>
            <a:r>
              <a:rPr lang="es-ES" dirty="0"/>
              <a:t>Haga clic para modificar el estilo de título del patrón</a:t>
            </a:r>
          </a:p>
        </p:txBody>
      </p:sp>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F643EC22-E4C0-15B5-AC71-70F5A9DA7C48}"/>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3" name="Imagen 2">
            <a:extLst>
              <a:ext uri="{FF2B5EF4-FFF2-40B4-BE49-F238E27FC236}">
                <a16:creationId xmlns:a16="http://schemas.microsoft.com/office/drawing/2014/main" id="{7DF2F03F-9001-2353-1F91-E5A67CEBA6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334035948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ido - Azul Estela">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2"/>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p:txBody>
          <a:bodyPr>
            <a:normAutofit/>
          </a:bodyPr>
          <a:lstStyle>
            <a:lvl1pPr>
              <a:defRPr sz="1600">
                <a:latin typeface="Instrument Sans Medium" pitchFamily="2" charset="0"/>
              </a:defRPr>
            </a:lvl1pPr>
            <a:lvl2pPr>
              <a:defRPr sz="1600">
                <a:latin typeface="Instrument Sans Medium" pitchFamily="2" charset="0"/>
              </a:defRPr>
            </a:lvl2pPr>
            <a:lvl3pPr>
              <a:defRPr sz="1600">
                <a:latin typeface="Instrument Sans Medium" pitchFamily="2" charset="0"/>
              </a:defRPr>
            </a:lvl3pPr>
            <a:lvl4pPr>
              <a:defRPr sz="1600">
                <a:latin typeface="Instrument Sans Medium" pitchFamily="2" charset="0"/>
              </a:defRPr>
            </a:lvl4pPr>
            <a:lvl5pPr>
              <a:defRPr sz="1600">
                <a:latin typeface="Instrument Sans Medium" pitchFamily="2"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pic>
        <p:nvPicPr>
          <p:cNvPr id="7" name="Imagen 6">
            <a:extLst>
              <a:ext uri="{FF2B5EF4-FFF2-40B4-BE49-F238E27FC236}">
                <a16:creationId xmlns:a16="http://schemas.microsoft.com/office/drawing/2014/main" id="{07558B2F-4D7E-3AB0-F93A-21F35B7639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63" y="6290746"/>
            <a:ext cx="1086498" cy="292519"/>
          </a:xfrm>
          <a:prstGeom prst="rect">
            <a:avLst/>
          </a:prstGeom>
        </p:spPr>
      </p:pic>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sp>
        <p:nvSpPr>
          <p:cNvPr id="4" name="Marcador de número de diapositiva 3">
            <a:extLst>
              <a:ext uri="{FF2B5EF4-FFF2-40B4-BE49-F238E27FC236}">
                <a16:creationId xmlns:a16="http://schemas.microsoft.com/office/drawing/2014/main" id="{F43B1CC4-B6FF-3B11-C211-002CE84BFD1D}"/>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3398174421"/>
      </p:ext>
    </p:extLst>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cion - Imagen gradiente Claro">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3D0169E9-9741-550D-5C45-9DF237C829C9}"/>
              </a:ext>
            </a:extLst>
          </p:cNvPr>
          <p:cNvSpPr>
            <a:spLocks noGrp="1" noRot="1" noMove="1" noResize="1" noEditPoints="1" noAdjustHandles="1" noChangeArrowheads="1" noChangeShapeType="1"/>
          </p:cNvSpPr>
          <p:nvPr userDrawn="1"/>
        </p:nvSpPr>
        <p:spPr>
          <a:xfrm>
            <a:off x="0" y="0"/>
            <a:ext cx="6820930" cy="6858000"/>
          </a:xfrm>
          <a:prstGeom prst="rect">
            <a:avLst/>
          </a:prstGeom>
          <a:gradFill>
            <a:gsLst>
              <a:gs pos="0">
                <a:schemeClr val="bg1"/>
              </a:gs>
              <a:gs pos="50000">
                <a:schemeClr val="bg1">
                  <a:alpha val="85189"/>
                </a:schemeClr>
              </a:gs>
              <a:gs pos="100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 name="Título 1"/>
          <p:cNvSpPr>
            <a:spLocks noGrp="1"/>
          </p:cNvSpPr>
          <p:nvPr>
            <p:ph type="title"/>
          </p:nvPr>
        </p:nvSpPr>
        <p:spPr>
          <a:xfrm>
            <a:off x="831850" y="1736728"/>
            <a:ext cx="5264149" cy="2546023"/>
          </a:xfrm>
        </p:spPr>
        <p:txBody>
          <a:bodyPr anchor="b"/>
          <a:lstStyle>
            <a:lvl1pPr>
              <a:defRPr sz="4500" b="0" i="0">
                <a:solidFill>
                  <a:schemeClr val="tx2"/>
                </a:solidFill>
                <a:latin typeface="+mj-lt"/>
              </a:defRPr>
            </a:lvl1pPr>
          </a:lstStyle>
          <a:p>
            <a:r>
              <a:rPr lang="es-ES" dirty="0"/>
              <a:t>Haga clic para modificar el estilo de título del patrón</a:t>
            </a:r>
          </a:p>
        </p:txBody>
      </p:sp>
      <p:sp>
        <p:nvSpPr>
          <p:cNvPr id="3" name="Marcador de texto 2"/>
          <p:cNvSpPr>
            <a:spLocks noGrp="1"/>
          </p:cNvSpPr>
          <p:nvPr>
            <p:ph type="body" idx="1"/>
          </p:nvPr>
        </p:nvSpPr>
        <p:spPr>
          <a:xfrm>
            <a:off x="831851" y="4589465"/>
            <a:ext cx="5264149" cy="1500187"/>
          </a:xfrm>
        </p:spPr>
        <p:txBody>
          <a:bodyPr>
            <a:normAutofit/>
          </a:bodyPr>
          <a:lstStyle>
            <a:lvl1pPr marL="0" indent="0">
              <a:buNone/>
              <a:defRPr sz="1600" b="0"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11" name="Marcador de texto 2">
            <a:extLst>
              <a:ext uri="{FF2B5EF4-FFF2-40B4-BE49-F238E27FC236}">
                <a16:creationId xmlns:a16="http://schemas.microsoft.com/office/drawing/2014/main" id="{2DC7599B-88AC-7937-3A8E-7F0E1EED7359}"/>
              </a:ext>
            </a:extLst>
          </p:cNvPr>
          <p:cNvSpPr>
            <a:spLocks noGrp="1"/>
          </p:cNvSpPr>
          <p:nvPr>
            <p:ph type="body" idx="10" hasCustomPrompt="1"/>
          </p:nvPr>
        </p:nvSpPr>
        <p:spPr>
          <a:xfrm>
            <a:off x="831850" y="1430014"/>
            <a:ext cx="5264149" cy="269483"/>
          </a:xfrm>
        </p:spPr>
        <p:txBody>
          <a:bodyPr>
            <a:normAutofit/>
          </a:bodyPr>
          <a:lstStyle>
            <a:lvl1pPr marL="0" indent="0">
              <a:buNone/>
              <a:defRPr sz="1600" b="0" i="0">
                <a:solidFill>
                  <a:schemeClr val="accent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B5755EAA-CC50-0792-7F3E-4C63DF5D45BD}"/>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5C90281C-B62A-2081-A4D8-3BBE38241F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37426246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cion - Imagen gradiente Oscur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7C8E96D-8DE7-DD48-2570-C4EBB3049156}"/>
              </a:ext>
            </a:extLst>
          </p:cNvPr>
          <p:cNvSpPr>
            <a:spLocks noGrp="1" noRot="1" noMove="1" noResize="1" noEditPoints="1" noAdjustHandles="1" noChangeArrowheads="1" noChangeShapeType="1"/>
          </p:cNvSpPr>
          <p:nvPr userDrawn="1"/>
        </p:nvSpPr>
        <p:spPr>
          <a:xfrm>
            <a:off x="0" y="0"/>
            <a:ext cx="6820930" cy="6858000"/>
          </a:xfrm>
          <a:prstGeom prst="rect">
            <a:avLst/>
          </a:prstGeom>
          <a:gradFill>
            <a:gsLst>
              <a:gs pos="0">
                <a:srgbClr val="003761"/>
              </a:gs>
              <a:gs pos="50000">
                <a:srgbClr val="003761">
                  <a:alpha val="90000"/>
                </a:srgbClr>
              </a:gs>
              <a:gs pos="100000">
                <a:srgbClr val="003761">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 name="Título 1"/>
          <p:cNvSpPr>
            <a:spLocks noGrp="1"/>
          </p:cNvSpPr>
          <p:nvPr>
            <p:ph type="title"/>
          </p:nvPr>
        </p:nvSpPr>
        <p:spPr>
          <a:xfrm>
            <a:off x="831850" y="1736728"/>
            <a:ext cx="5264149" cy="2546023"/>
          </a:xfrm>
        </p:spPr>
        <p:txBody>
          <a:bodyPr anchor="b"/>
          <a:lstStyle>
            <a:lvl1pPr>
              <a:defRPr sz="4500" b="0" i="0">
                <a:solidFill>
                  <a:schemeClr val="bg1"/>
                </a:solidFill>
                <a:latin typeface="+mj-lt"/>
              </a:defRPr>
            </a:lvl1pPr>
          </a:lstStyle>
          <a:p>
            <a:r>
              <a:rPr lang="es-ES" dirty="0"/>
              <a:t>Haga clic para modificar el estilo de título del patrón</a:t>
            </a:r>
          </a:p>
        </p:txBody>
      </p:sp>
      <p:sp>
        <p:nvSpPr>
          <p:cNvPr id="3" name="Marcador de texto 2"/>
          <p:cNvSpPr>
            <a:spLocks noGrp="1"/>
          </p:cNvSpPr>
          <p:nvPr>
            <p:ph type="body" idx="1"/>
          </p:nvPr>
        </p:nvSpPr>
        <p:spPr>
          <a:xfrm>
            <a:off x="831851" y="4589465"/>
            <a:ext cx="5264149" cy="1500187"/>
          </a:xfrm>
        </p:spPr>
        <p:txBody>
          <a:bodyPr>
            <a:normAutofit/>
          </a:bodyPr>
          <a:lstStyle>
            <a:lvl1pPr marL="0" indent="0">
              <a:buNone/>
              <a:defRPr sz="1600" b="0" i="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11" name="Marcador de texto 2">
            <a:extLst>
              <a:ext uri="{FF2B5EF4-FFF2-40B4-BE49-F238E27FC236}">
                <a16:creationId xmlns:a16="http://schemas.microsoft.com/office/drawing/2014/main" id="{2DC7599B-88AC-7937-3A8E-7F0E1EED7359}"/>
              </a:ext>
            </a:extLst>
          </p:cNvPr>
          <p:cNvSpPr>
            <a:spLocks noGrp="1"/>
          </p:cNvSpPr>
          <p:nvPr>
            <p:ph type="body" idx="10" hasCustomPrompt="1"/>
          </p:nvPr>
        </p:nvSpPr>
        <p:spPr>
          <a:xfrm>
            <a:off x="831850" y="1430014"/>
            <a:ext cx="5264149" cy="269483"/>
          </a:xfrm>
        </p:spPr>
        <p:txBody>
          <a:bodyPr>
            <a:normAutofit/>
          </a:bodyPr>
          <a:lstStyle>
            <a:lvl1pPr marL="0" indent="0">
              <a:buNone/>
              <a:defRPr sz="1600" b="0" i="0">
                <a:solidFill>
                  <a:schemeClr val="accent2"/>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81B03E96-F7CD-F6F6-046F-AB434B0579EE}"/>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E3515466-19E8-2AFD-F9BA-C13551017C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26408625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ido -Medio gradiente inferi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21DFC01-22A7-222D-4481-BCB51C9837E5}"/>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latin typeface="Tahoma" panose="020B0604030504040204" pitchFamily="34" charset="0"/>
              <a:ea typeface="Tahoma" panose="020B0604030504040204" pitchFamily="34" charset="0"/>
              <a:cs typeface="Tahoma" panose="020B0604030504040204" pitchFamily="34" charset="0"/>
            </a:endParaRPr>
          </a:p>
        </p:txBody>
      </p:sp>
      <p:sp>
        <p:nvSpPr>
          <p:cNvPr id="3" name="Rectángulo 2">
            <a:extLst>
              <a:ext uri="{FF2B5EF4-FFF2-40B4-BE49-F238E27FC236}">
                <a16:creationId xmlns:a16="http://schemas.microsoft.com/office/drawing/2014/main" id="{88CF8ADC-A5C8-8C13-8CD1-C775514207DC}"/>
              </a:ext>
            </a:extLst>
          </p:cNvPr>
          <p:cNvSpPr>
            <a:spLocks noGrp="1" noRot="1" noMove="1" noResize="1" noEditPoints="1" noAdjustHandles="1" noChangeArrowheads="1" noChangeShapeType="1"/>
          </p:cNvSpPr>
          <p:nvPr userDrawn="1"/>
        </p:nvSpPr>
        <p:spPr>
          <a:xfrm>
            <a:off x="0" y="976104"/>
            <a:ext cx="12192000" cy="5881896"/>
          </a:xfrm>
          <a:prstGeom prst="rect">
            <a:avLst/>
          </a:prstGeom>
          <a:gradFill>
            <a:gsLst>
              <a:gs pos="0">
                <a:schemeClr val="bg1"/>
              </a:gs>
              <a:gs pos="50000">
                <a:schemeClr val="bg1">
                  <a:alpha val="85189"/>
                </a:schemeClr>
              </a:gs>
              <a:gs pos="100000">
                <a:schemeClr val="bg1">
                  <a:alpha val="0"/>
                </a:scheme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8200" y="976104"/>
            <a:ext cx="10515600" cy="951550"/>
          </a:xfrm>
        </p:spPr>
        <p:txBody>
          <a:bodyPr>
            <a:noAutofit/>
          </a:bodyPr>
          <a:lstStyle>
            <a:lvl1pPr>
              <a:defRPr sz="3600" b="0" i="0">
                <a:latin typeface="+mj-lt"/>
              </a:defRPr>
            </a:lvl1pPr>
          </a:lstStyle>
          <a:p>
            <a:r>
              <a:rPr lang="es-ES" dirty="0"/>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C2B21903-5D55-209A-A0B8-AEFA941EE19F}"/>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8" name="Imagen 7">
            <a:extLst>
              <a:ext uri="{FF2B5EF4-FFF2-40B4-BE49-F238E27FC236}">
                <a16:creationId xmlns:a16="http://schemas.microsoft.com/office/drawing/2014/main" id="{8C357F62-B2CC-325B-3883-1B1724A033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17302021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ido -Medio gradiente superi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21DFC01-22A7-222D-4481-BCB51C9837E5}"/>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 name="Rectángulo 2">
            <a:extLst>
              <a:ext uri="{FF2B5EF4-FFF2-40B4-BE49-F238E27FC236}">
                <a16:creationId xmlns:a16="http://schemas.microsoft.com/office/drawing/2014/main" id="{88CF8ADC-A5C8-8C13-8CD1-C775514207DC}"/>
              </a:ext>
            </a:extLst>
          </p:cNvPr>
          <p:cNvSpPr>
            <a:spLocks noGrp="1" noRot="1" noMove="1" noResize="1" noEditPoints="1" noAdjustHandles="1" noChangeArrowheads="1" noChangeShapeType="1"/>
          </p:cNvSpPr>
          <p:nvPr userDrawn="1"/>
        </p:nvSpPr>
        <p:spPr>
          <a:xfrm>
            <a:off x="0" y="0"/>
            <a:ext cx="12192000" cy="5881896"/>
          </a:xfrm>
          <a:prstGeom prst="rect">
            <a:avLst/>
          </a:prstGeom>
          <a:gradFill>
            <a:gsLst>
              <a:gs pos="0">
                <a:schemeClr val="bg1"/>
              </a:gs>
              <a:gs pos="50000">
                <a:schemeClr val="bg1">
                  <a:alpha val="85189"/>
                </a:schemeClr>
              </a:gs>
              <a:gs pos="100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p:cNvSpPr>
            <a:spLocks noGrp="1"/>
          </p:cNvSpPr>
          <p:nvPr>
            <p:ph type="title"/>
          </p:nvPr>
        </p:nvSpPr>
        <p:spPr>
          <a:xfrm>
            <a:off x="838200" y="976104"/>
            <a:ext cx="10515600" cy="951550"/>
          </a:xfrm>
        </p:spPr>
        <p:txBody>
          <a:bodyPr>
            <a:noAutofit/>
          </a:bodyPr>
          <a:lstStyle>
            <a:lvl1pPr>
              <a:defRPr sz="3600" b="0" i="0">
                <a:latin typeface="+mj-lt"/>
              </a:defRPr>
            </a:lvl1pPr>
          </a:lstStyle>
          <a:p>
            <a:r>
              <a:rPr lang="es-ES" dirty="0"/>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B0F45B7D-FB84-4FE3-97BD-9AFA3D0B7E5C}"/>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8" name="Imagen 7">
            <a:extLst>
              <a:ext uri="{FF2B5EF4-FFF2-40B4-BE49-F238E27FC236}">
                <a16:creationId xmlns:a16="http://schemas.microsoft.com/office/drawing/2014/main" id="{AF9E9324-921A-2A6C-D6CE-2FB6B57547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15002330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ación - Cian Estela">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mj-lt"/>
              </a:defRPr>
            </a:lvl1pPr>
          </a:lstStyle>
          <a:p>
            <a:r>
              <a:rPr lang="es-ES" dirty="0"/>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7" name="Marcador de número de diapositiva 6">
            <a:extLst>
              <a:ext uri="{FF2B5EF4-FFF2-40B4-BE49-F238E27FC236}">
                <a16:creationId xmlns:a16="http://schemas.microsoft.com/office/drawing/2014/main" id="{DA86D5EF-2A96-0725-3EB9-9C4ED7DC48F5}"/>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8" name="Imagen 7">
            <a:extLst>
              <a:ext uri="{FF2B5EF4-FFF2-40B4-BE49-F238E27FC236}">
                <a16:creationId xmlns:a16="http://schemas.microsoft.com/office/drawing/2014/main" id="{2BFBCA21-1BE7-642C-80F7-D497370473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1916323251"/>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ación - Blanco">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mj-lt"/>
              </a:defRPr>
            </a:lvl1pPr>
          </a:lstStyle>
          <a:p>
            <a:r>
              <a:rPr lang="es-ES" dirty="0"/>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1"/>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7" name="Marcador de número de diapositiva 6">
            <a:extLst>
              <a:ext uri="{FF2B5EF4-FFF2-40B4-BE49-F238E27FC236}">
                <a16:creationId xmlns:a16="http://schemas.microsoft.com/office/drawing/2014/main" id="{126696B2-84AA-0D4C-94E5-06775FE74DB8}"/>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8" name="Imagen 7">
            <a:extLst>
              <a:ext uri="{FF2B5EF4-FFF2-40B4-BE49-F238E27FC236}">
                <a16:creationId xmlns:a16="http://schemas.microsoft.com/office/drawing/2014/main" id="{9E1216FD-A3B5-E9D8-546E-CB366234EEA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33830799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mparación - Oscuro">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mj-lt"/>
              </a:defRPr>
            </a:lvl1pPr>
          </a:lstStyle>
          <a:p>
            <a:r>
              <a:rPr lang="es-ES" dirty="0"/>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normAutofit/>
          </a:bodyPr>
          <a:lstStyle>
            <a:lvl1pPr marL="0" indent="0">
              <a:buNone/>
              <a:defRPr sz="1800" b="0" i="0">
                <a:solidFill>
                  <a:schemeClr val="accent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texto 4"/>
          <p:cNvSpPr>
            <a:spLocks noGrp="1"/>
          </p:cNvSpPr>
          <p:nvPr>
            <p:ph type="body" sz="quarter" idx="3"/>
          </p:nvPr>
        </p:nvSpPr>
        <p:spPr>
          <a:xfrm>
            <a:off x="6169023" y="2369930"/>
            <a:ext cx="5183188" cy="823912"/>
          </a:xfrm>
        </p:spPr>
        <p:txBody>
          <a:bodyPr anchor="b">
            <a:normAutofit/>
          </a:bodyPr>
          <a:lstStyle>
            <a:lvl1pPr marL="0" indent="0">
              <a:buNone/>
              <a:defRPr sz="1800" b="0" i="0">
                <a:solidFill>
                  <a:schemeClr val="accent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8" name="Marcador de número de diapositiva 7">
            <a:extLst>
              <a:ext uri="{FF2B5EF4-FFF2-40B4-BE49-F238E27FC236}">
                <a16:creationId xmlns:a16="http://schemas.microsoft.com/office/drawing/2014/main" id="{B27A7E49-43AB-5B4C-70A3-7A2AEC1E2108}"/>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11" name="Imagen 10">
            <a:extLst>
              <a:ext uri="{FF2B5EF4-FFF2-40B4-BE49-F238E27FC236}">
                <a16:creationId xmlns:a16="http://schemas.microsoft.com/office/drawing/2014/main" id="{72219211-7698-6B17-CCF1-22406F3687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4060901236"/>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mparación - Azul Estela">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839788" y="951160"/>
            <a:ext cx="10515600" cy="1325563"/>
          </a:xfrm>
        </p:spPr>
        <p:txBody>
          <a:bodyPr/>
          <a:lstStyle>
            <a:lvl1pPr>
              <a:defRPr b="0" i="0">
                <a:solidFill>
                  <a:schemeClr val="tx1"/>
                </a:solidFill>
                <a:latin typeface="+mj-lt"/>
              </a:defRPr>
            </a:lvl1pPr>
          </a:lstStyle>
          <a:p>
            <a:r>
              <a:rPr lang="es-ES" dirty="0"/>
              <a:t>Haga clic para modificar el estilo de título del patrón</a:t>
            </a:r>
          </a:p>
        </p:txBody>
      </p:sp>
      <p:sp>
        <p:nvSpPr>
          <p:cNvPr id="3" name="Marcador de texto 2"/>
          <p:cNvSpPr>
            <a:spLocks noGrp="1"/>
          </p:cNvSpPr>
          <p:nvPr>
            <p:ph type="body" idx="1"/>
          </p:nvPr>
        </p:nvSpPr>
        <p:spPr>
          <a:xfrm>
            <a:off x="839789" y="2369930"/>
            <a:ext cx="5157787" cy="823912"/>
          </a:xfrm>
        </p:spPr>
        <p:txBody>
          <a:bodyPr anchor="b"/>
          <a:lstStyle>
            <a:lvl1pPr marL="0" indent="0">
              <a:buNone/>
              <a:defRPr sz="1800" b="0" i="0">
                <a:solidFill>
                  <a:schemeClr val="accent2"/>
                </a:solidFill>
                <a:latin typeface="+mj-lt"/>
                <a:ea typeface="Tahoma" panose="020B0604030504040204" pitchFamily="34" charset="0"/>
                <a:cs typeface="Tahoma" panose="020B060403050404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4" name="Marcador de contenido 3"/>
          <p:cNvSpPr>
            <a:spLocks noGrp="1"/>
          </p:cNvSpPr>
          <p:nvPr>
            <p:ph sz="half" idx="2"/>
          </p:nvPr>
        </p:nvSpPr>
        <p:spPr>
          <a:xfrm>
            <a:off x="839789" y="3287051"/>
            <a:ext cx="5157787"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texto 4"/>
          <p:cNvSpPr>
            <a:spLocks noGrp="1"/>
          </p:cNvSpPr>
          <p:nvPr>
            <p:ph type="body" sz="quarter" idx="3"/>
          </p:nvPr>
        </p:nvSpPr>
        <p:spPr>
          <a:xfrm>
            <a:off x="6169023" y="2369930"/>
            <a:ext cx="5183188" cy="823912"/>
          </a:xfrm>
        </p:spPr>
        <p:txBody>
          <a:bodyPr anchor="b"/>
          <a:lstStyle>
            <a:lvl1pPr marL="0" indent="0">
              <a:buNone/>
              <a:defRPr sz="1800" b="0" i="0">
                <a:solidFill>
                  <a:schemeClr val="accent2"/>
                </a:solidFill>
                <a:latin typeface="+mj-lt"/>
                <a:ea typeface="Tahoma" panose="020B0604030504040204" pitchFamily="34" charset="0"/>
                <a:cs typeface="Tahoma" panose="020B060403050404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dirty="0"/>
              <a:t>Haga clic para modificar el estilo de texto del patrón</a:t>
            </a:r>
          </a:p>
        </p:txBody>
      </p:sp>
      <p:sp>
        <p:nvSpPr>
          <p:cNvPr id="6" name="Marcador de contenido 5"/>
          <p:cNvSpPr>
            <a:spLocks noGrp="1"/>
          </p:cNvSpPr>
          <p:nvPr>
            <p:ph sz="quarter" idx="4"/>
          </p:nvPr>
        </p:nvSpPr>
        <p:spPr>
          <a:xfrm>
            <a:off x="6172201" y="3287050"/>
            <a:ext cx="5183188" cy="2871153"/>
          </a:xfrm>
        </p:spPr>
        <p:txBody>
          <a:bodyPr>
            <a:normAutofit/>
          </a:bodyPr>
          <a:lstStyle>
            <a:lvl1pPr>
              <a:defRPr sz="1600" b="0" i="0">
                <a:latin typeface="Tahoma" panose="020B0604030504040204" pitchFamily="34" charset="0"/>
                <a:ea typeface="Tahoma" panose="020B0604030504040204" pitchFamily="34" charset="0"/>
                <a:cs typeface="Tahoma" panose="020B0604030504040204" pitchFamily="34" charset="0"/>
              </a:defRPr>
            </a:lvl1pPr>
            <a:lvl2pPr>
              <a:defRPr sz="1600" b="0" i="0">
                <a:latin typeface="Tahoma" panose="020B0604030504040204" pitchFamily="34" charset="0"/>
                <a:ea typeface="Tahoma" panose="020B0604030504040204" pitchFamily="34" charset="0"/>
                <a:cs typeface="Tahoma" panose="020B0604030504040204" pitchFamily="34" charset="0"/>
              </a:defRPr>
            </a:lvl2pPr>
            <a:lvl3pPr>
              <a:defRPr sz="1600" b="0" i="0">
                <a:latin typeface="Tahoma" panose="020B0604030504040204" pitchFamily="34" charset="0"/>
                <a:ea typeface="Tahoma" panose="020B0604030504040204" pitchFamily="34" charset="0"/>
                <a:cs typeface="Tahoma" panose="020B0604030504040204" pitchFamily="34" charset="0"/>
              </a:defRPr>
            </a:lvl3pPr>
            <a:lvl4pPr>
              <a:defRPr sz="1600" b="0" i="0">
                <a:latin typeface="Tahoma" panose="020B0604030504040204" pitchFamily="34" charset="0"/>
                <a:ea typeface="Tahoma" panose="020B0604030504040204" pitchFamily="34" charset="0"/>
                <a:cs typeface="Tahoma" panose="020B0604030504040204" pitchFamily="34" charset="0"/>
              </a:defRPr>
            </a:lvl4pPr>
            <a:lvl5pPr>
              <a:defRPr sz="1600" b="0" i="0">
                <a:latin typeface="Tahoma" panose="020B0604030504040204" pitchFamily="34" charset="0"/>
                <a:ea typeface="Tahoma" panose="020B0604030504040204" pitchFamily="34" charset="0"/>
                <a:cs typeface="Tahoma" panose="020B0604030504040204" pitchFamily="34" charset="0"/>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0" name="Marcador de texto 2">
            <a:extLst>
              <a:ext uri="{FF2B5EF4-FFF2-40B4-BE49-F238E27FC236}">
                <a16:creationId xmlns:a16="http://schemas.microsoft.com/office/drawing/2014/main" id="{4FB2E986-950E-3639-B99F-D387779D0CB8}"/>
              </a:ext>
            </a:extLst>
          </p:cNvPr>
          <p:cNvSpPr>
            <a:spLocks noGrp="1"/>
          </p:cNvSpPr>
          <p:nvPr>
            <p:ph type="body" idx="10" hasCustomPrompt="1"/>
          </p:nvPr>
        </p:nvSpPr>
        <p:spPr>
          <a:xfrm>
            <a:off x="839788" y="622238"/>
            <a:ext cx="10515600" cy="273501"/>
          </a:xfrm>
        </p:spPr>
        <p:txBody>
          <a:bodyPr>
            <a:normAutofit/>
          </a:bodyPr>
          <a:lstStyle>
            <a:lvl1pPr marL="0" indent="0">
              <a:buNone/>
              <a:defRPr sz="1600" b="0" i="0">
                <a:solidFill>
                  <a:schemeClr val="tx2"/>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8" name="Marcador de número de diapositiva 7">
            <a:extLst>
              <a:ext uri="{FF2B5EF4-FFF2-40B4-BE49-F238E27FC236}">
                <a16:creationId xmlns:a16="http://schemas.microsoft.com/office/drawing/2014/main" id="{D5C74913-DB66-939B-37E8-525095F07548}"/>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11" name="Imagen 10">
            <a:extLst>
              <a:ext uri="{FF2B5EF4-FFF2-40B4-BE49-F238E27FC236}">
                <a16:creationId xmlns:a16="http://schemas.microsoft.com/office/drawing/2014/main" id="{3738720A-FC1E-492D-8608-CF4442A239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1964363530"/>
      </p:ext>
    </p:extLst>
  </p:cSld>
  <p:clrMapOvr>
    <a:overrideClrMapping bg1="dk1" tx1="lt1" bg2="dk2" tx2="lt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olo título - Blanco">
    <p:spTree>
      <p:nvGrpSpPr>
        <p:cNvPr id="1" name=""/>
        <p:cNvGrpSpPr/>
        <p:nvPr/>
      </p:nvGrpSpPr>
      <p:grpSpPr>
        <a:xfrm>
          <a:off x="0" y="0"/>
          <a:ext cx="0" cy="0"/>
          <a:chOff x="0" y="0"/>
          <a:chExt cx="0" cy="0"/>
        </a:xfrm>
      </p:grpSpPr>
      <p:sp>
        <p:nvSpPr>
          <p:cNvPr id="2" name="Título 1"/>
          <p:cNvSpPr>
            <a:spLocks noGrp="1"/>
          </p:cNvSpPr>
          <p:nvPr>
            <p:ph type="title"/>
          </p:nvPr>
        </p:nvSpPr>
        <p:spPr>
          <a:xfrm>
            <a:off x="838200" y="976104"/>
            <a:ext cx="10515600" cy="951550"/>
          </a:xfrm>
        </p:spPr>
        <p:txBody>
          <a:bodyPr>
            <a:noAutofit/>
          </a:bodyPr>
          <a:lstStyle>
            <a:lvl1pPr>
              <a:defRPr sz="3600" b="0" i="0">
                <a:latin typeface="+mj-lt"/>
              </a:defRPr>
            </a:lvl1pPr>
          </a:lstStyle>
          <a:p>
            <a:r>
              <a:rPr lang="es-ES" dirty="0"/>
              <a:t>Haga clic para modificar el estilo de título del patrón</a:t>
            </a:r>
          </a:p>
        </p:txBody>
      </p:sp>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3" name="Marcador de número de diapositiva 2">
            <a:extLst>
              <a:ext uri="{FF2B5EF4-FFF2-40B4-BE49-F238E27FC236}">
                <a16:creationId xmlns:a16="http://schemas.microsoft.com/office/drawing/2014/main" id="{AF719B64-0FA6-3B76-BD91-7A09BEF717D7}"/>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4" name="Imagen 3">
            <a:extLst>
              <a:ext uri="{FF2B5EF4-FFF2-40B4-BE49-F238E27FC236}">
                <a16:creationId xmlns:a16="http://schemas.microsoft.com/office/drawing/2014/main" id="{8DB9AA3E-BA5C-866B-BEBD-3FA848C5B6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13174940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olo título - Cian Estela">
    <p:bg>
      <p:bgRef idx="1001">
        <a:schemeClr val="bg2"/>
      </p:bgRef>
    </p:bg>
    <p:spTree>
      <p:nvGrpSpPr>
        <p:cNvPr id="1" name=""/>
        <p:cNvGrpSpPr/>
        <p:nvPr/>
      </p:nvGrpSpPr>
      <p:grpSpPr>
        <a:xfrm>
          <a:off x="0" y="0"/>
          <a:ext cx="0" cy="0"/>
          <a:chOff x="0" y="0"/>
          <a:chExt cx="0" cy="0"/>
        </a:xfrm>
      </p:grpSpPr>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1"/>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3" name="Título 1">
            <a:extLst>
              <a:ext uri="{FF2B5EF4-FFF2-40B4-BE49-F238E27FC236}">
                <a16:creationId xmlns:a16="http://schemas.microsoft.com/office/drawing/2014/main" id="{8B7DE469-DC07-4354-6FF6-A3A0C1F0E2C8}"/>
              </a:ext>
            </a:extLst>
          </p:cNvPr>
          <p:cNvSpPr>
            <a:spLocks noGrp="1"/>
          </p:cNvSpPr>
          <p:nvPr>
            <p:ph type="title"/>
          </p:nvPr>
        </p:nvSpPr>
        <p:spPr>
          <a:xfrm>
            <a:off x="838200" y="976104"/>
            <a:ext cx="10515600" cy="951550"/>
          </a:xfrm>
        </p:spPr>
        <p:txBody>
          <a:bodyPr>
            <a:noAutofit/>
          </a:bodyPr>
          <a:lstStyle>
            <a:lvl1pPr>
              <a:defRPr sz="3600" b="0" i="0">
                <a:latin typeface="+mj-lt"/>
              </a:defRPr>
            </a:lvl1pPr>
          </a:lstStyle>
          <a:p>
            <a:r>
              <a:rPr lang="es-ES" dirty="0"/>
              <a:t>Haga clic para modificar el estilo de título del patrón</a:t>
            </a:r>
          </a:p>
        </p:txBody>
      </p:sp>
      <p:sp>
        <p:nvSpPr>
          <p:cNvPr id="4" name="Marcador de número de diapositiva 3">
            <a:extLst>
              <a:ext uri="{FF2B5EF4-FFF2-40B4-BE49-F238E27FC236}">
                <a16:creationId xmlns:a16="http://schemas.microsoft.com/office/drawing/2014/main" id="{33C1109A-0CB4-8C64-7126-42DA352E0F61}"/>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2" name="Imagen 1">
            <a:extLst>
              <a:ext uri="{FF2B5EF4-FFF2-40B4-BE49-F238E27FC236}">
                <a16:creationId xmlns:a16="http://schemas.microsoft.com/office/drawing/2014/main" id="{BBF93B36-3223-6170-A891-BD75D7582C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3745930271"/>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ido - Cian Estela">
    <p:bg>
      <p:bgRef idx="1001">
        <a:schemeClr val="bg2"/>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1"/>
                </a:solidFill>
                <a:latin typeface="Outfit Light" pitchFamily="2" charset="0"/>
              </a:defRPr>
            </a:lvl1pPr>
          </a:lstStyle>
          <a:p>
            <a:r>
              <a:rPr lang="es-ES"/>
              <a:t>Haga clic para modificar el estilo de título del patrón</a:t>
            </a:r>
          </a:p>
        </p:txBody>
      </p:sp>
      <p:sp>
        <p:nvSpPr>
          <p:cNvPr id="3" name="Marcador de contenido 2"/>
          <p:cNvSpPr>
            <a:spLocks noGrp="1"/>
          </p:cNvSpPr>
          <p:nvPr>
            <p:ph idx="1"/>
          </p:nvPr>
        </p:nvSpPr>
        <p:spPr/>
        <p:txBody>
          <a:bodyPr>
            <a:normAutofit/>
          </a:bodyPr>
          <a:lstStyle>
            <a:lvl1pPr>
              <a:defRPr sz="1600" b="0" i="0">
                <a:latin typeface="Instrument Sans Medium" pitchFamily="2" charset="0"/>
                <a:ea typeface="Tahoma" panose="020B0604030504040204" pitchFamily="34" charset="0"/>
                <a:cs typeface="Tahoma" panose="020B0604030504040204" pitchFamily="34" charset="0"/>
              </a:defRPr>
            </a:lvl1pPr>
            <a:lvl2pPr>
              <a:defRPr sz="1600" b="0" i="0">
                <a:latin typeface="Instrument Sans Medium" pitchFamily="2" charset="0"/>
                <a:ea typeface="Tahoma" panose="020B0604030504040204" pitchFamily="34" charset="0"/>
                <a:cs typeface="Tahoma" panose="020B0604030504040204" pitchFamily="34" charset="0"/>
              </a:defRPr>
            </a:lvl2pPr>
            <a:lvl3pPr>
              <a:defRPr sz="1600" b="0" i="0">
                <a:latin typeface="Instrument Sans Medium" pitchFamily="2" charset="0"/>
                <a:ea typeface="Tahoma" panose="020B0604030504040204" pitchFamily="34" charset="0"/>
                <a:cs typeface="Tahoma" panose="020B0604030504040204" pitchFamily="34" charset="0"/>
              </a:defRPr>
            </a:lvl3pPr>
            <a:lvl4pPr>
              <a:defRPr sz="1600" b="0" i="0">
                <a:latin typeface="Instrument Sans Medium" pitchFamily="2" charset="0"/>
                <a:ea typeface="Tahoma" panose="020B0604030504040204" pitchFamily="34" charset="0"/>
                <a:cs typeface="Tahoma" panose="020B0604030504040204" pitchFamily="34" charset="0"/>
              </a:defRPr>
            </a:lvl4pPr>
            <a:lvl5pPr>
              <a:defRPr sz="1600" b="0" i="0">
                <a:latin typeface="Instrument Sans Medium" pitchFamily="2" charset="0"/>
                <a:ea typeface="Tahoma" panose="020B0604030504040204" pitchFamily="34" charset="0"/>
                <a:cs typeface="Tahoma" panose="020B060403050404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4" name="Imagen 3">
            <a:extLst>
              <a:ext uri="{FF2B5EF4-FFF2-40B4-BE49-F238E27FC236}">
                <a16:creationId xmlns:a16="http://schemas.microsoft.com/office/drawing/2014/main" id="{AB99BD47-94CB-D309-C86C-91B535AAAF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E97DD674-F92A-AB34-FC18-12CA7D00E881}"/>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576574254"/>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olo título - Azul Estela">
    <p:bg>
      <p:bgRef idx="1001">
        <a:schemeClr val="bg1"/>
      </p:bgRef>
    </p:bg>
    <p:spTree>
      <p:nvGrpSpPr>
        <p:cNvPr id="1" name=""/>
        <p:cNvGrpSpPr/>
        <p:nvPr/>
      </p:nvGrpSpPr>
      <p:grpSpPr>
        <a:xfrm>
          <a:off x="0" y="0"/>
          <a:ext cx="0" cy="0"/>
          <a:chOff x="0" y="0"/>
          <a:chExt cx="0" cy="0"/>
        </a:xfrm>
      </p:grpSpPr>
      <p:sp>
        <p:nvSpPr>
          <p:cNvPr id="6" name="Marcador de texto 2">
            <a:extLst>
              <a:ext uri="{FF2B5EF4-FFF2-40B4-BE49-F238E27FC236}">
                <a16:creationId xmlns:a16="http://schemas.microsoft.com/office/drawing/2014/main" id="{5279E562-9302-3A03-181D-DF3760E0BC9E}"/>
              </a:ext>
            </a:extLst>
          </p:cNvPr>
          <p:cNvSpPr>
            <a:spLocks noGrp="1"/>
          </p:cNvSpPr>
          <p:nvPr>
            <p:ph type="body" idx="10" hasCustomPrompt="1"/>
          </p:nvPr>
        </p:nvSpPr>
        <p:spPr>
          <a:xfrm>
            <a:off x="838200" y="631568"/>
            <a:ext cx="10515600" cy="273501"/>
          </a:xfrm>
        </p:spPr>
        <p:txBody>
          <a:bodyPr>
            <a:normAutofit/>
          </a:bodyPr>
          <a:lstStyle>
            <a:lvl1pPr marL="0" indent="0">
              <a:buNone/>
              <a:defRPr sz="1600" b="0" i="0">
                <a:solidFill>
                  <a:schemeClr val="accent2"/>
                </a:solidFill>
                <a:latin typeface="+mj-lt"/>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dirty="0"/>
              <a:t>HAGA CLIC PARA MODIFICAR EL ESTILO DE TEXTO DEL PATRÓN</a:t>
            </a:r>
          </a:p>
        </p:txBody>
      </p:sp>
      <p:sp>
        <p:nvSpPr>
          <p:cNvPr id="4" name="Título 1">
            <a:extLst>
              <a:ext uri="{FF2B5EF4-FFF2-40B4-BE49-F238E27FC236}">
                <a16:creationId xmlns:a16="http://schemas.microsoft.com/office/drawing/2014/main" id="{8CBD9024-2A70-7A2D-1CE9-3E1DE6DDA001}"/>
              </a:ext>
            </a:extLst>
          </p:cNvPr>
          <p:cNvSpPr>
            <a:spLocks noGrp="1"/>
          </p:cNvSpPr>
          <p:nvPr>
            <p:ph type="title"/>
          </p:nvPr>
        </p:nvSpPr>
        <p:spPr>
          <a:xfrm>
            <a:off x="838200" y="976104"/>
            <a:ext cx="10515600" cy="951550"/>
          </a:xfrm>
        </p:spPr>
        <p:txBody>
          <a:bodyPr>
            <a:noAutofit/>
          </a:bodyPr>
          <a:lstStyle>
            <a:lvl1pPr>
              <a:defRPr sz="3600" b="0" i="0">
                <a:latin typeface="+mj-lt"/>
              </a:defRPr>
            </a:lvl1pPr>
          </a:lstStyle>
          <a:p>
            <a:r>
              <a:rPr lang="es-ES" dirty="0"/>
              <a:t>Haga clic para modificar el estilo de título del patrón</a:t>
            </a:r>
          </a:p>
        </p:txBody>
      </p:sp>
      <p:sp>
        <p:nvSpPr>
          <p:cNvPr id="5" name="Marcador de número de diapositiva 4">
            <a:extLst>
              <a:ext uri="{FF2B5EF4-FFF2-40B4-BE49-F238E27FC236}">
                <a16:creationId xmlns:a16="http://schemas.microsoft.com/office/drawing/2014/main" id="{BFE059B7-BEE2-FA7F-4B4F-246366D8B69C}"/>
              </a:ext>
            </a:extLst>
          </p:cNvPr>
          <p:cNvSpPr>
            <a:spLocks noGrp="1"/>
          </p:cNvSpPr>
          <p:nvPr>
            <p:ph type="sldNum" sz="quarter" idx="11"/>
          </p:nvPr>
        </p:nvSpPr>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9CE9C8CB-25C4-8B2A-0E42-31C769E864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317823842"/>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ido - Titulo Oscuro">
    <p:bg>
      <p:bgRef idx="1001">
        <a:schemeClr val="bg2"/>
      </p:bgRef>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2"/>
                </a:solidFill>
                <a:latin typeface="+mj-lt"/>
              </a:defRPr>
            </a:lvl1pPr>
          </a:lstStyle>
          <a:p>
            <a:r>
              <a:rPr lang="es-ES" dirty="0"/>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1pPr>
            <a:lvl2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2pPr>
            <a:lvl3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3pPr>
            <a:lvl4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4pPr>
            <a:lvl5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texto 3"/>
          <p:cNvSpPr>
            <a:spLocks noGrp="1"/>
          </p:cNvSpPr>
          <p:nvPr>
            <p:ph type="body" sz="half" idx="2"/>
          </p:nvPr>
        </p:nvSpPr>
        <p:spPr>
          <a:xfrm>
            <a:off x="7723220" y="2295331"/>
            <a:ext cx="3932237" cy="3592318"/>
          </a:xfrm>
        </p:spPr>
        <p:txBody>
          <a:bodyPr>
            <a:normAutofit/>
          </a:bodyPr>
          <a:lstStyle>
            <a:lvl1pPr marL="0" indent="0">
              <a:buNone/>
              <a:defRPr sz="1600" b="0" i="0">
                <a:latin typeface="Tahoma" panose="020B0604030504040204" pitchFamily="34"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FB49E8BC-23DB-6327-5BCD-A96F09B37173}"/>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FBC41B38-F9BA-6023-01AA-FF28A4114C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609075825"/>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ido - Titulo Azul Estela">
    <p:bg>
      <p:bgRef idx="1001">
        <a:schemeClr val="bg1"/>
      </p:bgRef>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2"/>
                </a:solidFill>
                <a:latin typeface="+mj-lt"/>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1pPr>
            <a:lvl2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2pPr>
            <a:lvl3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3pPr>
            <a:lvl4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4pPr>
            <a:lvl5pPr>
              <a:defRPr sz="1600" b="0" i="0">
                <a:solidFill>
                  <a:schemeClr val="bg2"/>
                </a:solidFill>
                <a:latin typeface="Tahoma" panose="020B0604030504040204" pitchFamily="34"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texto 3"/>
          <p:cNvSpPr>
            <a:spLocks noGrp="1"/>
          </p:cNvSpPr>
          <p:nvPr>
            <p:ph type="body" sz="half" idx="2"/>
          </p:nvPr>
        </p:nvSpPr>
        <p:spPr>
          <a:xfrm>
            <a:off x="7723220" y="2295331"/>
            <a:ext cx="3932237" cy="3592318"/>
          </a:xfrm>
        </p:spPr>
        <p:txBody>
          <a:bodyPr/>
          <a:lstStyle>
            <a:lvl1pPr marL="0" indent="0">
              <a:buNone/>
              <a:defRPr sz="1600" b="0" i="0">
                <a:latin typeface="Tahoma" panose="020B0604030504040204" pitchFamily="34"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a:t>Haga clic para modificar el estilo de texto del patrón</a:t>
            </a:r>
          </a:p>
        </p:txBody>
      </p:sp>
      <p:sp>
        <p:nvSpPr>
          <p:cNvPr id="6" name="Marcador de número de diapositiva 5">
            <a:extLst>
              <a:ext uri="{FF2B5EF4-FFF2-40B4-BE49-F238E27FC236}">
                <a16:creationId xmlns:a16="http://schemas.microsoft.com/office/drawing/2014/main" id="{511EB5BE-E085-5538-2939-610FE61D41CA}"/>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B868E3AF-39F3-F90B-2874-0522E423740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810314618"/>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ido - Titulo Claro">
    <p:bg>
      <p:bgPr>
        <a:solidFill>
          <a:srgbClr val="F7FAFD"/>
        </a:solid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4F42CFCA-08D5-E3D6-C1F5-DA183AE71653}"/>
              </a:ext>
            </a:extLst>
          </p:cNvPr>
          <p:cNvSpPr>
            <a:spLocks noGrp="1" noRot="1" noMove="1" noResize="1" noEditPoints="1" noAdjustHandles="1" noChangeArrowheads="1" noChangeShapeType="1"/>
          </p:cNvSpPr>
          <p:nvPr userDrawn="1"/>
        </p:nvSpPr>
        <p:spPr>
          <a:xfrm>
            <a:off x="0" y="0"/>
            <a:ext cx="7147249" cy="6858000"/>
          </a:xfrm>
          <a:prstGeom prst="rect">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s-CL"/>
          </a:p>
        </p:txBody>
      </p:sp>
      <p:sp>
        <p:nvSpPr>
          <p:cNvPr id="2" name="Título 1"/>
          <p:cNvSpPr>
            <a:spLocks noGrp="1"/>
          </p:cNvSpPr>
          <p:nvPr>
            <p:ph type="title"/>
          </p:nvPr>
        </p:nvSpPr>
        <p:spPr>
          <a:xfrm>
            <a:off x="7723220" y="475861"/>
            <a:ext cx="3932237" cy="1600200"/>
          </a:xfrm>
        </p:spPr>
        <p:txBody>
          <a:bodyPr anchor="b"/>
          <a:lstStyle>
            <a:lvl1pPr>
              <a:defRPr sz="2400" b="0" i="0">
                <a:solidFill>
                  <a:schemeClr val="accent1"/>
                </a:solidFill>
                <a:latin typeface="+mj-lt"/>
              </a:defRPr>
            </a:lvl1pPr>
          </a:lstStyle>
          <a:p>
            <a:r>
              <a:rPr lang="es-ES"/>
              <a:t>Haga clic para modificar el estilo de título del patrón</a:t>
            </a:r>
          </a:p>
        </p:txBody>
      </p:sp>
      <p:sp>
        <p:nvSpPr>
          <p:cNvPr id="3" name="Marcador de contenido 2"/>
          <p:cNvSpPr>
            <a:spLocks noGrp="1"/>
          </p:cNvSpPr>
          <p:nvPr>
            <p:ph idx="1"/>
          </p:nvPr>
        </p:nvSpPr>
        <p:spPr>
          <a:xfrm>
            <a:off x="487524" y="1014024"/>
            <a:ext cx="6172200" cy="4873625"/>
          </a:xfrm>
        </p:spPr>
        <p:txBody>
          <a:bodyPr>
            <a:normAutofit/>
          </a:bodyPr>
          <a:lstStyle>
            <a:lvl1pPr>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1pPr>
            <a:lvl2pPr>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2pPr>
            <a:lvl3pPr>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3pPr>
            <a:lvl4pPr>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4pPr>
            <a:lvl5pPr>
              <a:defRPr sz="1600" b="0" i="0">
                <a:solidFill>
                  <a:schemeClr val="tx2"/>
                </a:solidFill>
                <a:latin typeface="Tahoma" panose="020B0604030504040204" pitchFamily="34" charset="0"/>
                <a:ea typeface="Tahoma" panose="020B0604030504040204" pitchFamily="34" charset="0"/>
                <a:cs typeface="Tahoma" panose="020B0604030504040204" pitchFamily="34" charset="0"/>
              </a:defRPr>
            </a:lvl5pPr>
            <a:lvl6pPr>
              <a:defRPr sz="1500"/>
            </a:lvl6pPr>
            <a:lvl7pPr>
              <a:defRPr sz="1500"/>
            </a:lvl7pPr>
            <a:lvl8pPr>
              <a:defRPr sz="1500"/>
            </a:lvl8pPr>
            <a:lvl9pPr>
              <a:defRPr sz="1500"/>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texto 3"/>
          <p:cNvSpPr>
            <a:spLocks noGrp="1"/>
          </p:cNvSpPr>
          <p:nvPr>
            <p:ph type="body" sz="half" idx="2"/>
          </p:nvPr>
        </p:nvSpPr>
        <p:spPr>
          <a:xfrm>
            <a:off x="7723220" y="2295331"/>
            <a:ext cx="3932237" cy="3592318"/>
          </a:xfrm>
        </p:spPr>
        <p:txBody>
          <a:bodyPr>
            <a:normAutofit/>
          </a:bodyPr>
          <a:lstStyle>
            <a:lvl1pPr marL="0" indent="0">
              <a:buNone/>
              <a:defRPr sz="1600" b="0"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dirty="0"/>
              <a:t>Haga clic para modificar el estilo de texto del patrón</a:t>
            </a:r>
          </a:p>
        </p:txBody>
      </p:sp>
      <p:sp>
        <p:nvSpPr>
          <p:cNvPr id="5" name="Marcador de número de diapositiva 4">
            <a:extLst>
              <a:ext uri="{FF2B5EF4-FFF2-40B4-BE49-F238E27FC236}">
                <a16:creationId xmlns:a16="http://schemas.microsoft.com/office/drawing/2014/main" id="{F7BA8F14-0B21-45A3-5759-069363871176}"/>
              </a:ext>
            </a:extLst>
          </p:cNvPr>
          <p:cNvSpPr>
            <a:spLocks noGrp="1"/>
          </p:cNvSpPr>
          <p:nvPr>
            <p:ph type="sldNum" sz="quarter" idx="10"/>
          </p:nvPr>
        </p:nvSpPr>
        <p:spPr>
          <a:xfrm>
            <a:off x="7723220" y="6254442"/>
            <a:ext cx="2743200" cy="365125"/>
          </a:xfrm>
        </p:spPr>
        <p:txBody>
          <a:bodyPr/>
          <a:lstStyle/>
          <a:p>
            <a:fld id="{AC6EC1FE-B406-F444-ABCD-30EDA1DC3F5A}" type="slidenum">
              <a:rPr lang="es-CL" smtClean="0"/>
              <a:pPr/>
              <a:t>‹Nº›</a:t>
            </a:fld>
            <a:endParaRPr lang="es-CL"/>
          </a:p>
        </p:txBody>
      </p:sp>
      <p:pic>
        <p:nvPicPr>
          <p:cNvPr id="6" name="Imagen 5">
            <a:extLst>
              <a:ext uri="{FF2B5EF4-FFF2-40B4-BE49-F238E27FC236}">
                <a16:creationId xmlns:a16="http://schemas.microsoft.com/office/drawing/2014/main" id="{95309560-7E44-10AB-BC80-CDD76CF60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1663974300"/>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En blanco - Blanco">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2DE39C51-1C27-8B1C-53E4-8926F1BD5C3F}"/>
              </a:ext>
            </a:extLst>
          </p:cNvPr>
          <p:cNvSpPr>
            <a:spLocks noGrp="1"/>
          </p:cNvSpPr>
          <p:nvPr>
            <p:ph type="sldNum" sz="quarter" idx="10"/>
          </p:nvPr>
        </p:nvSpPr>
        <p:spPr/>
        <p:txBody>
          <a:bodyPr/>
          <a:lstStyle/>
          <a:p>
            <a:fld id="{AC6EC1FE-B406-F444-ABCD-30EDA1DC3F5A}" type="slidenum">
              <a:rPr lang="es-CL" smtClean="0"/>
              <a:pPr/>
              <a:t>‹Nº›</a:t>
            </a:fld>
            <a:endParaRPr lang="es-CL"/>
          </a:p>
        </p:txBody>
      </p:sp>
      <p:pic>
        <p:nvPicPr>
          <p:cNvPr id="3" name="Imagen 2">
            <a:extLst>
              <a:ext uri="{FF2B5EF4-FFF2-40B4-BE49-F238E27FC236}">
                <a16:creationId xmlns:a16="http://schemas.microsoft.com/office/drawing/2014/main" id="{FCCCF688-F739-5483-E2AF-C56DFE2640D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37970624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En blanco - Cian">
    <p:bg>
      <p:bgRef idx="1001">
        <a:schemeClr val="bg2"/>
      </p:bgRef>
    </p:bg>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BB38C4ED-55BB-1007-F721-83F0B5E01E1F}"/>
              </a:ext>
            </a:extLst>
          </p:cNvPr>
          <p:cNvSpPr>
            <a:spLocks noGrp="1"/>
          </p:cNvSpPr>
          <p:nvPr>
            <p:ph type="sldNum" sz="quarter" idx="10"/>
          </p:nvPr>
        </p:nvSpPr>
        <p:spPr/>
        <p:txBody>
          <a:bodyPr/>
          <a:lstStyle/>
          <a:p>
            <a:fld id="{AC6EC1FE-B406-F444-ABCD-30EDA1DC3F5A}" type="slidenum">
              <a:rPr lang="es-CL" smtClean="0"/>
              <a:pPr/>
              <a:t>‹Nº›</a:t>
            </a:fld>
            <a:endParaRPr lang="es-CL"/>
          </a:p>
        </p:txBody>
      </p:sp>
      <p:pic>
        <p:nvPicPr>
          <p:cNvPr id="3" name="Imagen 2">
            <a:extLst>
              <a:ext uri="{FF2B5EF4-FFF2-40B4-BE49-F238E27FC236}">
                <a16:creationId xmlns:a16="http://schemas.microsoft.com/office/drawing/2014/main" id="{30952302-FA30-10D3-6AEE-4813B0389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5" y="6158216"/>
            <a:ext cx="1429076" cy="408308"/>
          </a:xfrm>
          <a:prstGeom prst="rect">
            <a:avLst/>
          </a:prstGeom>
        </p:spPr>
      </p:pic>
    </p:spTree>
    <p:extLst>
      <p:ext uri="{BB962C8B-B14F-4D97-AF65-F5344CB8AC3E}">
        <p14:creationId xmlns:p14="http://schemas.microsoft.com/office/powerpoint/2010/main" val="1885053491"/>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En blanco - Oscuro">
    <p:bg>
      <p:bgRef idx="1001">
        <a:schemeClr val="bg2"/>
      </p:bgRef>
    </p:bg>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C9573D25-EAF7-8B58-8EAF-7070F05B2250}"/>
              </a:ext>
            </a:extLst>
          </p:cNvPr>
          <p:cNvSpPr>
            <a:spLocks noGrp="1"/>
          </p:cNvSpPr>
          <p:nvPr>
            <p:ph type="sldNum" sz="quarter" idx="10"/>
          </p:nvPr>
        </p:nvSpPr>
        <p:spPr/>
        <p:txBody>
          <a:bodyPr/>
          <a:lstStyle/>
          <a:p>
            <a:fld id="{AC6EC1FE-B406-F444-ABCD-30EDA1DC3F5A}" type="slidenum">
              <a:rPr lang="es-CL" smtClean="0"/>
              <a:pPr/>
              <a:t>‹Nº›</a:t>
            </a:fld>
            <a:endParaRPr lang="es-CL"/>
          </a:p>
        </p:txBody>
      </p:sp>
      <p:pic>
        <p:nvPicPr>
          <p:cNvPr id="7" name="Imagen 6">
            <a:extLst>
              <a:ext uri="{FF2B5EF4-FFF2-40B4-BE49-F238E27FC236}">
                <a16:creationId xmlns:a16="http://schemas.microsoft.com/office/drawing/2014/main" id="{99EA88D1-BE20-794E-9E0C-02CF8C5DA7C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76784" y="6174958"/>
            <a:ext cx="1429076" cy="408307"/>
          </a:xfrm>
          <a:prstGeom prst="rect">
            <a:avLst/>
          </a:prstGeom>
        </p:spPr>
      </p:pic>
    </p:spTree>
    <p:extLst>
      <p:ext uri="{BB962C8B-B14F-4D97-AF65-F5344CB8AC3E}">
        <p14:creationId xmlns:p14="http://schemas.microsoft.com/office/powerpoint/2010/main" val="2596195307"/>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ierre - Gradiente cian Estel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alpha val="399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02782"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828270" y="6074418"/>
            <a:ext cx="2535459" cy="369332"/>
          </a:xfrm>
          <a:prstGeom prst="rect">
            <a:avLst/>
          </a:prstGeom>
          <a:noFill/>
        </p:spPr>
        <p:txBody>
          <a:bodyPr wrap="square" rtlCol="0">
            <a:spAutoFit/>
          </a:bodyPr>
          <a:lstStyle/>
          <a:p>
            <a:pPr algn="ctr"/>
            <a:r>
              <a:rPr lang="es-CL" b="0" i="0" dirty="0">
                <a:solidFill>
                  <a:schemeClr val="bg1"/>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201512908"/>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ierre - Gradiente cian Estel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accent1">
              <a:alpha val="3997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0366"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832797" y="6074418"/>
            <a:ext cx="2526406" cy="369332"/>
          </a:xfrm>
          <a:prstGeom prst="rect">
            <a:avLst/>
          </a:prstGeom>
          <a:noFill/>
        </p:spPr>
        <p:txBody>
          <a:bodyPr wrap="square" rtlCol="0">
            <a:spAutoFit/>
          </a:bodyPr>
          <a:lstStyle/>
          <a:p>
            <a:pPr algn="ctr"/>
            <a:r>
              <a:rPr lang="es-CL" dirty="0">
                <a:solidFill>
                  <a:schemeClr val="bg1"/>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71945831"/>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ierre - Gradiente Azul Estela">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72CBA69-6C49-A213-B9EF-EBCFB22AE4DB}"/>
              </a:ext>
            </a:extLst>
          </p:cNvPr>
          <p:cNvSpPr>
            <a:spLocks/>
          </p:cNvSpPr>
          <p:nvPr userDrawn="1"/>
        </p:nvSpPr>
        <p:spPr>
          <a:xfrm>
            <a:off x="0" y="0"/>
            <a:ext cx="12192000" cy="6858000"/>
          </a:xfrm>
          <a:prstGeom prst="rect">
            <a:avLst/>
          </a:prstGeom>
          <a:solidFill>
            <a:schemeClr val="tx1">
              <a:alpha val="5485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13" name="Imagen 12">
            <a:extLst>
              <a:ext uri="{FF2B5EF4-FFF2-40B4-BE49-F238E27FC236}">
                <a16:creationId xmlns:a16="http://schemas.microsoft.com/office/drawing/2014/main" id="{DAE82927-CCC3-C71D-E106-01595CACA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20366" y="2830084"/>
            <a:ext cx="2059288" cy="598916"/>
          </a:xfrm>
          <a:prstGeom prst="rect">
            <a:avLst/>
          </a:prstGeom>
        </p:spPr>
      </p:pic>
      <p:sp>
        <p:nvSpPr>
          <p:cNvPr id="14" name="CuadroTexto 13">
            <a:extLst>
              <a:ext uri="{FF2B5EF4-FFF2-40B4-BE49-F238E27FC236}">
                <a16:creationId xmlns:a16="http://schemas.microsoft.com/office/drawing/2014/main" id="{BABCF1F1-8988-902F-A079-C730D93DA535}"/>
              </a:ext>
            </a:extLst>
          </p:cNvPr>
          <p:cNvSpPr txBox="1"/>
          <p:nvPr userDrawn="1"/>
        </p:nvSpPr>
        <p:spPr>
          <a:xfrm>
            <a:off x="4651727" y="6074418"/>
            <a:ext cx="2888545" cy="369332"/>
          </a:xfrm>
          <a:prstGeom prst="rect">
            <a:avLst/>
          </a:prstGeom>
          <a:noFill/>
        </p:spPr>
        <p:txBody>
          <a:bodyPr wrap="square" rtlCol="0">
            <a:spAutoFit/>
          </a:bodyPr>
          <a:lstStyle/>
          <a:p>
            <a:pPr algn="ctr"/>
            <a:r>
              <a:rPr lang="es-CL" b="0" i="0" dirty="0">
                <a:solidFill>
                  <a:schemeClr val="accent2"/>
                </a:solidFill>
                <a:latin typeface="Outfit" pitchFamily="2" charset="0"/>
                <a:ea typeface="Tahoma" panose="020B0604030504040204" pitchFamily="34" charset="0"/>
                <a:cs typeface="Tahoma" panose="020B0604030504040204" pitchFamily="34" charset="0"/>
              </a:rPr>
              <a:t>WWW.ESTELA.COM</a:t>
            </a:r>
          </a:p>
        </p:txBody>
      </p:sp>
    </p:spTree>
    <p:extLst>
      <p:ext uri="{BB962C8B-B14F-4D97-AF65-F5344CB8AC3E}">
        <p14:creationId xmlns:p14="http://schemas.microsoft.com/office/powerpoint/2010/main" val="506961328"/>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ido - Blanco">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b="0" i="0">
                <a:solidFill>
                  <a:schemeClr val="accent1"/>
                </a:solidFill>
                <a:latin typeface="Outfit Light" pitchFamily="2" charset="0"/>
              </a:defRPr>
            </a:lvl1pPr>
          </a:lstStyle>
          <a:p>
            <a:r>
              <a:rPr lang="es-ES"/>
              <a:t>Haga clic para modificar el estilo de título del patrón</a:t>
            </a:r>
          </a:p>
        </p:txBody>
      </p:sp>
      <p:sp>
        <p:nvSpPr>
          <p:cNvPr id="8" name="Marcador de texto 2">
            <a:extLst>
              <a:ext uri="{FF2B5EF4-FFF2-40B4-BE49-F238E27FC236}">
                <a16:creationId xmlns:a16="http://schemas.microsoft.com/office/drawing/2014/main" id="{79BAEB8A-475B-DC0C-2CB6-4812D7AE9817}"/>
              </a:ext>
            </a:extLst>
          </p:cNvPr>
          <p:cNvSpPr>
            <a:spLocks noGrp="1"/>
          </p:cNvSpPr>
          <p:nvPr>
            <p:ph type="body" idx="10" hasCustomPrompt="1"/>
          </p:nvPr>
        </p:nvSpPr>
        <p:spPr>
          <a:xfrm>
            <a:off x="831850" y="778269"/>
            <a:ext cx="10521950" cy="269483"/>
          </a:xfrm>
        </p:spPr>
        <p:txBody>
          <a:bodyPr>
            <a:normAutofit/>
          </a:bodyPr>
          <a:lstStyle>
            <a:lvl1pPr marL="0" indent="0">
              <a:buNone/>
              <a:defRPr sz="1600" b="0" i="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s-ES"/>
              <a:t>HAGA CLIC PARA MODIFICAR EL ESTILO DE TEXTO DEL PATRÓN</a:t>
            </a:r>
          </a:p>
        </p:txBody>
      </p:sp>
      <p:pic>
        <p:nvPicPr>
          <p:cNvPr id="4" name="Imagen 3">
            <a:extLst>
              <a:ext uri="{FF2B5EF4-FFF2-40B4-BE49-F238E27FC236}">
                <a16:creationId xmlns:a16="http://schemas.microsoft.com/office/drawing/2014/main" id="{AB99BD47-94CB-D309-C86C-91B535AAAF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19357" y="6290745"/>
            <a:ext cx="1086503" cy="292520"/>
          </a:xfrm>
          <a:prstGeom prst="rect">
            <a:avLst/>
          </a:prstGeom>
        </p:spPr>
      </p:pic>
      <p:sp>
        <p:nvSpPr>
          <p:cNvPr id="5" name="Marcador de número de diapositiva 4">
            <a:extLst>
              <a:ext uri="{FF2B5EF4-FFF2-40B4-BE49-F238E27FC236}">
                <a16:creationId xmlns:a16="http://schemas.microsoft.com/office/drawing/2014/main" id="{F643EC22-E4C0-15B5-AC71-70F5A9DA7C48}"/>
              </a:ext>
            </a:extLst>
          </p:cNvPr>
          <p:cNvSpPr>
            <a:spLocks noGrp="1"/>
          </p:cNvSpPr>
          <p:nvPr>
            <p:ph type="sldNum" sz="quarter" idx="11"/>
          </p:nvPr>
        </p:nvSpPr>
        <p:spPr/>
        <p:txBody>
          <a:bodyPr/>
          <a:lstStyle/>
          <a:p>
            <a:fld id="{AC6EC1FE-B406-F444-ABCD-30EDA1DC3F5A}" type="slidenum">
              <a:rPr lang="es-CL" smtClean="0"/>
              <a:pPr/>
              <a:t>‹Nº›</a:t>
            </a:fld>
            <a:endParaRPr lang="es-CL"/>
          </a:p>
        </p:txBody>
      </p:sp>
    </p:spTree>
    <p:extLst>
      <p:ext uri="{BB962C8B-B14F-4D97-AF65-F5344CB8AC3E}">
        <p14:creationId xmlns:p14="http://schemas.microsoft.com/office/powerpoint/2010/main" val="251886240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34" Type="http://schemas.openxmlformats.org/officeDocument/2006/relationships/theme" Target="../theme/theme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8"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theme" Target="../theme/theme3.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1209368"/>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2696547"/>
            <a:ext cx="10515600" cy="3480416"/>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número de diapositiva 3">
            <a:extLst>
              <a:ext uri="{FF2B5EF4-FFF2-40B4-BE49-F238E27FC236}">
                <a16:creationId xmlns:a16="http://schemas.microsoft.com/office/drawing/2014/main" id="{950A0548-D6A2-4148-55F5-FBC4598E3602}"/>
              </a:ext>
            </a:extLst>
          </p:cNvPr>
          <p:cNvSpPr>
            <a:spLocks noGrp="1"/>
          </p:cNvSpPr>
          <p:nvPr>
            <p:ph type="sldNum" sz="quarter" idx="4"/>
          </p:nvPr>
        </p:nvSpPr>
        <p:spPr>
          <a:xfrm>
            <a:off x="286140" y="62544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6EC1FE-B406-F444-ABCD-30EDA1DC3F5A}" type="slidenum">
              <a:rPr lang="es-CL" smtClean="0"/>
              <a:pPr/>
              <a:t>‹Nº›</a:t>
            </a:fld>
            <a:endParaRPr lang="es-CL"/>
          </a:p>
        </p:txBody>
      </p:sp>
    </p:spTree>
    <p:extLst>
      <p:ext uri="{BB962C8B-B14F-4D97-AF65-F5344CB8AC3E}">
        <p14:creationId xmlns:p14="http://schemas.microsoft.com/office/powerpoint/2010/main" val="2933118997"/>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65" r:id="rId3"/>
    <p:sldLayoutId id="2147483680" r:id="rId4"/>
    <p:sldLayoutId id="2147483673" r:id="rId5"/>
    <p:sldLayoutId id="2147483681" r:id="rId6"/>
    <p:sldLayoutId id="2147483650" r:id="rId7"/>
    <p:sldLayoutId id="2147483670" r:id="rId8"/>
    <p:sldLayoutId id="2147483674" r:id="rId9"/>
    <p:sldLayoutId id="2147483651" r:id="rId10"/>
    <p:sldLayoutId id="2147483672" r:id="rId11"/>
    <p:sldLayoutId id="2147483675" r:id="rId12"/>
    <p:sldLayoutId id="2147483676" r:id="rId13"/>
    <p:sldLayoutId id="2147483653" r:id="rId14"/>
    <p:sldLayoutId id="2147483668" r:id="rId15"/>
    <p:sldLayoutId id="2147483661" r:id="rId16"/>
    <p:sldLayoutId id="2147483667" r:id="rId17"/>
    <p:sldLayoutId id="2147483654" r:id="rId18"/>
    <p:sldLayoutId id="2147483662" r:id="rId19"/>
    <p:sldLayoutId id="2147483663" r:id="rId20"/>
    <p:sldLayoutId id="2147483664" r:id="rId21"/>
    <p:sldLayoutId id="2147483666" r:id="rId22"/>
    <p:sldLayoutId id="2147483656" r:id="rId23"/>
    <p:sldLayoutId id="2147483660" r:id="rId24"/>
    <p:sldLayoutId id="2147483669" r:id="rId25"/>
    <p:sldLayoutId id="2147483655" r:id="rId26"/>
    <p:sldLayoutId id="2147483657" r:id="rId27"/>
    <p:sldLayoutId id="2147483677" r:id="rId28"/>
    <p:sldLayoutId id="2147483678" r:id="rId2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1209368"/>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2696547"/>
            <a:ext cx="10515600" cy="3480416"/>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número de diapositiva 3">
            <a:extLst>
              <a:ext uri="{FF2B5EF4-FFF2-40B4-BE49-F238E27FC236}">
                <a16:creationId xmlns:a16="http://schemas.microsoft.com/office/drawing/2014/main" id="{950A0548-D6A2-4148-55F5-FBC4598E3602}"/>
              </a:ext>
            </a:extLst>
          </p:cNvPr>
          <p:cNvSpPr>
            <a:spLocks noGrp="1"/>
          </p:cNvSpPr>
          <p:nvPr>
            <p:ph type="sldNum" sz="quarter" idx="4"/>
          </p:nvPr>
        </p:nvSpPr>
        <p:spPr>
          <a:xfrm>
            <a:off x="286140" y="62544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6EC1FE-B406-F444-ABCD-30EDA1DC3F5A}" type="slidenum">
              <a:rPr lang="es-CL" smtClean="0"/>
              <a:pPr/>
              <a:t>‹Nº›</a:t>
            </a:fld>
            <a:endParaRPr lang="es-CL"/>
          </a:p>
        </p:txBody>
      </p:sp>
    </p:spTree>
    <p:extLst>
      <p:ext uri="{BB962C8B-B14F-4D97-AF65-F5344CB8AC3E}">
        <p14:creationId xmlns:p14="http://schemas.microsoft.com/office/powerpoint/2010/main" val="293311899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 id="2147483742" r:id="rId28"/>
    <p:sldLayoutId id="2147483743" r:id="rId29"/>
    <p:sldLayoutId id="2147483744" r:id="rId30"/>
    <p:sldLayoutId id="2147483745" r:id="rId31"/>
    <p:sldLayoutId id="2147483832" r:id="rId32"/>
    <p:sldLayoutId id="2147483833" r:id="rId3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1209368"/>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p:cNvSpPr>
            <a:spLocks noGrp="1"/>
          </p:cNvSpPr>
          <p:nvPr>
            <p:ph type="body" idx="1"/>
          </p:nvPr>
        </p:nvSpPr>
        <p:spPr>
          <a:xfrm>
            <a:off x="838200" y="2696547"/>
            <a:ext cx="10515600" cy="3480416"/>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número de diapositiva 3">
            <a:extLst>
              <a:ext uri="{FF2B5EF4-FFF2-40B4-BE49-F238E27FC236}">
                <a16:creationId xmlns:a16="http://schemas.microsoft.com/office/drawing/2014/main" id="{950A0548-D6A2-4148-55F5-FBC4598E3602}"/>
              </a:ext>
            </a:extLst>
          </p:cNvPr>
          <p:cNvSpPr>
            <a:spLocks noGrp="1"/>
          </p:cNvSpPr>
          <p:nvPr>
            <p:ph type="sldNum" sz="quarter" idx="4"/>
          </p:nvPr>
        </p:nvSpPr>
        <p:spPr>
          <a:xfrm>
            <a:off x="286140" y="62544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6EC1FE-B406-F444-ABCD-30EDA1DC3F5A}" type="slidenum">
              <a:rPr lang="es-CL" smtClean="0"/>
              <a:pPr/>
              <a:t>‹Nº›</a:t>
            </a:fld>
            <a:endParaRPr lang="es-CL"/>
          </a:p>
        </p:txBody>
      </p:sp>
    </p:spTree>
    <p:extLst>
      <p:ext uri="{BB962C8B-B14F-4D97-AF65-F5344CB8AC3E}">
        <p14:creationId xmlns:p14="http://schemas.microsoft.com/office/powerpoint/2010/main" val="3652530784"/>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 id="2147483854" r:id="rId20"/>
    <p:sldLayoutId id="2147483855" r:id="rId21"/>
    <p:sldLayoutId id="2147483856" r:id="rId22"/>
    <p:sldLayoutId id="2147483857" r:id="rId23"/>
    <p:sldLayoutId id="2147483858" r:id="rId24"/>
    <p:sldLayoutId id="2147483859" r:id="rId25"/>
    <p:sldLayoutId id="2147483860" r:id="rId26"/>
    <p:sldLayoutId id="2147483861" r:id="rId2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18.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image" Target="../media/image66.png"/><Relationship Id="rId1" Type="http://schemas.openxmlformats.org/officeDocument/2006/relationships/slideLayout" Target="../slideLayouts/slideLayout76.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5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4.png"/><Relationship Id="rId3" Type="http://schemas.openxmlformats.org/officeDocument/2006/relationships/image" Target="../media/image36.png"/><Relationship Id="rId7" Type="http://schemas.openxmlformats.org/officeDocument/2006/relationships/image" Target="../media/image39.png"/><Relationship Id="rId12"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7.png"/><Relationship Id="rId10" Type="http://schemas.microsoft.com/office/2007/relationships/hdphoto" Target="../media/hdphoto1.wdp"/><Relationship Id="rId4" Type="http://schemas.openxmlformats.org/officeDocument/2006/relationships/image" Target="../media/image21.pn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30.png"/><Relationship Id="rId21" Type="http://schemas.openxmlformats.org/officeDocument/2006/relationships/image" Target="../media/image61.svg"/><Relationship Id="rId7" Type="http://schemas.openxmlformats.org/officeDocument/2006/relationships/image" Target="../media/image47.png"/><Relationship Id="rId12" Type="http://schemas.openxmlformats.org/officeDocument/2006/relationships/image" Target="../media/image52.svg"/><Relationship Id="rId17" Type="http://schemas.openxmlformats.org/officeDocument/2006/relationships/image" Target="../media/image57.svg"/><Relationship Id="rId2" Type="http://schemas.openxmlformats.org/officeDocument/2006/relationships/image" Target="../media/image25.png"/><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44.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svg"/><Relationship Id="rId10" Type="http://schemas.openxmlformats.org/officeDocument/2006/relationships/image" Target="../media/image50.svg"/><Relationship Id="rId19" Type="http://schemas.openxmlformats.org/officeDocument/2006/relationships/image" Target="../media/image59.svg"/><Relationship Id="rId4" Type="http://schemas.openxmlformats.org/officeDocument/2006/relationships/image" Target="../media/image19.png"/><Relationship Id="rId9" Type="http://schemas.openxmlformats.org/officeDocument/2006/relationships/image" Target="../media/image49.png"/><Relationship Id="rId14" Type="http://schemas.openxmlformats.org/officeDocument/2006/relationships/image" Target="../media/image54.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2055054"/>
            <a:ext cx="9144000" cy="1440531"/>
          </a:xfrm>
        </p:spPr>
        <p:txBody>
          <a:bodyPr/>
          <a:lstStyle/>
          <a:p>
            <a:r>
              <a:rPr lang="es-ES" dirty="0" err="1">
                <a:latin typeface="+mj-lt"/>
              </a:rPr>
              <a:t>Order</a:t>
            </a:r>
            <a:r>
              <a:rPr lang="es-ES" dirty="0">
                <a:latin typeface="+mj-lt"/>
              </a:rPr>
              <a:t> </a:t>
            </a:r>
            <a:r>
              <a:rPr lang="es-ES" dirty="0" err="1">
                <a:latin typeface="+mj-lt"/>
              </a:rPr>
              <a:t>to</a:t>
            </a:r>
            <a:r>
              <a:rPr lang="es-ES" dirty="0">
                <a:latin typeface="+mj-lt"/>
              </a:rPr>
              <a:t> Cash Estela</a:t>
            </a:r>
            <a:endParaRPr lang="es-ES" dirty="0">
              <a:latin typeface="Outfit"/>
              <a:cs typeface="Outfit"/>
            </a:endParaRPr>
          </a:p>
        </p:txBody>
      </p:sp>
      <p:pic>
        <p:nvPicPr>
          <p:cNvPr id="5" name="Imagen 4" descr="Logotipo, nombre de la empresa&#10;&#10;Descripción generada automáticamente">
            <a:extLst>
              <a:ext uri="{FF2B5EF4-FFF2-40B4-BE49-F238E27FC236}">
                <a16:creationId xmlns:a16="http://schemas.microsoft.com/office/drawing/2014/main" id="{1C18A010-6095-8F3A-5D6E-1B38081B78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709" t="57903" r="8129" b="35211"/>
          <a:stretch/>
        </p:blipFill>
        <p:spPr>
          <a:xfrm>
            <a:off x="11208244" y="6570538"/>
            <a:ext cx="722760" cy="84870"/>
          </a:xfrm>
          <a:prstGeom prst="rect">
            <a:avLst/>
          </a:prstGeom>
        </p:spPr>
      </p:pic>
    </p:spTree>
    <p:extLst>
      <p:ext uri="{BB962C8B-B14F-4D97-AF65-F5344CB8AC3E}">
        <p14:creationId xmlns:p14="http://schemas.microsoft.com/office/powerpoint/2010/main" val="2406273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EEDD1539-6C5E-4C81-CFF4-F073D2B4784F}"/>
              </a:ext>
            </a:extLst>
          </p:cNvPr>
          <p:cNvSpPr>
            <a:spLocks noGrp="1"/>
          </p:cNvSpPr>
          <p:nvPr>
            <p:ph type="sldNum" sz="quarter" idx="11"/>
          </p:nvPr>
        </p:nvSpPr>
        <p:spPr/>
        <p:txBody>
          <a:bodyPr/>
          <a:lstStyle/>
          <a:p>
            <a:r>
              <a:rPr lang="es-CL"/>
              <a:t>1</a:t>
            </a:r>
          </a:p>
        </p:txBody>
      </p:sp>
      <p:pic>
        <p:nvPicPr>
          <p:cNvPr id="6" name="Imagen 5" descr="Logotipo, nombre de la empresa&#10;&#10;Descripción generada automáticamente">
            <a:extLst>
              <a:ext uri="{FF2B5EF4-FFF2-40B4-BE49-F238E27FC236}">
                <a16:creationId xmlns:a16="http://schemas.microsoft.com/office/drawing/2014/main" id="{490B94C4-1D0C-4115-38F2-31F2E62ED2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709" t="57903" r="8129" b="35211"/>
          <a:stretch/>
        </p:blipFill>
        <p:spPr>
          <a:xfrm>
            <a:off x="11208244" y="6570538"/>
            <a:ext cx="722760" cy="84870"/>
          </a:xfrm>
          <a:prstGeom prst="rect">
            <a:avLst/>
          </a:prstGeom>
        </p:spPr>
      </p:pic>
      <p:sp>
        <p:nvSpPr>
          <p:cNvPr id="13" name="Título 1">
            <a:extLst>
              <a:ext uri="{FF2B5EF4-FFF2-40B4-BE49-F238E27FC236}">
                <a16:creationId xmlns:a16="http://schemas.microsoft.com/office/drawing/2014/main" id="{62AEBEE5-267A-4926-CDDF-B16F814A1AA5}"/>
              </a:ext>
            </a:extLst>
          </p:cNvPr>
          <p:cNvSpPr txBox="1">
            <a:spLocks/>
          </p:cNvSpPr>
          <p:nvPr/>
        </p:nvSpPr>
        <p:spPr>
          <a:xfrm>
            <a:off x="909339" y="1052134"/>
            <a:ext cx="5264149" cy="7929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0" i="0" kern="1200">
                <a:solidFill>
                  <a:schemeClr val="tx1"/>
                </a:solidFill>
                <a:latin typeface="Outfit Light" pitchFamily="2" charset="0"/>
                <a:ea typeface="+mj-ea"/>
                <a:cs typeface="+mj-cs"/>
              </a:defRPr>
            </a:lvl1pPr>
          </a:lstStyle>
          <a:p>
            <a:r>
              <a:rPr lang="es-CL" dirty="0">
                <a:solidFill>
                  <a:srgbClr val="014464"/>
                </a:solidFill>
                <a:latin typeface="Instrument Sans" pitchFamily="2" charset="0"/>
              </a:rPr>
              <a:t>EDI</a:t>
            </a:r>
          </a:p>
        </p:txBody>
      </p:sp>
      <p:sp>
        <p:nvSpPr>
          <p:cNvPr id="14" name="Marcador de texto 2">
            <a:extLst>
              <a:ext uri="{FF2B5EF4-FFF2-40B4-BE49-F238E27FC236}">
                <a16:creationId xmlns:a16="http://schemas.microsoft.com/office/drawing/2014/main" id="{D85E8167-E644-6347-3B2D-69EB95C9C219}"/>
              </a:ext>
            </a:extLst>
          </p:cNvPr>
          <p:cNvSpPr txBox="1">
            <a:spLocks/>
          </p:cNvSpPr>
          <p:nvPr/>
        </p:nvSpPr>
        <p:spPr>
          <a:xfrm>
            <a:off x="945396" y="2357661"/>
            <a:ext cx="5150601" cy="3020251"/>
          </a:xfrm>
          <a:prstGeom prst="rect">
            <a:avLst/>
          </a:prstGeom>
          <a:solidFill>
            <a:schemeClr val="tx2">
              <a:lumMod val="10000"/>
              <a:lumOff val="90000"/>
            </a:schemeClr>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tx1"/>
              </a:buClr>
              <a:buSzPct val="150000"/>
              <a:buFont typeface="Wingdings" panose="05000000000000000000" pitchFamily="2" charset="2"/>
              <a:buChar char="§"/>
            </a:pPr>
            <a:r>
              <a:rPr lang="es-MX" sz="1800" dirty="0">
                <a:solidFill>
                  <a:schemeClr val="tx2"/>
                </a:solidFill>
                <a:latin typeface="Instrument Sans" pitchFamily="2" charset="0"/>
                <a:ea typeface="Open Sans" panose="020B0606030504020204" pitchFamily="34" charset="0"/>
                <a:cs typeface="Open Sans" panose="020B0606030504020204" pitchFamily="34" charset="0"/>
              </a:rPr>
              <a:t>Integración a +90 Cadenas Comerciales</a:t>
            </a:r>
          </a:p>
          <a:p>
            <a:pPr algn="just">
              <a:buClr>
                <a:schemeClr val="tx1"/>
              </a:buClr>
              <a:buSzPct val="150000"/>
              <a:buFont typeface="Wingdings" panose="05000000000000000000" pitchFamily="2" charset="2"/>
              <a:buChar char="§"/>
            </a:pPr>
            <a:r>
              <a:rPr lang="es-MX" sz="1800" dirty="0">
                <a:solidFill>
                  <a:schemeClr val="tx2"/>
                </a:solidFill>
                <a:latin typeface="Instrument Sans" pitchFamily="2" charset="0"/>
                <a:ea typeface="Open Sans" panose="020B0606030504020204" pitchFamily="34" charset="0"/>
                <a:cs typeface="Open Sans" panose="020B0606030504020204" pitchFamily="34" charset="0"/>
              </a:rPr>
              <a:t>Recepción de cualquier documento EDI: órdenes de compra, Inventarios, Aviso de Pago, entre otros</a:t>
            </a:r>
          </a:p>
          <a:p>
            <a:pPr algn="just">
              <a:buClr>
                <a:schemeClr val="tx1"/>
              </a:buClr>
              <a:buSzPct val="150000"/>
              <a:buFont typeface="Wingdings" panose="05000000000000000000" pitchFamily="2" charset="2"/>
              <a:buChar char="§"/>
            </a:pPr>
            <a:r>
              <a:rPr lang="es-MX" sz="1800" dirty="0">
                <a:solidFill>
                  <a:schemeClr val="tx2"/>
                </a:solidFill>
                <a:latin typeface="Instrument Sans" pitchFamily="2" charset="0"/>
                <a:ea typeface="Open Sans" panose="020B0606030504020204" pitchFamily="34" charset="0"/>
                <a:cs typeface="Open Sans" panose="020B0606030504020204" pitchFamily="34" charset="0"/>
              </a:rPr>
              <a:t>Generación y descarga de PDF, TXT, Excel y EDI por cada documento </a:t>
            </a:r>
          </a:p>
          <a:p>
            <a:pPr algn="just">
              <a:buClr>
                <a:schemeClr val="tx1"/>
              </a:buClr>
              <a:buSzPct val="150000"/>
              <a:buFont typeface="Wingdings" panose="05000000000000000000" pitchFamily="2" charset="2"/>
              <a:buChar char="§"/>
            </a:pPr>
            <a:r>
              <a:rPr lang="es-MX" sz="1800" dirty="0">
                <a:solidFill>
                  <a:schemeClr val="tx2"/>
                </a:solidFill>
                <a:latin typeface="Instrument Sans" pitchFamily="2" charset="0"/>
                <a:ea typeface="Open Sans" panose="020B0606030504020204" pitchFamily="34" charset="0"/>
                <a:cs typeface="Open Sans" panose="020B0606030504020204" pitchFamily="34" charset="0"/>
              </a:rPr>
              <a:t>Integración a su ERP a través de WS y TXT universal </a:t>
            </a:r>
          </a:p>
          <a:p>
            <a:pPr algn="just">
              <a:buClr>
                <a:schemeClr val="tx1"/>
              </a:buClr>
              <a:buSzPct val="150000"/>
              <a:buFont typeface="Wingdings" panose="05000000000000000000" pitchFamily="2" charset="2"/>
              <a:buChar char="§"/>
            </a:pPr>
            <a:r>
              <a:rPr lang="es-MX" sz="1800" dirty="0">
                <a:solidFill>
                  <a:schemeClr val="tx2"/>
                </a:solidFill>
                <a:latin typeface="Instrument Sans" pitchFamily="2" charset="0"/>
                <a:ea typeface="Open Sans" panose="020B0606030504020204" pitchFamily="34" charset="0"/>
                <a:cs typeface="Open Sans" panose="020B0606030504020204" pitchFamily="34" charset="0"/>
              </a:rPr>
              <a:t>Procesos B2B</a:t>
            </a:r>
          </a:p>
        </p:txBody>
      </p:sp>
      <p:sp>
        <p:nvSpPr>
          <p:cNvPr id="15" name="Marcador de texto 3">
            <a:extLst>
              <a:ext uri="{FF2B5EF4-FFF2-40B4-BE49-F238E27FC236}">
                <a16:creationId xmlns:a16="http://schemas.microsoft.com/office/drawing/2014/main" id="{FB5A8685-2C46-6816-865F-DD83D15C0A7B}"/>
              </a:ext>
            </a:extLst>
          </p:cNvPr>
          <p:cNvSpPr txBox="1">
            <a:spLocks/>
          </p:cNvSpPr>
          <p:nvPr/>
        </p:nvSpPr>
        <p:spPr>
          <a:xfrm>
            <a:off x="909340" y="889683"/>
            <a:ext cx="5264149" cy="269483"/>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accent2"/>
                </a:solidFill>
                <a:latin typeface="Instrument Sans Medium" pitchFamily="2" charset="0"/>
                <a:ea typeface="Tahoma" panose="020B0604030504040204" pitchFamily="34" charset="0"/>
                <a:cs typeface="Tahoma" panose="020B0604030504040204" pitchFamily="34" charset="0"/>
              </a:defRPr>
            </a:lvl1pPr>
            <a:lvl2pPr marL="342900" indent="0" algn="l" defTabSz="914400" rtl="0" eaLnBrk="1" latinLnBrk="0" hangingPunct="1">
              <a:lnSpc>
                <a:spcPct val="90000"/>
              </a:lnSpc>
              <a:spcBef>
                <a:spcPts val="500"/>
              </a:spcBef>
              <a:buFont typeface="Arial" panose="020B0604020202020204" pitchFamily="34" charset="0"/>
              <a:buNone/>
              <a:defRPr sz="1500" kern="1200">
                <a:solidFill>
                  <a:schemeClr val="tx1">
                    <a:tint val="82000"/>
                  </a:schemeClr>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350" kern="1200">
                <a:solidFill>
                  <a:schemeClr val="tx1">
                    <a:tint val="82000"/>
                  </a:schemeClr>
                </a:solidFill>
                <a:latin typeface="+mn-lt"/>
                <a:ea typeface="+mn-ea"/>
                <a:cs typeface="+mn-cs"/>
              </a:defRPr>
            </a:lvl3pPr>
            <a:lvl4pPr marL="10287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4pPr>
            <a:lvl5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9pPr>
          </a:lstStyle>
          <a:p>
            <a:r>
              <a:rPr lang="es-CL" dirty="0">
                <a:solidFill>
                  <a:srgbClr val="00B0F0"/>
                </a:solidFill>
                <a:latin typeface="+mj-lt"/>
              </a:rPr>
              <a:t>SOLUCIÓN</a:t>
            </a:r>
          </a:p>
        </p:txBody>
      </p:sp>
      <p:pic>
        <p:nvPicPr>
          <p:cNvPr id="16" name="Imagen 15">
            <a:extLst>
              <a:ext uri="{FF2B5EF4-FFF2-40B4-BE49-F238E27FC236}">
                <a16:creationId xmlns:a16="http://schemas.microsoft.com/office/drawing/2014/main" id="{6DC88EE0-9B2B-8C80-B6E6-D90CB60C1286}"/>
              </a:ext>
            </a:extLst>
          </p:cNvPr>
          <p:cNvPicPr>
            <a:picLocks noChangeAspect="1"/>
          </p:cNvPicPr>
          <p:nvPr/>
        </p:nvPicPr>
        <p:blipFill>
          <a:blip r:embed="rId3"/>
          <a:stretch>
            <a:fillRect/>
          </a:stretch>
        </p:blipFill>
        <p:spPr>
          <a:xfrm>
            <a:off x="6095998" y="537786"/>
            <a:ext cx="5899218" cy="5899218"/>
          </a:xfrm>
          <a:prstGeom prst="rect">
            <a:avLst/>
          </a:prstGeom>
        </p:spPr>
      </p:pic>
    </p:spTree>
    <p:extLst>
      <p:ext uri="{BB962C8B-B14F-4D97-AF65-F5344CB8AC3E}">
        <p14:creationId xmlns:p14="http://schemas.microsoft.com/office/powerpoint/2010/main" val="1435271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EEDD1539-6C5E-4C81-CFF4-F073D2B4784F}"/>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200" b="0" i="0" u="none" strike="noStrike" kern="1200" cap="none" spc="0" normalizeH="0" baseline="0" noProof="0">
                <a:ln>
                  <a:noFill/>
                </a:ln>
                <a:solidFill>
                  <a:srgbClr val="003661">
                    <a:tint val="75000"/>
                  </a:srgbClr>
                </a:solidFill>
                <a:effectLst/>
                <a:uLnTx/>
                <a:uFillTx/>
                <a:latin typeface="Outfit"/>
                <a:ea typeface="+mn-ea"/>
                <a:cs typeface="+mn-cs"/>
              </a:rPr>
              <a:t>1</a:t>
            </a:r>
          </a:p>
        </p:txBody>
      </p:sp>
      <p:pic>
        <p:nvPicPr>
          <p:cNvPr id="6" name="Imagen 5" descr="Logotipo, nombre de la empresa&#10;&#10;Descripción generada automáticamente">
            <a:extLst>
              <a:ext uri="{FF2B5EF4-FFF2-40B4-BE49-F238E27FC236}">
                <a16:creationId xmlns:a16="http://schemas.microsoft.com/office/drawing/2014/main" id="{490B94C4-1D0C-4115-38F2-31F2E62ED2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709" t="57903" r="8129" b="35211"/>
          <a:stretch/>
        </p:blipFill>
        <p:spPr>
          <a:xfrm>
            <a:off x="11208244" y="6570538"/>
            <a:ext cx="722760" cy="84870"/>
          </a:xfrm>
          <a:prstGeom prst="rect">
            <a:avLst/>
          </a:prstGeom>
        </p:spPr>
      </p:pic>
      <p:sp>
        <p:nvSpPr>
          <p:cNvPr id="13" name="Título 1">
            <a:extLst>
              <a:ext uri="{FF2B5EF4-FFF2-40B4-BE49-F238E27FC236}">
                <a16:creationId xmlns:a16="http://schemas.microsoft.com/office/drawing/2014/main" id="{62AEBEE5-267A-4926-CDDF-B16F814A1AA5}"/>
              </a:ext>
            </a:extLst>
          </p:cNvPr>
          <p:cNvSpPr txBox="1">
            <a:spLocks/>
          </p:cNvSpPr>
          <p:nvPr/>
        </p:nvSpPr>
        <p:spPr>
          <a:xfrm>
            <a:off x="909339" y="1052134"/>
            <a:ext cx="5264149" cy="7929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0" i="0" kern="1200">
                <a:solidFill>
                  <a:schemeClr val="tx1"/>
                </a:solidFill>
                <a:latin typeface="Outfit Light"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CL" sz="3600" b="0" i="0" u="none" strike="noStrike" kern="1200" cap="none" spc="0" normalizeH="0" baseline="0" noProof="0" dirty="0">
                <a:ln>
                  <a:noFill/>
                </a:ln>
                <a:solidFill>
                  <a:srgbClr val="014464"/>
                </a:solidFill>
                <a:effectLst/>
                <a:uLnTx/>
                <a:uFillTx/>
                <a:latin typeface="Instrument Sans" pitchFamily="2" charset="0"/>
                <a:ea typeface="+mj-ea"/>
                <a:cs typeface="+mj-cs"/>
              </a:rPr>
              <a:t>Conciliación Plus</a:t>
            </a:r>
          </a:p>
        </p:txBody>
      </p:sp>
      <p:sp>
        <p:nvSpPr>
          <p:cNvPr id="14" name="Marcador de texto 2">
            <a:extLst>
              <a:ext uri="{FF2B5EF4-FFF2-40B4-BE49-F238E27FC236}">
                <a16:creationId xmlns:a16="http://schemas.microsoft.com/office/drawing/2014/main" id="{D85E8167-E644-6347-3B2D-69EB95C9C219}"/>
              </a:ext>
            </a:extLst>
          </p:cNvPr>
          <p:cNvSpPr txBox="1">
            <a:spLocks/>
          </p:cNvSpPr>
          <p:nvPr/>
        </p:nvSpPr>
        <p:spPr>
          <a:xfrm>
            <a:off x="909339" y="2146974"/>
            <a:ext cx="5264149" cy="3798375"/>
          </a:xfrm>
          <a:prstGeom prst="rect">
            <a:avLst/>
          </a:prstGeom>
          <a:solidFill>
            <a:schemeClr val="tx2">
              <a:lumMod val="10000"/>
              <a:lumOff val="90000"/>
            </a:schemeClr>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100000"/>
              </a:lnSpc>
              <a:spcBef>
                <a:spcPts val="1000"/>
              </a:spcBef>
              <a:spcAft>
                <a:spcPts val="0"/>
              </a:spcAft>
              <a:buClr>
                <a:srgbClr val="003661"/>
              </a:buClr>
              <a:buSzPct val="150000"/>
              <a:buFont typeface="Wingdings" panose="05000000000000000000" pitchFamily="2" charset="2"/>
              <a:buChar char="§"/>
              <a:tabLst/>
              <a:defRPr/>
            </a:pPr>
            <a:r>
              <a:rPr kumimoji="0" lang="es-ES" sz="1800" b="0" i="0" u="none" strike="noStrike" kern="1200" cap="none" spc="0" normalizeH="0" baseline="0" noProof="0" dirty="0">
                <a:ln>
                  <a:noFill/>
                </a:ln>
                <a:solidFill>
                  <a:srgbClr val="001C31"/>
                </a:solidFill>
                <a:effectLst/>
                <a:uLnTx/>
                <a:uFillTx/>
                <a:latin typeface="Instrument Sans" pitchFamily="2" charset="0"/>
                <a:ea typeface="Open Sans" panose="020B0606030504020204" pitchFamily="34" charset="0"/>
                <a:cs typeface="Open Sans" panose="020B0606030504020204" pitchFamily="34" charset="0"/>
              </a:rPr>
              <a:t>Servicio de transmisión y retransmisión de facturas</a:t>
            </a:r>
          </a:p>
          <a:p>
            <a:pPr marL="228600" marR="0" lvl="0" indent="-228600" algn="just" defTabSz="914400" rtl="0" eaLnBrk="1" fontAlgn="auto" latinLnBrk="0" hangingPunct="1">
              <a:lnSpc>
                <a:spcPct val="100000"/>
              </a:lnSpc>
              <a:spcBef>
                <a:spcPts val="1000"/>
              </a:spcBef>
              <a:spcAft>
                <a:spcPts val="0"/>
              </a:spcAft>
              <a:buClr>
                <a:srgbClr val="003661"/>
              </a:buClr>
              <a:buSzPct val="150000"/>
              <a:buFont typeface="Wingdings" panose="05000000000000000000" pitchFamily="2" charset="2"/>
              <a:buChar char="§"/>
              <a:tabLst/>
              <a:defRPr/>
            </a:pPr>
            <a:r>
              <a:rPr kumimoji="0" lang="es-ES" sz="1800" b="0" i="0" u="none" strike="noStrike" kern="1200" cap="none" spc="0" normalizeH="0" baseline="0" noProof="0" dirty="0">
                <a:ln>
                  <a:noFill/>
                </a:ln>
                <a:solidFill>
                  <a:srgbClr val="001C31"/>
                </a:solidFill>
                <a:effectLst/>
                <a:uLnTx/>
                <a:uFillTx/>
                <a:latin typeface="Instrument Sans" pitchFamily="2" charset="0"/>
                <a:ea typeface="Open Sans" panose="020B0606030504020204" pitchFamily="34" charset="0"/>
                <a:cs typeface="Open Sans" panose="020B0606030504020204" pitchFamily="34" charset="0"/>
              </a:rPr>
              <a:t>Publicación de acuses de recibo (</a:t>
            </a:r>
            <a:r>
              <a:rPr kumimoji="0" lang="es-ES" sz="1800" b="0" i="0" u="none" strike="noStrike" kern="1200" cap="none" spc="0" normalizeH="0" baseline="0" noProof="0" dirty="0" err="1">
                <a:ln>
                  <a:noFill/>
                </a:ln>
                <a:solidFill>
                  <a:srgbClr val="001C31"/>
                </a:solidFill>
                <a:effectLst/>
                <a:uLnTx/>
                <a:uFillTx/>
                <a:latin typeface="Instrument Sans" pitchFamily="2" charset="0"/>
                <a:ea typeface="Open Sans" panose="020B0606030504020204" pitchFamily="34" charset="0"/>
                <a:cs typeface="Open Sans" panose="020B0606030504020204" pitchFamily="34" charset="0"/>
              </a:rPr>
              <a:t>aperak</a:t>
            </a:r>
            <a:r>
              <a:rPr kumimoji="0" lang="es-ES" sz="1800" b="0" i="0" u="none" strike="noStrike" kern="1200" cap="none" spc="0" normalizeH="0" baseline="0" noProof="0" dirty="0">
                <a:ln>
                  <a:noFill/>
                </a:ln>
                <a:solidFill>
                  <a:srgbClr val="001C31"/>
                </a:solidFill>
                <a:effectLst/>
                <a:uLnTx/>
                <a:uFillTx/>
                <a:latin typeface="Instrument Sans" pitchFamily="2" charset="0"/>
                <a:ea typeface="Open Sans" panose="020B0606030504020204" pitchFamily="34" charset="0"/>
                <a:cs typeface="Open Sans" panose="020B0606030504020204" pitchFamily="34" charset="0"/>
              </a:rPr>
              <a:t>) en el Portal Web</a:t>
            </a:r>
          </a:p>
          <a:p>
            <a:pPr marL="228600" marR="0" lvl="0" indent="-228600" algn="just" defTabSz="914400" rtl="0" eaLnBrk="1" fontAlgn="auto" latinLnBrk="0" hangingPunct="1">
              <a:lnSpc>
                <a:spcPct val="100000"/>
              </a:lnSpc>
              <a:spcBef>
                <a:spcPts val="1000"/>
              </a:spcBef>
              <a:spcAft>
                <a:spcPts val="0"/>
              </a:spcAft>
              <a:buClr>
                <a:srgbClr val="003661"/>
              </a:buClr>
              <a:buSzPct val="150000"/>
              <a:buFont typeface="Wingdings" panose="05000000000000000000" pitchFamily="2" charset="2"/>
              <a:buChar char="§"/>
              <a:tabLst/>
              <a:defRPr/>
            </a:pPr>
            <a:r>
              <a:rPr kumimoji="0" lang="es-ES" sz="1800" b="0" i="0" u="none" strike="noStrike" kern="1200" cap="none" spc="0" normalizeH="0" baseline="0" noProof="0" dirty="0">
                <a:ln>
                  <a:noFill/>
                </a:ln>
                <a:solidFill>
                  <a:srgbClr val="001C31"/>
                </a:solidFill>
                <a:effectLst/>
                <a:uLnTx/>
                <a:uFillTx/>
                <a:latin typeface="Instrument Sans" pitchFamily="2" charset="0"/>
                <a:ea typeface="Open Sans" panose="020B0606030504020204" pitchFamily="34" charset="0"/>
                <a:cs typeface="Open Sans" panose="020B0606030504020204" pitchFamily="34" charset="0"/>
              </a:rPr>
              <a:t>Incluye edición de adenda y retransmisión con su socio comercial</a:t>
            </a:r>
          </a:p>
          <a:p>
            <a:pPr marL="228600" marR="0" lvl="0" indent="-228600" algn="just" defTabSz="914400" rtl="0" eaLnBrk="1" fontAlgn="auto" latinLnBrk="0" hangingPunct="1">
              <a:lnSpc>
                <a:spcPct val="100000"/>
              </a:lnSpc>
              <a:spcBef>
                <a:spcPts val="1000"/>
              </a:spcBef>
              <a:spcAft>
                <a:spcPts val="0"/>
              </a:spcAft>
              <a:buClr>
                <a:srgbClr val="003661"/>
              </a:buClr>
              <a:buSzPct val="150000"/>
              <a:buFont typeface="Wingdings" panose="05000000000000000000" pitchFamily="2" charset="2"/>
              <a:buChar char="§"/>
              <a:tabLst/>
              <a:defRPr/>
            </a:pPr>
            <a:r>
              <a:rPr kumimoji="0" lang="es-ES" sz="1800" b="0" i="0" u="none" strike="noStrike" kern="1200" cap="none" spc="0" normalizeH="0" baseline="0" noProof="0" dirty="0">
                <a:ln>
                  <a:noFill/>
                </a:ln>
                <a:solidFill>
                  <a:srgbClr val="001C31"/>
                </a:solidFill>
                <a:effectLst/>
                <a:uLnTx/>
                <a:uFillTx/>
                <a:latin typeface="Instrument Sans" pitchFamily="2" charset="0"/>
                <a:ea typeface="Open Sans" panose="020B0606030504020204" pitchFamily="34" charset="0"/>
                <a:cs typeface="Open Sans" panose="020B0606030504020204" pitchFamily="34" charset="0"/>
              </a:rPr>
              <a:t>Apoyo con su socio comercial para el escalamiento de problemas</a:t>
            </a:r>
          </a:p>
          <a:p>
            <a:pPr marL="228600" marR="0" lvl="0" indent="-228600" algn="just" defTabSz="914400" rtl="0" eaLnBrk="1" fontAlgn="auto" latinLnBrk="0" hangingPunct="1">
              <a:lnSpc>
                <a:spcPct val="100000"/>
              </a:lnSpc>
              <a:spcBef>
                <a:spcPts val="1000"/>
              </a:spcBef>
              <a:spcAft>
                <a:spcPts val="0"/>
              </a:spcAft>
              <a:buClr>
                <a:srgbClr val="003661"/>
              </a:buClr>
              <a:buSzPct val="150000"/>
              <a:buFont typeface="Wingdings" panose="05000000000000000000" pitchFamily="2" charset="2"/>
              <a:buChar char="§"/>
              <a:tabLst/>
              <a:defRPr/>
            </a:pPr>
            <a:r>
              <a:rPr kumimoji="0" lang="es-ES" sz="1800" b="0" i="0" u="none" strike="noStrike" kern="1200" cap="none" spc="0" normalizeH="0" baseline="0" noProof="0" dirty="0">
                <a:ln>
                  <a:noFill/>
                </a:ln>
                <a:solidFill>
                  <a:srgbClr val="001C31"/>
                </a:solidFill>
                <a:effectLst/>
                <a:uLnTx/>
                <a:uFillTx/>
                <a:latin typeface="Instrument Sans" pitchFamily="2" charset="0"/>
                <a:ea typeface="Open Sans" panose="020B0606030504020204" pitchFamily="34" charset="0"/>
                <a:cs typeface="Open Sans" panose="020B0606030504020204" pitchFamily="34" charset="0"/>
              </a:rPr>
              <a:t>Asignación de un equipo especializado para monitoreo y análisis de documentos</a:t>
            </a:r>
          </a:p>
          <a:p>
            <a:pPr marL="228600" marR="0" lvl="0" indent="-228600" algn="just" defTabSz="914400" rtl="0" eaLnBrk="1" fontAlgn="auto" latinLnBrk="0" hangingPunct="1">
              <a:lnSpc>
                <a:spcPct val="100000"/>
              </a:lnSpc>
              <a:spcBef>
                <a:spcPts val="1000"/>
              </a:spcBef>
              <a:spcAft>
                <a:spcPts val="0"/>
              </a:spcAft>
              <a:buClr>
                <a:srgbClr val="003661"/>
              </a:buClr>
              <a:buSzPct val="150000"/>
              <a:buFont typeface="Wingdings" panose="05000000000000000000" pitchFamily="2" charset="2"/>
              <a:buChar char="§"/>
              <a:tabLst/>
              <a:defRPr/>
            </a:pPr>
            <a:r>
              <a:rPr kumimoji="0" lang="es-ES" sz="1800" b="0" i="0" u="none" strike="noStrike" kern="1200" cap="none" spc="0" normalizeH="0" baseline="0" noProof="0" dirty="0">
                <a:ln>
                  <a:noFill/>
                </a:ln>
                <a:solidFill>
                  <a:srgbClr val="001C31"/>
                </a:solidFill>
                <a:effectLst/>
                <a:uLnTx/>
                <a:uFillTx/>
                <a:latin typeface="Instrument Sans" pitchFamily="2" charset="0"/>
                <a:ea typeface="Open Sans" panose="020B0606030504020204" pitchFamily="34" charset="0"/>
                <a:cs typeface="Open Sans" panose="020B0606030504020204" pitchFamily="34" charset="0"/>
              </a:rPr>
              <a:t>Entrega de Reportes</a:t>
            </a:r>
            <a:endParaRPr kumimoji="0" lang="es-MX" sz="1800" b="0" i="0" u="none" strike="noStrike" kern="1200" cap="none" spc="0" normalizeH="0" baseline="0" noProof="0" dirty="0">
              <a:ln>
                <a:noFill/>
              </a:ln>
              <a:solidFill>
                <a:srgbClr val="001C31"/>
              </a:solidFill>
              <a:effectLst/>
              <a:uLnTx/>
              <a:uFillTx/>
              <a:latin typeface="Instrument Sans" pitchFamily="2" charset="0"/>
              <a:ea typeface="Open Sans" panose="020B0606030504020204" pitchFamily="34" charset="0"/>
              <a:cs typeface="Open Sans" panose="020B0606030504020204" pitchFamily="34" charset="0"/>
            </a:endParaRPr>
          </a:p>
        </p:txBody>
      </p:sp>
      <p:sp>
        <p:nvSpPr>
          <p:cNvPr id="15" name="Marcador de texto 3">
            <a:extLst>
              <a:ext uri="{FF2B5EF4-FFF2-40B4-BE49-F238E27FC236}">
                <a16:creationId xmlns:a16="http://schemas.microsoft.com/office/drawing/2014/main" id="{FB5A8685-2C46-6816-865F-DD83D15C0A7B}"/>
              </a:ext>
            </a:extLst>
          </p:cNvPr>
          <p:cNvSpPr txBox="1">
            <a:spLocks/>
          </p:cNvSpPr>
          <p:nvPr/>
        </p:nvSpPr>
        <p:spPr>
          <a:xfrm>
            <a:off x="909340" y="889683"/>
            <a:ext cx="5264149" cy="269483"/>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accent2"/>
                </a:solidFill>
                <a:latin typeface="Instrument Sans Medium" pitchFamily="2" charset="0"/>
                <a:ea typeface="Tahoma" panose="020B0604030504040204" pitchFamily="34" charset="0"/>
                <a:cs typeface="Tahoma" panose="020B0604030504040204" pitchFamily="34" charset="0"/>
              </a:defRPr>
            </a:lvl1pPr>
            <a:lvl2pPr marL="342900" indent="0" algn="l" defTabSz="914400" rtl="0" eaLnBrk="1" latinLnBrk="0" hangingPunct="1">
              <a:lnSpc>
                <a:spcPct val="90000"/>
              </a:lnSpc>
              <a:spcBef>
                <a:spcPts val="500"/>
              </a:spcBef>
              <a:buFont typeface="Arial" panose="020B0604020202020204" pitchFamily="34" charset="0"/>
              <a:buNone/>
              <a:defRPr sz="1500" kern="1200">
                <a:solidFill>
                  <a:schemeClr val="tx1">
                    <a:tint val="82000"/>
                  </a:schemeClr>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350" kern="1200">
                <a:solidFill>
                  <a:schemeClr val="tx1">
                    <a:tint val="82000"/>
                  </a:schemeClr>
                </a:solidFill>
                <a:latin typeface="+mn-lt"/>
                <a:ea typeface="+mn-ea"/>
                <a:cs typeface="+mn-cs"/>
              </a:defRPr>
            </a:lvl3pPr>
            <a:lvl4pPr marL="10287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4pPr>
            <a:lvl5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L" sz="1600" b="0" i="0" u="none" strike="noStrike" kern="1200" cap="none" spc="0" normalizeH="0" baseline="0" noProof="0" dirty="0">
                <a:ln>
                  <a:noFill/>
                </a:ln>
                <a:solidFill>
                  <a:srgbClr val="00B0F0"/>
                </a:solidFill>
                <a:effectLst/>
                <a:uLnTx/>
                <a:uFillTx/>
                <a:latin typeface="Outfit"/>
                <a:ea typeface="Tahoma" panose="020B0604030504040204" pitchFamily="34" charset="0"/>
                <a:cs typeface="Tahoma" panose="020B0604030504040204" pitchFamily="34" charset="0"/>
              </a:rPr>
              <a:t>SOLUCIÓN</a:t>
            </a:r>
          </a:p>
        </p:txBody>
      </p:sp>
      <p:pic>
        <p:nvPicPr>
          <p:cNvPr id="2" name="Imagen 1">
            <a:extLst>
              <a:ext uri="{FF2B5EF4-FFF2-40B4-BE49-F238E27FC236}">
                <a16:creationId xmlns:a16="http://schemas.microsoft.com/office/drawing/2014/main" id="{AB1049AC-DADF-9177-086B-561534342C02}"/>
              </a:ext>
            </a:extLst>
          </p:cNvPr>
          <p:cNvPicPr>
            <a:picLocks noChangeAspect="1"/>
          </p:cNvPicPr>
          <p:nvPr/>
        </p:nvPicPr>
        <p:blipFill>
          <a:blip r:embed="rId3"/>
          <a:stretch>
            <a:fillRect/>
          </a:stretch>
        </p:blipFill>
        <p:spPr>
          <a:xfrm>
            <a:off x="5822617" y="814081"/>
            <a:ext cx="6369383" cy="6369383"/>
          </a:xfrm>
          <a:prstGeom prst="rect">
            <a:avLst/>
          </a:prstGeom>
        </p:spPr>
      </p:pic>
    </p:spTree>
    <p:extLst>
      <p:ext uri="{BB962C8B-B14F-4D97-AF65-F5344CB8AC3E}">
        <p14:creationId xmlns:p14="http://schemas.microsoft.com/office/powerpoint/2010/main" val="15701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 name="Tabla 62">
            <a:extLst>
              <a:ext uri="{FF2B5EF4-FFF2-40B4-BE49-F238E27FC236}">
                <a16:creationId xmlns:a16="http://schemas.microsoft.com/office/drawing/2014/main" id="{C2433363-24A6-072E-649C-6BB8E6A2AB20}"/>
              </a:ext>
            </a:extLst>
          </p:cNvPr>
          <p:cNvGraphicFramePr>
            <a:graphicFrameLocks noGrp="1"/>
          </p:cNvGraphicFramePr>
          <p:nvPr>
            <p:extLst>
              <p:ext uri="{D42A27DB-BD31-4B8C-83A1-F6EECF244321}">
                <p14:modId xmlns:p14="http://schemas.microsoft.com/office/powerpoint/2010/main" val="665342887"/>
              </p:ext>
            </p:extLst>
          </p:nvPr>
        </p:nvGraphicFramePr>
        <p:xfrm>
          <a:off x="2485833" y="156701"/>
          <a:ext cx="8128000" cy="6141635"/>
        </p:xfrm>
        <a:graphic>
          <a:graphicData uri="http://schemas.openxmlformats.org/drawingml/2006/table">
            <a:tbl>
              <a:tblPr firstRow="1" bandRow="1">
                <a:tableStyleId>{5C22544A-7EE6-4342-B048-85BDC9FD1C3A}</a:tableStyleId>
              </a:tblPr>
              <a:tblGrid>
                <a:gridCol w="474132">
                  <a:extLst>
                    <a:ext uri="{9D8B030D-6E8A-4147-A177-3AD203B41FA5}">
                      <a16:colId xmlns:a16="http://schemas.microsoft.com/office/drawing/2014/main" val="2129177543"/>
                    </a:ext>
                  </a:extLst>
                </a:gridCol>
                <a:gridCol w="2743200">
                  <a:extLst>
                    <a:ext uri="{9D8B030D-6E8A-4147-A177-3AD203B41FA5}">
                      <a16:colId xmlns:a16="http://schemas.microsoft.com/office/drawing/2014/main" val="3560705396"/>
                    </a:ext>
                  </a:extLst>
                </a:gridCol>
                <a:gridCol w="2878668">
                  <a:extLst>
                    <a:ext uri="{9D8B030D-6E8A-4147-A177-3AD203B41FA5}">
                      <a16:colId xmlns:a16="http://schemas.microsoft.com/office/drawing/2014/main" val="2456233209"/>
                    </a:ext>
                  </a:extLst>
                </a:gridCol>
                <a:gridCol w="2032000">
                  <a:extLst>
                    <a:ext uri="{9D8B030D-6E8A-4147-A177-3AD203B41FA5}">
                      <a16:colId xmlns:a16="http://schemas.microsoft.com/office/drawing/2014/main" val="2415447838"/>
                    </a:ext>
                  </a:extLst>
                </a:gridCol>
              </a:tblGrid>
              <a:tr h="370840">
                <a:tc>
                  <a:txBody>
                    <a:bodyPr/>
                    <a:lstStyle/>
                    <a:p>
                      <a:endParaRPr lang="es-MX">
                        <a:latin typeface="Outfit"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ES">
                          <a:latin typeface="Outfit" pitchFamily="2" charset="0"/>
                        </a:rPr>
                        <a:t>Cadena Comercial</a:t>
                      </a:r>
                      <a:endParaRPr lang="es-MX">
                        <a:latin typeface="Outfit" pitchFamily="2" charset="0"/>
                      </a:endParaRPr>
                    </a:p>
                  </a:txBody>
                  <a:tcPr>
                    <a:lnL w="12700" cmpd="sng">
                      <a:noFill/>
                    </a:lnL>
                    <a:lnB w="38100" cmpd="sng">
                      <a:noFill/>
                    </a:lnB>
                  </a:tcPr>
                </a:tc>
                <a:tc>
                  <a:txBody>
                    <a:bodyPr/>
                    <a:lstStyle/>
                    <a:p>
                      <a:pPr algn="ctr"/>
                      <a:r>
                        <a:rPr lang="es-ES" dirty="0">
                          <a:latin typeface="Outfit" pitchFamily="2" charset="0"/>
                        </a:rPr>
                        <a:t>Estela</a:t>
                      </a:r>
                      <a:endParaRPr lang="es-MX" dirty="0">
                        <a:latin typeface="Outfit" pitchFamily="2" charset="0"/>
                      </a:endParaRPr>
                    </a:p>
                  </a:txBody>
                  <a:tcPr>
                    <a:lnB w="38100" cmpd="sng">
                      <a:noFill/>
                    </a:lnB>
                  </a:tcPr>
                </a:tc>
                <a:tc>
                  <a:txBody>
                    <a:bodyPr/>
                    <a:lstStyle/>
                    <a:p>
                      <a:pPr algn="ctr"/>
                      <a:r>
                        <a:rPr lang="es-ES">
                          <a:latin typeface="Outfit" pitchFamily="2" charset="0"/>
                        </a:rPr>
                        <a:t>Proveedor</a:t>
                      </a:r>
                      <a:endParaRPr lang="es-MX">
                        <a:latin typeface="Outfit" pitchFamily="2" charset="0"/>
                      </a:endParaRPr>
                    </a:p>
                  </a:txBody>
                  <a:tcPr>
                    <a:lnB w="38100" cmpd="sng">
                      <a:noFill/>
                    </a:lnB>
                  </a:tcPr>
                </a:tc>
                <a:extLst>
                  <a:ext uri="{0D108BD9-81ED-4DB2-BD59-A6C34878D82A}">
                    <a16:rowId xmlns:a16="http://schemas.microsoft.com/office/drawing/2014/main" val="2253919059"/>
                  </a:ext>
                </a:extLst>
              </a:tr>
              <a:tr h="1969750">
                <a:tc>
                  <a:txBody>
                    <a:bodyPr/>
                    <a:lstStyle/>
                    <a:p>
                      <a:pPr algn="ctr"/>
                      <a:r>
                        <a:rPr lang="es-ES" b="1">
                          <a:latin typeface="Outfit" pitchFamily="2" charset="0"/>
                        </a:rPr>
                        <a:t>Emisión de orden</a:t>
                      </a:r>
                    </a:p>
                  </a:txBody>
                  <a:tcPr vert="vert270">
                    <a:lnR w="12700" cmpd="sng">
                      <a:noFill/>
                    </a:lnR>
                    <a:lnT w="38100" cmpd="sng">
                      <a:noFill/>
                    </a:lnT>
                  </a:tcPr>
                </a:tc>
                <a:tc>
                  <a:txBody>
                    <a:bodyPr/>
                    <a:lstStyle/>
                    <a:p>
                      <a:endParaRPr lang="es-MX">
                        <a:noFill/>
                        <a:latin typeface="Outfit"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s-MX">
                        <a:noFill/>
                        <a:latin typeface="Outfit"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s-MX">
                        <a:noFill/>
                        <a:latin typeface="Outfit"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4210644"/>
                  </a:ext>
                </a:extLst>
              </a:tr>
              <a:tr h="1439452">
                <a:tc>
                  <a:txBody>
                    <a:bodyPr/>
                    <a:lstStyle/>
                    <a:p>
                      <a:pPr algn="ctr"/>
                      <a:r>
                        <a:rPr lang="es-ES" b="1">
                          <a:latin typeface="Outfit" pitchFamily="2" charset="0"/>
                        </a:rPr>
                        <a:t>Facturación</a:t>
                      </a:r>
                      <a:endParaRPr lang="es-MX" b="1">
                        <a:latin typeface="Outfit" pitchFamily="2" charset="0"/>
                      </a:endParaRPr>
                    </a:p>
                  </a:txBody>
                  <a:tcPr vert="vert270">
                    <a:lnR w="12700" cmpd="sng">
                      <a:noFill/>
                    </a:lnR>
                  </a:tcPr>
                </a:tc>
                <a:tc>
                  <a:txBody>
                    <a:bodyPr/>
                    <a:lstStyle/>
                    <a:p>
                      <a:endParaRPr lang="es-MX" dirty="0">
                        <a:noFill/>
                        <a:latin typeface="Outfit"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MX">
                        <a:noFill/>
                        <a:latin typeface="Outfit"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MX">
                        <a:noFill/>
                        <a:latin typeface="Outfit"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07641131"/>
                  </a:ext>
                </a:extLst>
              </a:tr>
              <a:tr h="1447193">
                <a:tc>
                  <a:txBody>
                    <a:bodyPr/>
                    <a:lstStyle/>
                    <a:p>
                      <a:pPr algn="ctr"/>
                      <a:r>
                        <a:rPr lang="es-ES" b="1">
                          <a:latin typeface="Outfit" pitchFamily="2" charset="0"/>
                        </a:rPr>
                        <a:t>Conciliación</a:t>
                      </a:r>
                      <a:endParaRPr lang="es-MX" b="1">
                        <a:latin typeface="Outfit" pitchFamily="2" charset="0"/>
                      </a:endParaRPr>
                    </a:p>
                  </a:txBody>
                  <a:tcPr vert="vert270">
                    <a:lnR w="12700" cmpd="sng">
                      <a:noFill/>
                    </a:lnR>
                  </a:tcPr>
                </a:tc>
                <a:tc>
                  <a:txBody>
                    <a:bodyPr/>
                    <a:lstStyle/>
                    <a:p>
                      <a:endParaRPr lang="es-MX">
                        <a:noFill/>
                        <a:latin typeface="Outfit"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MX">
                        <a:noFill/>
                        <a:latin typeface="Outfit"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MX">
                        <a:noFill/>
                        <a:latin typeface="Outfit"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49567955"/>
                  </a:ext>
                </a:extLst>
              </a:tr>
              <a:tr h="914400">
                <a:tc>
                  <a:txBody>
                    <a:bodyPr/>
                    <a:lstStyle/>
                    <a:p>
                      <a:pPr algn="ctr"/>
                      <a:r>
                        <a:rPr lang="es-ES" b="1">
                          <a:latin typeface="Outfit" pitchFamily="2" charset="0"/>
                        </a:rPr>
                        <a:t>Pago</a:t>
                      </a:r>
                      <a:endParaRPr lang="es-MX" b="1">
                        <a:latin typeface="Outfit" pitchFamily="2" charset="0"/>
                      </a:endParaRPr>
                    </a:p>
                  </a:txBody>
                  <a:tcPr vert="vert270">
                    <a:lnR w="12700" cmpd="sng">
                      <a:noFill/>
                    </a:lnR>
                  </a:tcPr>
                </a:tc>
                <a:tc>
                  <a:txBody>
                    <a:bodyPr/>
                    <a:lstStyle/>
                    <a:p>
                      <a:endParaRPr lang="es-MX">
                        <a:noFill/>
                        <a:latin typeface="Outfit"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MX">
                        <a:noFill/>
                        <a:latin typeface="Outfit"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endParaRPr lang="es-MX" dirty="0">
                        <a:noFill/>
                        <a:latin typeface="Outfit"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30575525"/>
                  </a:ext>
                </a:extLst>
              </a:tr>
            </a:tbl>
          </a:graphicData>
        </a:graphic>
      </p:graphicFrame>
      <p:pic>
        <p:nvPicPr>
          <p:cNvPr id="64" name="Imagen 63" descr="Icono&#10;&#10;Descripción generada automáticamente">
            <a:extLst>
              <a:ext uri="{FF2B5EF4-FFF2-40B4-BE49-F238E27FC236}">
                <a16:creationId xmlns:a16="http://schemas.microsoft.com/office/drawing/2014/main" id="{936972FD-C4FD-B7D1-141A-3165B2282A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4590" y="664239"/>
            <a:ext cx="1060153" cy="1060153"/>
          </a:xfrm>
          <a:prstGeom prst="rect">
            <a:avLst/>
          </a:prstGeom>
        </p:spPr>
      </p:pic>
      <p:sp>
        <p:nvSpPr>
          <p:cNvPr id="65" name="Marcador de número de diapositiva 3">
            <a:extLst>
              <a:ext uri="{FF2B5EF4-FFF2-40B4-BE49-F238E27FC236}">
                <a16:creationId xmlns:a16="http://schemas.microsoft.com/office/drawing/2014/main" id="{BE5FC7E8-1A93-7289-58E1-39D6C04C8DC6}"/>
              </a:ext>
            </a:extLst>
          </p:cNvPr>
          <p:cNvSpPr>
            <a:spLocks noGrp="1"/>
          </p:cNvSpPr>
          <p:nvPr>
            <p:ph type="sldNum" sz="quarter" idx="11"/>
          </p:nvPr>
        </p:nvSpPr>
        <p:spPr>
          <a:xfrm>
            <a:off x="1891438" y="6052961"/>
            <a:ext cx="2743200" cy="365125"/>
          </a:xfrm>
        </p:spPr>
        <p:txBody>
          <a:bodyPr/>
          <a:lstStyle/>
          <a:p>
            <a:fld id="{AC6EC1FE-B406-F444-ABCD-30EDA1DC3F5A}" type="slidenum">
              <a:rPr lang="es-CL" smtClean="0">
                <a:solidFill>
                  <a:schemeClr val="bg1"/>
                </a:solidFill>
              </a:rPr>
              <a:pPr/>
              <a:t>12</a:t>
            </a:fld>
            <a:endParaRPr lang="es-CL">
              <a:solidFill>
                <a:schemeClr val="bg1"/>
              </a:solidFill>
            </a:endParaRPr>
          </a:p>
        </p:txBody>
      </p:sp>
      <p:pic>
        <p:nvPicPr>
          <p:cNvPr id="66" name="Imagen 65" descr="Logotipo, nombre de la empresa&#10;&#10;Descripción generada automáticamente">
            <a:extLst>
              <a:ext uri="{FF2B5EF4-FFF2-40B4-BE49-F238E27FC236}">
                <a16:creationId xmlns:a16="http://schemas.microsoft.com/office/drawing/2014/main" id="{C2584C7C-1432-231D-8DF3-C4F5789340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709" t="57903" r="8129" b="35211"/>
          <a:stretch/>
        </p:blipFill>
        <p:spPr>
          <a:xfrm>
            <a:off x="11208244" y="6570538"/>
            <a:ext cx="722760" cy="84870"/>
          </a:xfrm>
          <a:prstGeom prst="rect">
            <a:avLst/>
          </a:prstGeom>
        </p:spPr>
      </p:pic>
      <p:sp>
        <p:nvSpPr>
          <p:cNvPr id="67" name="Elipse 66">
            <a:extLst>
              <a:ext uri="{FF2B5EF4-FFF2-40B4-BE49-F238E27FC236}">
                <a16:creationId xmlns:a16="http://schemas.microsoft.com/office/drawing/2014/main" id="{EFFBEA5A-0D6F-6661-6F5B-D19DFCD3E1DD}"/>
              </a:ext>
            </a:extLst>
          </p:cNvPr>
          <p:cNvSpPr/>
          <p:nvPr/>
        </p:nvSpPr>
        <p:spPr>
          <a:xfrm>
            <a:off x="2113838" y="1351549"/>
            <a:ext cx="420862" cy="449614"/>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S" b="1">
                <a:latin typeface="Outfit" pitchFamily="2" charset="0"/>
              </a:rPr>
              <a:t>1</a:t>
            </a:r>
            <a:endParaRPr lang="es-MX" b="1">
              <a:latin typeface="Outfit" pitchFamily="2" charset="0"/>
            </a:endParaRPr>
          </a:p>
        </p:txBody>
      </p:sp>
      <p:sp>
        <p:nvSpPr>
          <p:cNvPr id="68" name="Elipse 67">
            <a:extLst>
              <a:ext uri="{FF2B5EF4-FFF2-40B4-BE49-F238E27FC236}">
                <a16:creationId xmlns:a16="http://schemas.microsoft.com/office/drawing/2014/main" id="{D9DFEA05-838D-019B-62B3-507859695373}"/>
              </a:ext>
            </a:extLst>
          </p:cNvPr>
          <p:cNvSpPr/>
          <p:nvPr/>
        </p:nvSpPr>
        <p:spPr>
          <a:xfrm>
            <a:off x="2111841" y="3074428"/>
            <a:ext cx="420862" cy="449614"/>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S" b="1">
                <a:latin typeface="Outfit" pitchFamily="2" charset="0"/>
              </a:rPr>
              <a:t>2</a:t>
            </a:r>
            <a:endParaRPr lang="es-MX" b="1">
              <a:latin typeface="Outfit" pitchFamily="2" charset="0"/>
            </a:endParaRPr>
          </a:p>
        </p:txBody>
      </p:sp>
      <p:sp>
        <p:nvSpPr>
          <p:cNvPr id="69" name="Elipse 68">
            <a:extLst>
              <a:ext uri="{FF2B5EF4-FFF2-40B4-BE49-F238E27FC236}">
                <a16:creationId xmlns:a16="http://schemas.microsoft.com/office/drawing/2014/main" id="{AA2610B3-E3B5-484F-0D71-515B65E45017}"/>
              </a:ext>
            </a:extLst>
          </p:cNvPr>
          <p:cNvSpPr/>
          <p:nvPr/>
        </p:nvSpPr>
        <p:spPr>
          <a:xfrm>
            <a:off x="2111841" y="4425349"/>
            <a:ext cx="420862" cy="449614"/>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S" b="1">
                <a:latin typeface="Outfit" pitchFamily="2" charset="0"/>
              </a:rPr>
              <a:t>3</a:t>
            </a:r>
            <a:endParaRPr lang="es-MX" b="1">
              <a:latin typeface="Outfit" pitchFamily="2" charset="0"/>
            </a:endParaRPr>
          </a:p>
        </p:txBody>
      </p:sp>
      <p:sp>
        <p:nvSpPr>
          <p:cNvPr id="70" name="Elipse 69">
            <a:extLst>
              <a:ext uri="{FF2B5EF4-FFF2-40B4-BE49-F238E27FC236}">
                <a16:creationId xmlns:a16="http://schemas.microsoft.com/office/drawing/2014/main" id="{9C8A8775-CB4A-3AC0-961C-C533A35F96F6}"/>
              </a:ext>
            </a:extLst>
          </p:cNvPr>
          <p:cNvSpPr/>
          <p:nvPr/>
        </p:nvSpPr>
        <p:spPr>
          <a:xfrm>
            <a:off x="2111841" y="5661777"/>
            <a:ext cx="420862" cy="449614"/>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S" b="1">
                <a:latin typeface="Outfit" pitchFamily="2" charset="0"/>
              </a:rPr>
              <a:t>4</a:t>
            </a:r>
            <a:endParaRPr lang="es-MX" b="1">
              <a:latin typeface="Outfit" pitchFamily="2" charset="0"/>
            </a:endParaRPr>
          </a:p>
        </p:txBody>
      </p:sp>
      <p:pic>
        <p:nvPicPr>
          <p:cNvPr id="71" name="Imagen 70" descr="Icono&#10;&#10;Descripción generada automáticamente">
            <a:extLst>
              <a:ext uri="{FF2B5EF4-FFF2-40B4-BE49-F238E27FC236}">
                <a16:creationId xmlns:a16="http://schemas.microsoft.com/office/drawing/2014/main" id="{02E00D2E-E41F-56D8-B91B-49B6978CF5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0864" y="664239"/>
            <a:ext cx="1060152" cy="1060152"/>
          </a:xfrm>
          <a:prstGeom prst="rect">
            <a:avLst/>
          </a:prstGeom>
        </p:spPr>
      </p:pic>
      <p:sp>
        <p:nvSpPr>
          <p:cNvPr id="72" name="CuadroTexto 71">
            <a:extLst>
              <a:ext uri="{FF2B5EF4-FFF2-40B4-BE49-F238E27FC236}">
                <a16:creationId xmlns:a16="http://schemas.microsoft.com/office/drawing/2014/main" id="{8D0A19BC-30D0-70F7-ECAF-C931368FB00C}"/>
              </a:ext>
            </a:extLst>
          </p:cNvPr>
          <p:cNvSpPr txBox="1"/>
          <p:nvPr/>
        </p:nvSpPr>
        <p:spPr>
          <a:xfrm>
            <a:off x="3587826" y="1794482"/>
            <a:ext cx="1446230" cy="400110"/>
          </a:xfrm>
          <a:prstGeom prst="rect">
            <a:avLst/>
          </a:prstGeom>
          <a:noFill/>
        </p:spPr>
        <p:txBody>
          <a:bodyPr wrap="none" rtlCol="0">
            <a:spAutoFit/>
          </a:bodyPr>
          <a:lstStyle/>
          <a:p>
            <a:pPr algn="ctr"/>
            <a:r>
              <a:rPr lang="es-ES" sz="1000" b="1">
                <a:latin typeface="Instrument Sans" pitchFamily="2" charset="0"/>
              </a:rPr>
              <a:t>ÓRDEN DE COMPRA</a:t>
            </a:r>
          </a:p>
          <a:p>
            <a:pPr algn="ctr"/>
            <a:r>
              <a:rPr lang="es-ES" sz="1000" b="1">
                <a:latin typeface="Instrument Sans" pitchFamily="2" charset="0"/>
              </a:rPr>
              <a:t>FORMATO EDI</a:t>
            </a:r>
            <a:endParaRPr lang="es-MX" sz="1000" b="1">
              <a:latin typeface="Instrument Sans" pitchFamily="2" charset="0"/>
            </a:endParaRPr>
          </a:p>
        </p:txBody>
      </p:sp>
      <p:sp>
        <p:nvSpPr>
          <p:cNvPr id="73" name="CuadroTexto 72">
            <a:extLst>
              <a:ext uri="{FF2B5EF4-FFF2-40B4-BE49-F238E27FC236}">
                <a16:creationId xmlns:a16="http://schemas.microsoft.com/office/drawing/2014/main" id="{EE3AC1D6-CBA6-9FFD-74D7-CA0ACD630AC9}"/>
              </a:ext>
            </a:extLst>
          </p:cNvPr>
          <p:cNvSpPr txBox="1"/>
          <p:nvPr/>
        </p:nvSpPr>
        <p:spPr>
          <a:xfrm>
            <a:off x="6533878" y="1794482"/>
            <a:ext cx="1274708" cy="553998"/>
          </a:xfrm>
          <a:prstGeom prst="rect">
            <a:avLst/>
          </a:prstGeom>
          <a:noFill/>
        </p:spPr>
        <p:txBody>
          <a:bodyPr wrap="none" rtlCol="0">
            <a:spAutoFit/>
          </a:bodyPr>
          <a:lstStyle/>
          <a:p>
            <a:pPr algn="ctr"/>
            <a:r>
              <a:rPr lang="es-ES" sz="1000" b="1">
                <a:latin typeface="Instrument Sans" pitchFamily="2" charset="0"/>
              </a:rPr>
              <a:t>TRADUCCIÓN Y </a:t>
            </a:r>
          </a:p>
          <a:p>
            <a:pPr algn="ctr"/>
            <a:r>
              <a:rPr lang="es-ES" sz="1000" b="1">
                <a:latin typeface="Instrument Sans" pitchFamily="2" charset="0"/>
              </a:rPr>
              <a:t>RETRANSMISIÓN </a:t>
            </a:r>
          </a:p>
          <a:p>
            <a:pPr algn="ctr"/>
            <a:r>
              <a:rPr lang="es-ES" sz="1000" b="1">
                <a:latin typeface="Instrument Sans" pitchFamily="2" charset="0"/>
              </a:rPr>
              <a:t>A PROVEEDOR</a:t>
            </a:r>
            <a:endParaRPr lang="es-MX" sz="1000" b="1">
              <a:latin typeface="Instrument Sans" pitchFamily="2" charset="0"/>
            </a:endParaRPr>
          </a:p>
        </p:txBody>
      </p:sp>
      <p:sp>
        <p:nvSpPr>
          <p:cNvPr id="74" name="CuadroTexto 73">
            <a:extLst>
              <a:ext uri="{FF2B5EF4-FFF2-40B4-BE49-F238E27FC236}">
                <a16:creationId xmlns:a16="http://schemas.microsoft.com/office/drawing/2014/main" id="{CDC3DE5A-2784-34C0-5FB6-CF7592673AD0}"/>
              </a:ext>
            </a:extLst>
          </p:cNvPr>
          <p:cNvSpPr txBox="1"/>
          <p:nvPr/>
        </p:nvSpPr>
        <p:spPr>
          <a:xfrm>
            <a:off x="10254499" y="815144"/>
            <a:ext cx="1446230" cy="400110"/>
          </a:xfrm>
          <a:prstGeom prst="rect">
            <a:avLst/>
          </a:prstGeom>
          <a:noFill/>
        </p:spPr>
        <p:txBody>
          <a:bodyPr wrap="none" rtlCol="0">
            <a:spAutoFit/>
          </a:bodyPr>
          <a:lstStyle/>
          <a:p>
            <a:pPr algn="ctr"/>
            <a:r>
              <a:rPr lang="es-ES" sz="1000" b="1">
                <a:latin typeface="Instrument Sans" pitchFamily="2" charset="0"/>
              </a:rPr>
              <a:t>ÓRDEN DE COMPRA</a:t>
            </a:r>
          </a:p>
          <a:p>
            <a:pPr algn="ctr"/>
            <a:r>
              <a:rPr lang="es-ES" sz="1000" b="1">
                <a:latin typeface="Instrument Sans" pitchFamily="2" charset="0"/>
              </a:rPr>
              <a:t>SE INTEGRA A ERP</a:t>
            </a:r>
            <a:endParaRPr lang="es-MX" sz="1000" b="1">
              <a:latin typeface="Instrument Sans" pitchFamily="2" charset="0"/>
            </a:endParaRPr>
          </a:p>
        </p:txBody>
      </p:sp>
      <p:cxnSp>
        <p:nvCxnSpPr>
          <p:cNvPr id="75" name="Conector recto de flecha 74">
            <a:extLst>
              <a:ext uri="{FF2B5EF4-FFF2-40B4-BE49-F238E27FC236}">
                <a16:creationId xmlns:a16="http://schemas.microsoft.com/office/drawing/2014/main" id="{DC9CD4A5-F82A-A978-9FF2-8D9D4FC13548}"/>
              </a:ext>
            </a:extLst>
          </p:cNvPr>
          <p:cNvCxnSpPr/>
          <p:nvPr/>
        </p:nvCxnSpPr>
        <p:spPr>
          <a:xfrm>
            <a:off x="5398365" y="1390252"/>
            <a:ext cx="821266" cy="0"/>
          </a:xfrm>
          <a:prstGeom prst="straightConnector1">
            <a:avLst/>
          </a:prstGeom>
          <a:ln w="38100">
            <a:solidFill>
              <a:schemeClr val="accent2"/>
            </a:solidFill>
            <a:tailEnd type="triangle"/>
          </a:ln>
        </p:spPr>
        <p:style>
          <a:lnRef idx="2">
            <a:schemeClr val="dk1"/>
          </a:lnRef>
          <a:fillRef idx="0">
            <a:schemeClr val="dk1"/>
          </a:fillRef>
          <a:effectRef idx="1">
            <a:schemeClr val="dk1"/>
          </a:effectRef>
          <a:fontRef idx="minor">
            <a:schemeClr val="tx1"/>
          </a:fontRef>
        </p:style>
      </p:cxnSp>
      <p:cxnSp>
        <p:nvCxnSpPr>
          <p:cNvPr id="76" name="Conector recto de flecha 75">
            <a:extLst>
              <a:ext uri="{FF2B5EF4-FFF2-40B4-BE49-F238E27FC236}">
                <a16:creationId xmlns:a16="http://schemas.microsoft.com/office/drawing/2014/main" id="{D1033FF7-B2A5-507E-2A90-BF35E688265C}"/>
              </a:ext>
            </a:extLst>
          </p:cNvPr>
          <p:cNvCxnSpPr/>
          <p:nvPr/>
        </p:nvCxnSpPr>
        <p:spPr>
          <a:xfrm>
            <a:off x="8073832" y="1390252"/>
            <a:ext cx="821266" cy="0"/>
          </a:xfrm>
          <a:prstGeom prst="straightConnector1">
            <a:avLst/>
          </a:prstGeom>
          <a:ln w="38100">
            <a:solidFill>
              <a:schemeClr val="accent2"/>
            </a:solidFill>
            <a:tailEnd type="triangle"/>
          </a:ln>
        </p:spPr>
        <p:style>
          <a:lnRef idx="2">
            <a:schemeClr val="dk1"/>
          </a:lnRef>
          <a:fillRef idx="0">
            <a:schemeClr val="dk1"/>
          </a:fillRef>
          <a:effectRef idx="1">
            <a:schemeClr val="dk1"/>
          </a:effectRef>
          <a:fontRef idx="minor">
            <a:schemeClr val="tx1"/>
          </a:fontRef>
        </p:style>
      </p:cxnSp>
      <p:cxnSp>
        <p:nvCxnSpPr>
          <p:cNvPr id="77" name="Conector recto de flecha 76">
            <a:extLst>
              <a:ext uri="{FF2B5EF4-FFF2-40B4-BE49-F238E27FC236}">
                <a16:creationId xmlns:a16="http://schemas.microsoft.com/office/drawing/2014/main" id="{D0E954B6-E5E9-6719-468A-D4D2F85157EA}"/>
              </a:ext>
            </a:extLst>
          </p:cNvPr>
          <p:cNvCxnSpPr/>
          <p:nvPr/>
        </p:nvCxnSpPr>
        <p:spPr>
          <a:xfrm>
            <a:off x="9684690" y="1763472"/>
            <a:ext cx="0" cy="554905"/>
          </a:xfrm>
          <a:prstGeom prst="straightConnector1">
            <a:avLst/>
          </a:prstGeom>
          <a:ln w="38100">
            <a:solidFill>
              <a:schemeClr val="accent2"/>
            </a:solidFill>
            <a:tailEnd type="triangle"/>
          </a:ln>
        </p:spPr>
        <p:style>
          <a:lnRef idx="2">
            <a:schemeClr val="dk1"/>
          </a:lnRef>
          <a:fillRef idx="0">
            <a:schemeClr val="dk1"/>
          </a:fillRef>
          <a:effectRef idx="1">
            <a:schemeClr val="dk1"/>
          </a:effectRef>
          <a:fontRef idx="minor">
            <a:schemeClr val="tx1"/>
          </a:fontRef>
        </p:style>
      </p:cxnSp>
      <p:pic>
        <p:nvPicPr>
          <p:cNvPr id="78" name="Picture 39">
            <a:extLst>
              <a:ext uri="{FF2B5EF4-FFF2-40B4-BE49-F238E27FC236}">
                <a16:creationId xmlns:a16="http://schemas.microsoft.com/office/drawing/2014/main" id="{D6E1589E-F867-4933-56BE-1A9D8B7A23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2043" y="807340"/>
            <a:ext cx="741932" cy="900919"/>
          </a:xfrm>
          <a:prstGeom prst="rect">
            <a:avLst/>
          </a:prstGeom>
          <a:noFill/>
          <a:extLst>
            <a:ext uri="{909E8E84-426E-40DD-AFC4-6F175D3DCCD1}">
              <a14:hiddenFill xmlns:a14="http://schemas.microsoft.com/office/drawing/2010/main">
                <a:solidFill>
                  <a:srgbClr val="FFFFFF"/>
                </a:solidFill>
              </a14:hiddenFill>
            </a:ext>
          </a:extLst>
        </p:spPr>
      </p:pic>
      <p:sp>
        <p:nvSpPr>
          <p:cNvPr id="79" name="CuadroTexto 78">
            <a:extLst>
              <a:ext uri="{FF2B5EF4-FFF2-40B4-BE49-F238E27FC236}">
                <a16:creationId xmlns:a16="http://schemas.microsoft.com/office/drawing/2014/main" id="{A91B0E63-6BAD-0922-D4E1-E456F182D7A5}"/>
              </a:ext>
            </a:extLst>
          </p:cNvPr>
          <p:cNvSpPr txBox="1"/>
          <p:nvPr/>
        </p:nvSpPr>
        <p:spPr>
          <a:xfrm>
            <a:off x="5317212" y="2387580"/>
            <a:ext cx="5903823" cy="246221"/>
          </a:xfrm>
          <a:prstGeom prst="rect">
            <a:avLst/>
          </a:prstGeom>
          <a:noFill/>
        </p:spPr>
        <p:txBody>
          <a:bodyPr wrap="square" rtlCol="0">
            <a:spAutoFit/>
          </a:bodyPr>
          <a:lstStyle/>
          <a:p>
            <a:pPr algn="ctr"/>
            <a:r>
              <a:rPr lang="es-ES" sz="1000" b="1">
                <a:latin typeface="Instrument Sans" pitchFamily="2" charset="0"/>
              </a:rPr>
              <a:t>ASN (Aviso de envío con datos de mercancía) y envío de mercancía</a:t>
            </a:r>
            <a:endParaRPr lang="es-MX" sz="1000" b="1">
              <a:latin typeface="Instrument Sans" pitchFamily="2" charset="0"/>
            </a:endParaRPr>
          </a:p>
        </p:txBody>
      </p:sp>
      <p:cxnSp>
        <p:nvCxnSpPr>
          <p:cNvPr id="80" name="Conector recto de flecha 79">
            <a:extLst>
              <a:ext uri="{FF2B5EF4-FFF2-40B4-BE49-F238E27FC236}">
                <a16:creationId xmlns:a16="http://schemas.microsoft.com/office/drawing/2014/main" id="{0C8A38D4-60E8-6327-7000-1686B28F1B49}"/>
              </a:ext>
            </a:extLst>
          </p:cNvPr>
          <p:cNvCxnSpPr>
            <a:cxnSpLocks/>
          </p:cNvCxnSpPr>
          <p:nvPr/>
        </p:nvCxnSpPr>
        <p:spPr>
          <a:xfrm flipH="1">
            <a:off x="4194494" y="2724819"/>
            <a:ext cx="6020272" cy="0"/>
          </a:xfrm>
          <a:prstGeom prst="straightConnector1">
            <a:avLst/>
          </a:prstGeom>
          <a:ln w="38100">
            <a:solidFill>
              <a:schemeClr val="accent2"/>
            </a:solidFill>
            <a:tailEnd type="triangle"/>
          </a:ln>
        </p:spPr>
        <p:style>
          <a:lnRef idx="2">
            <a:schemeClr val="dk1"/>
          </a:lnRef>
          <a:fillRef idx="0">
            <a:schemeClr val="dk1"/>
          </a:fillRef>
          <a:effectRef idx="1">
            <a:schemeClr val="dk1"/>
          </a:effectRef>
          <a:fontRef idx="minor">
            <a:schemeClr val="tx1"/>
          </a:fontRef>
        </p:style>
      </p:cxnSp>
      <p:cxnSp>
        <p:nvCxnSpPr>
          <p:cNvPr id="81" name="Conector recto de flecha 80">
            <a:extLst>
              <a:ext uri="{FF2B5EF4-FFF2-40B4-BE49-F238E27FC236}">
                <a16:creationId xmlns:a16="http://schemas.microsoft.com/office/drawing/2014/main" id="{6C1AB689-FE70-D12E-B835-90E94E1D8EF5}"/>
              </a:ext>
            </a:extLst>
          </p:cNvPr>
          <p:cNvCxnSpPr>
            <a:cxnSpLocks/>
          </p:cNvCxnSpPr>
          <p:nvPr/>
        </p:nvCxnSpPr>
        <p:spPr>
          <a:xfrm>
            <a:off x="4194494" y="2994106"/>
            <a:ext cx="6061837"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pic>
        <p:nvPicPr>
          <p:cNvPr id="82" name="Imagen 81" descr="Icono&#10;&#10;Descripción generada automáticamente">
            <a:extLst>
              <a:ext uri="{FF2B5EF4-FFF2-40B4-BE49-F238E27FC236}">
                <a16:creationId xmlns:a16="http://schemas.microsoft.com/office/drawing/2014/main" id="{477CDFD2-6B67-CEF8-8154-B9D64108E2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60933" y="2502886"/>
            <a:ext cx="708557" cy="708557"/>
          </a:xfrm>
          <a:prstGeom prst="rect">
            <a:avLst/>
          </a:prstGeom>
        </p:spPr>
      </p:pic>
      <p:sp>
        <p:nvSpPr>
          <p:cNvPr id="83" name="CuadroTexto 82">
            <a:extLst>
              <a:ext uri="{FF2B5EF4-FFF2-40B4-BE49-F238E27FC236}">
                <a16:creationId xmlns:a16="http://schemas.microsoft.com/office/drawing/2014/main" id="{5B4348E2-D4D0-DB4F-6B15-EC587328F43F}"/>
              </a:ext>
            </a:extLst>
          </p:cNvPr>
          <p:cNvSpPr txBox="1"/>
          <p:nvPr/>
        </p:nvSpPr>
        <p:spPr>
          <a:xfrm>
            <a:off x="4273500" y="2727270"/>
            <a:ext cx="5903823" cy="246221"/>
          </a:xfrm>
          <a:prstGeom prst="rect">
            <a:avLst/>
          </a:prstGeom>
          <a:noFill/>
          <a:ln>
            <a:noFill/>
          </a:ln>
        </p:spPr>
        <p:txBody>
          <a:bodyPr wrap="square" rtlCol="0">
            <a:spAutoFit/>
          </a:bodyPr>
          <a:lstStyle/>
          <a:p>
            <a:r>
              <a:rPr lang="es-ES" sz="1000" b="1" dirty="0">
                <a:latin typeface="Instrument Sans" pitchFamily="2" charset="0"/>
              </a:rPr>
              <a:t>Recibo de entrada de almacén</a:t>
            </a:r>
            <a:endParaRPr lang="es-MX" sz="1000" b="1" dirty="0">
              <a:latin typeface="Instrument Sans" pitchFamily="2" charset="0"/>
            </a:endParaRPr>
          </a:p>
        </p:txBody>
      </p:sp>
      <p:pic>
        <p:nvPicPr>
          <p:cNvPr id="84" name="Imagen 83" descr="Imagen que contiene Icono&#10;&#10;Descripción generada automáticamente">
            <a:extLst>
              <a:ext uri="{FF2B5EF4-FFF2-40B4-BE49-F238E27FC236}">
                <a16:creationId xmlns:a16="http://schemas.microsoft.com/office/drawing/2014/main" id="{553B47E0-28B9-B7D1-857B-DC5A8E247C2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4130" t="45808" r="1960" b="5986"/>
          <a:stretch/>
        </p:blipFill>
        <p:spPr>
          <a:xfrm>
            <a:off x="10423294" y="1284457"/>
            <a:ext cx="570548" cy="510167"/>
          </a:xfrm>
          <a:prstGeom prst="rect">
            <a:avLst/>
          </a:prstGeom>
        </p:spPr>
      </p:pic>
      <p:pic>
        <p:nvPicPr>
          <p:cNvPr id="85" name="Imagen 84" descr="Icono&#10;&#10;Descripción generada automáticamente">
            <a:extLst>
              <a:ext uri="{FF2B5EF4-FFF2-40B4-BE49-F238E27FC236}">
                <a16:creationId xmlns:a16="http://schemas.microsoft.com/office/drawing/2014/main" id="{9A414760-2C5D-D2C0-2CCB-9FA2E4ADA5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13429" y="1231591"/>
            <a:ext cx="615898" cy="615898"/>
          </a:xfrm>
          <a:prstGeom prst="rect">
            <a:avLst/>
          </a:prstGeom>
        </p:spPr>
      </p:pic>
      <p:pic>
        <p:nvPicPr>
          <p:cNvPr id="86" name="Imagen 85" descr="Icono&#10;&#10;Descripción generada automáticamente">
            <a:extLst>
              <a:ext uri="{FF2B5EF4-FFF2-40B4-BE49-F238E27FC236}">
                <a16:creationId xmlns:a16="http://schemas.microsoft.com/office/drawing/2014/main" id="{3A132FA6-035F-13B8-4DF4-84B59D46D1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06104" y="3415362"/>
            <a:ext cx="708557" cy="708557"/>
          </a:xfrm>
          <a:prstGeom prst="rect">
            <a:avLst/>
          </a:prstGeom>
        </p:spPr>
      </p:pic>
      <p:sp>
        <p:nvSpPr>
          <p:cNvPr id="87" name="CuadroTexto 86">
            <a:extLst>
              <a:ext uri="{FF2B5EF4-FFF2-40B4-BE49-F238E27FC236}">
                <a16:creationId xmlns:a16="http://schemas.microsoft.com/office/drawing/2014/main" id="{78722D75-7372-7283-FD5B-6703F21D1917}"/>
              </a:ext>
            </a:extLst>
          </p:cNvPr>
          <p:cNvSpPr txBox="1"/>
          <p:nvPr/>
        </p:nvSpPr>
        <p:spPr>
          <a:xfrm>
            <a:off x="3134522" y="4070576"/>
            <a:ext cx="1176418" cy="246221"/>
          </a:xfrm>
          <a:prstGeom prst="rect">
            <a:avLst/>
          </a:prstGeom>
          <a:noFill/>
        </p:spPr>
        <p:txBody>
          <a:bodyPr wrap="square" rtlCol="0">
            <a:spAutoFit/>
          </a:bodyPr>
          <a:lstStyle/>
          <a:p>
            <a:r>
              <a:rPr lang="es-ES" sz="1000" b="1">
                <a:latin typeface="Instrument Sans" pitchFamily="2" charset="0"/>
              </a:rPr>
              <a:t>Envío a cadena</a:t>
            </a:r>
            <a:endParaRPr lang="es-MX" sz="1000" b="1">
              <a:latin typeface="Instrument Sans" pitchFamily="2" charset="0"/>
            </a:endParaRPr>
          </a:p>
        </p:txBody>
      </p:sp>
      <p:cxnSp>
        <p:nvCxnSpPr>
          <p:cNvPr id="88" name="Conector recto de flecha 87">
            <a:extLst>
              <a:ext uri="{FF2B5EF4-FFF2-40B4-BE49-F238E27FC236}">
                <a16:creationId xmlns:a16="http://schemas.microsoft.com/office/drawing/2014/main" id="{8B106191-FCAC-55C7-93D1-A50F6F5D0B11}"/>
              </a:ext>
            </a:extLst>
          </p:cNvPr>
          <p:cNvCxnSpPr>
            <a:cxnSpLocks/>
          </p:cNvCxnSpPr>
          <p:nvPr/>
        </p:nvCxnSpPr>
        <p:spPr>
          <a:xfrm>
            <a:off x="3693057" y="4344879"/>
            <a:ext cx="0" cy="292340"/>
          </a:xfrm>
          <a:prstGeom prst="straightConnector1">
            <a:avLst/>
          </a:prstGeom>
          <a:ln w="38100">
            <a:solidFill>
              <a:schemeClr val="accent2"/>
            </a:solidFill>
            <a:tailEnd type="triangle"/>
          </a:ln>
        </p:spPr>
        <p:style>
          <a:lnRef idx="2">
            <a:schemeClr val="dk1"/>
          </a:lnRef>
          <a:fillRef idx="0">
            <a:schemeClr val="dk1"/>
          </a:fillRef>
          <a:effectRef idx="1">
            <a:schemeClr val="dk1"/>
          </a:effectRef>
          <a:fontRef idx="minor">
            <a:schemeClr val="tx1"/>
          </a:fontRef>
        </p:style>
      </p:cxnSp>
      <p:pic>
        <p:nvPicPr>
          <p:cNvPr id="89" name="Imagen 88" descr="Icono&#10;&#10;Descripción generada automáticamente">
            <a:extLst>
              <a:ext uri="{FF2B5EF4-FFF2-40B4-BE49-F238E27FC236}">
                <a16:creationId xmlns:a16="http://schemas.microsoft.com/office/drawing/2014/main" id="{429DF5EC-84CB-4C2D-2487-3CAE9AFA9EC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95947" y="3415361"/>
            <a:ext cx="708557" cy="708557"/>
          </a:xfrm>
          <a:prstGeom prst="rect">
            <a:avLst/>
          </a:prstGeom>
        </p:spPr>
      </p:pic>
      <p:cxnSp>
        <p:nvCxnSpPr>
          <p:cNvPr id="90" name="Conector recto de flecha 89">
            <a:extLst>
              <a:ext uri="{FF2B5EF4-FFF2-40B4-BE49-F238E27FC236}">
                <a16:creationId xmlns:a16="http://schemas.microsoft.com/office/drawing/2014/main" id="{55E74995-0BD1-1A84-CD7B-8A370891ED2C}"/>
              </a:ext>
            </a:extLst>
          </p:cNvPr>
          <p:cNvCxnSpPr>
            <a:cxnSpLocks/>
          </p:cNvCxnSpPr>
          <p:nvPr/>
        </p:nvCxnSpPr>
        <p:spPr>
          <a:xfrm flipH="1">
            <a:off x="8006098" y="3769639"/>
            <a:ext cx="1475982" cy="0"/>
          </a:xfrm>
          <a:prstGeom prst="straightConnector1">
            <a:avLst/>
          </a:prstGeom>
          <a:ln w="38100">
            <a:solidFill>
              <a:schemeClr val="accent2"/>
            </a:solidFill>
            <a:tailEnd type="triangle"/>
          </a:ln>
        </p:spPr>
        <p:style>
          <a:lnRef idx="2">
            <a:schemeClr val="dk1"/>
          </a:lnRef>
          <a:fillRef idx="0">
            <a:schemeClr val="dk1"/>
          </a:fillRef>
          <a:effectRef idx="1">
            <a:schemeClr val="dk1"/>
          </a:effectRef>
          <a:fontRef idx="minor">
            <a:schemeClr val="tx1"/>
          </a:fontRef>
        </p:style>
      </p:cxnSp>
      <p:cxnSp>
        <p:nvCxnSpPr>
          <p:cNvPr id="91" name="Conector recto de flecha 90">
            <a:extLst>
              <a:ext uri="{FF2B5EF4-FFF2-40B4-BE49-F238E27FC236}">
                <a16:creationId xmlns:a16="http://schemas.microsoft.com/office/drawing/2014/main" id="{D32FF0C5-9AD7-1AAF-06EB-A35DC9D32AA7}"/>
              </a:ext>
            </a:extLst>
          </p:cNvPr>
          <p:cNvCxnSpPr>
            <a:cxnSpLocks/>
          </p:cNvCxnSpPr>
          <p:nvPr/>
        </p:nvCxnSpPr>
        <p:spPr>
          <a:xfrm flipH="1">
            <a:off x="4464027" y="3769639"/>
            <a:ext cx="1475982" cy="0"/>
          </a:xfrm>
          <a:prstGeom prst="straightConnector1">
            <a:avLst/>
          </a:prstGeom>
          <a:ln w="38100">
            <a:solidFill>
              <a:schemeClr val="accent2"/>
            </a:solidFill>
            <a:tailEnd type="triangle"/>
          </a:ln>
        </p:spPr>
        <p:style>
          <a:lnRef idx="2">
            <a:schemeClr val="dk1"/>
          </a:lnRef>
          <a:fillRef idx="0">
            <a:schemeClr val="dk1"/>
          </a:fillRef>
          <a:effectRef idx="1">
            <a:schemeClr val="dk1"/>
          </a:effectRef>
          <a:fontRef idx="minor">
            <a:schemeClr val="tx1"/>
          </a:fontRef>
        </p:style>
      </p:cxnSp>
      <p:sp>
        <p:nvSpPr>
          <p:cNvPr id="92" name="Estrella: 10 puntas 91">
            <a:extLst>
              <a:ext uri="{FF2B5EF4-FFF2-40B4-BE49-F238E27FC236}">
                <a16:creationId xmlns:a16="http://schemas.microsoft.com/office/drawing/2014/main" id="{35B79B76-9632-1914-855B-9164C1D67FFD}"/>
              </a:ext>
            </a:extLst>
          </p:cNvPr>
          <p:cNvSpPr/>
          <p:nvPr/>
        </p:nvSpPr>
        <p:spPr>
          <a:xfrm>
            <a:off x="6716872" y="3369708"/>
            <a:ext cx="708557" cy="708551"/>
          </a:xfrm>
          <a:prstGeom prst="star1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3" name="CuadroTexto 92">
            <a:extLst>
              <a:ext uri="{FF2B5EF4-FFF2-40B4-BE49-F238E27FC236}">
                <a16:creationId xmlns:a16="http://schemas.microsoft.com/office/drawing/2014/main" id="{A732F015-8243-A618-47DD-7EB404F827AE}"/>
              </a:ext>
            </a:extLst>
          </p:cNvPr>
          <p:cNvSpPr txBox="1"/>
          <p:nvPr/>
        </p:nvSpPr>
        <p:spPr>
          <a:xfrm>
            <a:off x="6263315" y="4098658"/>
            <a:ext cx="1615670" cy="400110"/>
          </a:xfrm>
          <a:prstGeom prst="rect">
            <a:avLst/>
          </a:prstGeom>
          <a:noFill/>
        </p:spPr>
        <p:txBody>
          <a:bodyPr wrap="square" lIns="91440" tIns="45720" rIns="91440" bIns="45720" rtlCol="0" anchor="t">
            <a:spAutoFit/>
          </a:bodyPr>
          <a:lstStyle/>
          <a:p>
            <a:pPr algn="ctr"/>
            <a:r>
              <a:rPr lang="es-ES" sz="1000" b="1" dirty="0">
                <a:solidFill>
                  <a:srgbClr val="003761"/>
                </a:solidFill>
                <a:latin typeface="Instrument Sans" pitchFamily="2" charset="0"/>
              </a:rPr>
              <a:t>Timbrado y/o </a:t>
            </a:r>
            <a:r>
              <a:rPr lang="es-ES" sz="1000" b="1" dirty="0">
                <a:latin typeface="Instrument Sans" pitchFamily="2" charset="0"/>
              </a:rPr>
              <a:t>transmisión</a:t>
            </a:r>
            <a:endParaRPr lang="es-MX" sz="1000" b="1" dirty="0">
              <a:latin typeface="Instrument Sans" pitchFamily="2" charset="0"/>
            </a:endParaRPr>
          </a:p>
        </p:txBody>
      </p:sp>
      <p:sp>
        <p:nvSpPr>
          <p:cNvPr id="94" name="CuadroTexto 93">
            <a:extLst>
              <a:ext uri="{FF2B5EF4-FFF2-40B4-BE49-F238E27FC236}">
                <a16:creationId xmlns:a16="http://schemas.microsoft.com/office/drawing/2014/main" id="{5BE2AC09-2AEC-82A3-DF9E-FD5BD5D3D06C}"/>
              </a:ext>
            </a:extLst>
          </p:cNvPr>
          <p:cNvSpPr txBox="1"/>
          <p:nvPr/>
        </p:nvSpPr>
        <p:spPr>
          <a:xfrm>
            <a:off x="9142390" y="4084339"/>
            <a:ext cx="1615670" cy="246221"/>
          </a:xfrm>
          <a:prstGeom prst="rect">
            <a:avLst/>
          </a:prstGeom>
          <a:noFill/>
        </p:spPr>
        <p:txBody>
          <a:bodyPr wrap="square" rtlCol="0">
            <a:spAutoFit/>
          </a:bodyPr>
          <a:lstStyle/>
          <a:p>
            <a:pPr algn="ctr"/>
            <a:r>
              <a:rPr lang="es-ES" sz="1000" b="1">
                <a:latin typeface="Instrument Sans" pitchFamily="2" charset="0"/>
              </a:rPr>
              <a:t>Emisión de factura</a:t>
            </a:r>
            <a:endParaRPr lang="es-MX" sz="1000" b="1">
              <a:latin typeface="Instrument Sans" pitchFamily="2" charset="0"/>
            </a:endParaRPr>
          </a:p>
        </p:txBody>
      </p:sp>
      <p:pic>
        <p:nvPicPr>
          <p:cNvPr id="95" name="Imagen 94" descr="Icono&#10;&#10;Descripción generada automáticamente">
            <a:extLst>
              <a:ext uri="{FF2B5EF4-FFF2-40B4-BE49-F238E27FC236}">
                <a16:creationId xmlns:a16="http://schemas.microsoft.com/office/drawing/2014/main" id="{5398F6DF-85AB-DAFB-EDB6-8A227A74F5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59940" y="4677549"/>
            <a:ext cx="466233" cy="466233"/>
          </a:xfrm>
          <a:prstGeom prst="rect">
            <a:avLst/>
          </a:prstGeom>
        </p:spPr>
      </p:pic>
      <p:sp>
        <p:nvSpPr>
          <p:cNvPr id="96" name="CuadroTexto 95">
            <a:extLst>
              <a:ext uri="{FF2B5EF4-FFF2-40B4-BE49-F238E27FC236}">
                <a16:creationId xmlns:a16="http://schemas.microsoft.com/office/drawing/2014/main" id="{A1D39C47-F1F0-F88C-6A79-639346BB09F8}"/>
              </a:ext>
            </a:extLst>
          </p:cNvPr>
          <p:cNvSpPr txBox="1"/>
          <p:nvPr/>
        </p:nvSpPr>
        <p:spPr>
          <a:xfrm>
            <a:off x="3090343" y="5160391"/>
            <a:ext cx="1264776" cy="400110"/>
          </a:xfrm>
          <a:prstGeom prst="rect">
            <a:avLst/>
          </a:prstGeom>
          <a:noFill/>
        </p:spPr>
        <p:txBody>
          <a:bodyPr wrap="square" rtlCol="0">
            <a:spAutoFit/>
          </a:bodyPr>
          <a:lstStyle/>
          <a:p>
            <a:pPr algn="ctr"/>
            <a:r>
              <a:rPr lang="es-ES" sz="1000" b="1">
                <a:latin typeface="Instrument Sans" pitchFamily="2" charset="0"/>
              </a:rPr>
              <a:t>La cadena revisa la factura</a:t>
            </a:r>
            <a:endParaRPr lang="es-MX" sz="1000" b="1">
              <a:latin typeface="Instrument Sans" pitchFamily="2" charset="0"/>
            </a:endParaRPr>
          </a:p>
        </p:txBody>
      </p:sp>
      <p:cxnSp>
        <p:nvCxnSpPr>
          <p:cNvPr id="97" name="Conector recto de flecha 96">
            <a:extLst>
              <a:ext uri="{FF2B5EF4-FFF2-40B4-BE49-F238E27FC236}">
                <a16:creationId xmlns:a16="http://schemas.microsoft.com/office/drawing/2014/main" id="{4684349A-B093-9B8B-34E6-3D5D61A005CB}"/>
              </a:ext>
            </a:extLst>
          </p:cNvPr>
          <p:cNvCxnSpPr>
            <a:cxnSpLocks/>
          </p:cNvCxnSpPr>
          <p:nvPr/>
        </p:nvCxnSpPr>
        <p:spPr>
          <a:xfrm>
            <a:off x="3693057" y="5549986"/>
            <a:ext cx="0" cy="281033"/>
          </a:xfrm>
          <a:prstGeom prst="straightConnector1">
            <a:avLst/>
          </a:prstGeom>
          <a:ln w="38100">
            <a:solidFill>
              <a:schemeClr val="accent2"/>
            </a:solidFill>
            <a:tailEnd type="triangle"/>
          </a:ln>
        </p:spPr>
        <p:style>
          <a:lnRef idx="2">
            <a:schemeClr val="dk1"/>
          </a:lnRef>
          <a:fillRef idx="0">
            <a:schemeClr val="dk1"/>
          </a:fillRef>
          <a:effectRef idx="1">
            <a:schemeClr val="dk1"/>
          </a:effectRef>
          <a:fontRef idx="minor">
            <a:schemeClr val="tx1"/>
          </a:fontRef>
        </p:style>
      </p:cxnSp>
      <p:pic>
        <p:nvPicPr>
          <p:cNvPr id="98" name="Imagen 97" descr="Forma&#10;&#10;Descripción generada automáticamente">
            <a:extLst>
              <a:ext uri="{FF2B5EF4-FFF2-40B4-BE49-F238E27FC236}">
                <a16:creationId xmlns:a16="http://schemas.microsoft.com/office/drawing/2014/main" id="{2883C3B5-0D1A-1ED3-8001-7CE89CB3C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60933" y="5755023"/>
            <a:ext cx="639752" cy="639752"/>
          </a:xfrm>
          <a:prstGeom prst="rect">
            <a:avLst/>
          </a:prstGeom>
        </p:spPr>
      </p:pic>
      <p:cxnSp>
        <p:nvCxnSpPr>
          <p:cNvPr id="99" name="Conector recto de flecha 98">
            <a:extLst>
              <a:ext uri="{FF2B5EF4-FFF2-40B4-BE49-F238E27FC236}">
                <a16:creationId xmlns:a16="http://schemas.microsoft.com/office/drawing/2014/main" id="{52E4572E-6C2D-AFB4-60B2-428CBF8DD454}"/>
              </a:ext>
            </a:extLst>
          </p:cNvPr>
          <p:cNvCxnSpPr>
            <a:cxnSpLocks/>
          </p:cNvCxnSpPr>
          <p:nvPr/>
        </p:nvCxnSpPr>
        <p:spPr>
          <a:xfrm>
            <a:off x="7058997" y="4491049"/>
            <a:ext cx="0" cy="29234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pic>
        <p:nvPicPr>
          <p:cNvPr id="100" name="Imagen 99" descr="Icono&#10;&#10;Descripción generada automáticamente">
            <a:extLst>
              <a:ext uri="{FF2B5EF4-FFF2-40B4-BE49-F238E27FC236}">
                <a16:creationId xmlns:a16="http://schemas.microsoft.com/office/drawing/2014/main" id="{71D4BD0C-94A7-8571-620C-6F82EE06EEF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75702" y="4808130"/>
            <a:ext cx="969616" cy="969616"/>
          </a:xfrm>
          <a:prstGeom prst="rect">
            <a:avLst/>
          </a:prstGeom>
        </p:spPr>
      </p:pic>
      <p:sp>
        <p:nvSpPr>
          <p:cNvPr id="101" name="CuadroTexto 100">
            <a:extLst>
              <a:ext uri="{FF2B5EF4-FFF2-40B4-BE49-F238E27FC236}">
                <a16:creationId xmlns:a16="http://schemas.microsoft.com/office/drawing/2014/main" id="{912923AB-D83E-3CB2-1095-34788E5087A0}"/>
              </a:ext>
            </a:extLst>
          </p:cNvPr>
          <p:cNvSpPr txBox="1"/>
          <p:nvPr/>
        </p:nvSpPr>
        <p:spPr>
          <a:xfrm>
            <a:off x="6173627" y="5755023"/>
            <a:ext cx="1770740" cy="246221"/>
          </a:xfrm>
          <a:prstGeom prst="rect">
            <a:avLst/>
          </a:prstGeom>
          <a:noFill/>
        </p:spPr>
        <p:txBody>
          <a:bodyPr wrap="square" rtlCol="0">
            <a:spAutoFit/>
          </a:bodyPr>
          <a:lstStyle/>
          <a:p>
            <a:pPr algn="ctr"/>
            <a:r>
              <a:rPr lang="es-ES" sz="1000" b="1">
                <a:latin typeface="Instrument Sans" pitchFamily="2" charset="0"/>
              </a:rPr>
              <a:t>Monitoreo especializado</a:t>
            </a:r>
            <a:endParaRPr lang="es-MX" sz="1000" b="1">
              <a:latin typeface="Instrument Sans" pitchFamily="2" charset="0"/>
            </a:endParaRPr>
          </a:p>
        </p:txBody>
      </p:sp>
      <p:cxnSp>
        <p:nvCxnSpPr>
          <p:cNvPr id="102" name="Conector recto de flecha 101">
            <a:extLst>
              <a:ext uri="{FF2B5EF4-FFF2-40B4-BE49-F238E27FC236}">
                <a16:creationId xmlns:a16="http://schemas.microsoft.com/office/drawing/2014/main" id="{BE60A053-10A6-F43A-27C9-F07362C5A914}"/>
              </a:ext>
            </a:extLst>
          </p:cNvPr>
          <p:cNvCxnSpPr>
            <a:cxnSpLocks/>
          </p:cNvCxnSpPr>
          <p:nvPr/>
        </p:nvCxnSpPr>
        <p:spPr>
          <a:xfrm>
            <a:off x="4273500" y="6188877"/>
            <a:ext cx="6061837"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03" name="Conector recto de flecha 102">
            <a:extLst>
              <a:ext uri="{FF2B5EF4-FFF2-40B4-BE49-F238E27FC236}">
                <a16:creationId xmlns:a16="http://schemas.microsoft.com/office/drawing/2014/main" id="{9D663769-3276-E56C-5D29-14F1F104E655}"/>
              </a:ext>
            </a:extLst>
          </p:cNvPr>
          <p:cNvCxnSpPr>
            <a:cxnSpLocks/>
          </p:cNvCxnSpPr>
          <p:nvPr/>
        </p:nvCxnSpPr>
        <p:spPr>
          <a:xfrm>
            <a:off x="9977786" y="4504279"/>
            <a:ext cx="0" cy="292340"/>
          </a:xfrm>
          <a:prstGeom prst="straightConnector1">
            <a:avLst/>
          </a:prstGeom>
          <a:ln w="38100">
            <a:solidFill>
              <a:schemeClr val="accent2"/>
            </a:solidFill>
            <a:tailEnd type="triangle"/>
          </a:ln>
        </p:spPr>
        <p:style>
          <a:lnRef idx="2">
            <a:schemeClr val="dk1"/>
          </a:lnRef>
          <a:fillRef idx="0">
            <a:schemeClr val="dk1"/>
          </a:fillRef>
          <a:effectRef idx="1">
            <a:schemeClr val="dk1"/>
          </a:effectRef>
          <a:fontRef idx="minor">
            <a:schemeClr val="tx1"/>
          </a:fontRef>
        </p:style>
      </p:cxnSp>
      <p:pic>
        <p:nvPicPr>
          <p:cNvPr id="104" name="Imagen 103" descr="Icono&#10;&#10;Descripción generada automáticamente">
            <a:extLst>
              <a:ext uri="{FF2B5EF4-FFF2-40B4-BE49-F238E27FC236}">
                <a16:creationId xmlns:a16="http://schemas.microsoft.com/office/drawing/2014/main" id="{2DB4AB29-0664-50F3-0FD7-146C0177431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38873" y="4721478"/>
            <a:ext cx="877825" cy="877825"/>
          </a:xfrm>
          <a:prstGeom prst="rect">
            <a:avLst/>
          </a:prstGeom>
        </p:spPr>
      </p:pic>
      <p:sp>
        <p:nvSpPr>
          <p:cNvPr id="105" name="CuadroTexto 104">
            <a:extLst>
              <a:ext uri="{FF2B5EF4-FFF2-40B4-BE49-F238E27FC236}">
                <a16:creationId xmlns:a16="http://schemas.microsoft.com/office/drawing/2014/main" id="{834816A6-E817-865F-5084-0EDCF1F05DD1}"/>
              </a:ext>
            </a:extLst>
          </p:cNvPr>
          <p:cNvSpPr txBox="1"/>
          <p:nvPr/>
        </p:nvSpPr>
        <p:spPr>
          <a:xfrm>
            <a:off x="8744089" y="5517345"/>
            <a:ext cx="2331906" cy="553998"/>
          </a:xfrm>
          <a:prstGeom prst="rect">
            <a:avLst/>
          </a:prstGeom>
          <a:noFill/>
        </p:spPr>
        <p:txBody>
          <a:bodyPr wrap="square" rtlCol="0">
            <a:spAutoFit/>
          </a:bodyPr>
          <a:lstStyle/>
          <a:p>
            <a:pPr algn="ctr"/>
            <a:r>
              <a:rPr lang="es-ES" sz="1000" b="1">
                <a:latin typeface="Instrument Sans" pitchFamily="2" charset="0"/>
              </a:rPr>
              <a:t>El proveedor tiene oportunidad de editar adendas desde el portal si existen un error</a:t>
            </a:r>
            <a:endParaRPr lang="es-MX" sz="1000" b="1">
              <a:latin typeface="Instrument Sans" pitchFamily="2" charset="0"/>
            </a:endParaRPr>
          </a:p>
        </p:txBody>
      </p:sp>
      <p:sp>
        <p:nvSpPr>
          <p:cNvPr id="106" name="CuadroTexto 105">
            <a:extLst>
              <a:ext uri="{FF2B5EF4-FFF2-40B4-BE49-F238E27FC236}">
                <a16:creationId xmlns:a16="http://schemas.microsoft.com/office/drawing/2014/main" id="{8F3F0BE2-933C-1A57-E73B-12B905794C49}"/>
              </a:ext>
            </a:extLst>
          </p:cNvPr>
          <p:cNvSpPr txBox="1"/>
          <p:nvPr/>
        </p:nvSpPr>
        <p:spPr>
          <a:xfrm>
            <a:off x="4163157" y="6243233"/>
            <a:ext cx="6181448" cy="246221"/>
          </a:xfrm>
          <a:prstGeom prst="rect">
            <a:avLst/>
          </a:prstGeom>
          <a:noFill/>
        </p:spPr>
        <p:txBody>
          <a:bodyPr wrap="square" lIns="91440" tIns="45720" rIns="91440" bIns="45720" rtlCol="0" anchor="t">
            <a:spAutoFit/>
          </a:bodyPr>
          <a:lstStyle/>
          <a:p>
            <a:pPr algn="ctr"/>
            <a:r>
              <a:rPr lang="es-ES" sz="1000" b="1" dirty="0">
                <a:latin typeface="Instrument Sans" pitchFamily="2" charset="0"/>
              </a:rPr>
              <a:t>Regresa acuse de recibo y/o comercial que indica el pago de la factura</a:t>
            </a:r>
            <a:endParaRPr lang="es-ES" sz="1000" b="1" dirty="0">
              <a:latin typeface="Instrument Sans" pitchFamily="2" charset="0"/>
              <a:cs typeface="Outfit"/>
            </a:endParaRPr>
          </a:p>
        </p:txBody>
      </p:sp>
      <p:sp>
        <p:nvSpPr>
          <p:cNvPr id="107" name="CuadroTexto 106">
            <a:extLst>
              <a:ext uri="{FF2B5EF4-FFF2-40B4-BE49-F238E27FC236}">
                <a16:creationId xmlns:a16="http://schemas.microsoft.com/office/drawing/2014/main" id="{C9760064-8B65-88AE-9C20-0663AEA4F716}"/>
              </a:ext>
            </a:extLst>
          </p:cNvPr>
          <p:cNvSpPr txBox="1"/>
          <p:nvPr/>
        </p:nvSpPr>
        <p:spPr>
          <a:xfrm>
            <a:off x="3391132" y="3325575"/>
            <a:ext cx="1264776" cy="246221"/>
          </a:xfrm>
          <a:prstGeom prst="rect">
            <a:avLst/>
          </a:prstGeom>
          <a:noFill/>
        </p:spPr>
        <p:txBody>
          <a:bodyPr wrap="square" lIns="91440" tIns="45720" rIns="91440" bIns="45720" rtlCol="0" anchor="t">
            <a:spAutoFit/>
          </a:bodyPr>
          <a:lstStyle/>
          <a:p>
            <a:pPr algn="ctr"/>
            <a:r>
              <a:rPr lang="es-ES" sz="1000" b="1">
                <a:solidFill>
                  <a:schemeClr val="accent2"/>
                </a:solidFill>
              </a:rPr>
              <a:t>XML</a:t>
            </a:r>
            <a:endParaRPr lang="es-ES" sz="1000" b="1">
              <a:solidFill>
                <a:schemeClr val="accent2"/>
              </a:solidFill>
              <a:cs typeface="Outfit"/>
            </a:endParaRPr>
          </a:p>
        </p:txBody>
      </p:sp>
      <p:sp>
        <p:nvSpPr>
          <p:cNvPr id="108" name="CuadroTexto 107">
            <a:extLst>
              <a:ext uri="{FF2B5EF4-FFF2-40B4-BE49-F238E27FC236}">
                <a16:creationId xmlns:a16="http://schemas.microsoft.com/office/drawing/2014/main" id="{84FDF714-EBFC-0DC6-10F6-323A6005048F}"/>
              </a:ext>
            </a:extLst>
          </p:cNvPr>
          <p:cNvSpPr txBox="1"/>
          <p:nvPr/>
        </p:nvSpPr>
        <p:spPr>
          <a:xfrm>
            <a:off x="9707711" y="3245363"/>
            <a:ext cx="1264776" cy="246221"/>
          </a:xfrm>
          <a:prstGeom prst="rect">
            <a:avLst/>
          </a:prstGeom>
          <a:noFill/>
        </p:spPr>
        <p:txBody>
          <a:bodyPr wrap="square" lIns="91440" tIns="45720" rIns="91440" bIns="45720" rtlCol="0" anchor="t">
            <a:spAutoFit/>
          </a:bodyPr>
          <a:lstStyle/>
          <a:p>
            <a:pPr algn="ctr"/>
            <a:r>
              <a:rPr lang="es-ES" sz="1000" b="1" dirty="0">
                <a:solidFill>
                  <a:schemeClr val="accent2"/>
                </a:solidFill>
              </a:rPr>
              <a:t>XML</a:t>
            </a:r>
            <a:endParaRPr lang="es-ES" sz="1000" b="1" dirty="0">
              <a:solidFill>
                <a:schemeClr val="accent2"/>
              </a:solidFill>
              <a:cs typeface="Outfit"/>
            </a:endParaRPr>
          </a:p>
        </p:txBody>
      </p:sp>
      <p:sp>
        <p:nvSpPr>
          <p:cNvPr id="110" name="Título 1">
            <a:extLst>
              <a:ext uri="{FF2B5EF4-FFF2-40B4-BE49-F238E27FC236}">
                <a16:creationId xmlns:a16="http://schemas.microsoft.com/office/drawing/2014/main" id="{D0CDA6CB-6DDE-4954-FDAE-FA2080DBFA7E}"/>
              </a:ext>
            </a:extLst>
          </p:cNvPr>
          <p:cNvSpPr txBox="1">
            <a:spLocks/>
          </p:cNvSpPr>
          <p:nvPr/>
        </p:nvSpPr>
        <p:spPr>
          <a:xfrm>
            <a:off x="909339" y="1052134"/>
            <a:ext cx="5264149" cy="7929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0" i="0" kern="1200">
                <a:solidFill>
                  <a:schemeClr val="tx1"/>
                </a:solidFill>
                <a:latin typeface="Outfit Light" pitchFamily="2" charset="0"/>
                <a:ea typeface="+mj-ea"/>
                <a:cs typeface="+mj-cs"/>
              </a:defRPr>
            </a:lvl1pPr>
          </a:lstStyle>
          <a:p>
            <a:endParaRPr lang="es-CL" dirty="0">
              <a:solidFill>
                <a:srgbClr val="014464"/>
              </a:solidFill>
              <a:latin typeface="Instrument Sans" pitchFamily="2" charset="0"/>
            </a:endParaRPr>
          </a:p>
        </p:txBody>
      </p:sp>
      <p:sp>
        <p:nvSpPr>
          <p:cNvPr id="111" name="Marcador de texto 3">
            <a:extLst>
              <a:ext uri="{FF2B5EF4-FFF2-40B4-BE49-F238E27FC236}">
                <a16:creationId xmlns:a16="http://schemas.microsoft.com/office/drawing/2014/main" id="{37ECBAFD-31D5-EAFB-EEC8-397AD99BFE91}"/>
              </a:ext>
            </a:extLst>
          </p:cNvPr>
          <p:cNvSpPr txBox="1">
            <a:spLocks/>
          </p:cNvSpPr>
          <p:nvPr/>
        </p:nvSpPr>
        <p:spPr>
          <a:xfrm>
            <a:off x="188383" y="2910898"/>
            <a:ext cx="5264149" cy="269483"/>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accent2"/>
                </a:solidFill>
                <a:latin typeface="Instrument Sans Medium" pitchFamily="2" charset="0"/>
                <a:ea typeface="Tahoma" panose="020B0604030504040204" pitchFamily="34" charset="0"/>
                <a:cs typeface="Tahoma" panose="020B0604030504040204" pitchFamily="34" charset="0"/>
              </a:defRPr>
            </a:lvl1pPr>
            <a:lvl2pPr marL="342900" indent="0" algn="l" defTabSz="914400" rtl="0" eaLnBrk="1" latinLnBrk="0" hangingPunct="1">
              <a:lnSpc>
                <a:spcPct val="90000"/>
              </a:lnSpc>
              <a:spcBef>
                <a:spcPts val="500"/>
              </a:spcBef>
              <a:buFont typeface="Arial" panose="020B0604020202020204" pitchFamily="34" charset="0"/>
              <a:buNone/>
              <a:defRPr sz="1500" kern="1200">
                <a:solidFill>
                  <a:schemeClr val="tx1">
                    <a:tint val="82000"/>
                  </a:schemeClr>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350" kern="1200">
                <a:solidFill>
                  <a:schemeClr val="tx1">
                    <a:tint val="82000"/>
                  </a:schemeClr>
                </a:solidFill>
                <a:latin typeface="+mn-lt"/>
                <a:ea typeface="+mn-ea"/>
                <a:cs typeface="+mn-cs"/>
              </a:defRPr>
            </a:lvl3pPr>
            <a:lvl4pPr marL="10287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4pPr>
            <a:lvl5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9pPr>
          </a:lstStyle>
          <a:p>
            <a:r>
              <a:rPr lang="es-CL" dirty="0">
                <a:solidFill>
                  <a:srgbClr val="00B0F0"/>
                </a:solidFill>
                <a:latin typeface="Outfit"/>
              </a:rPr>
              <a:t>ARQUITECTURA</a:t>
            </a:r>
          </a:p>
        </p:txBody>
      </p:sp>
      <p:sp>
        <p:nvSpPr>
          <p:cNvPr id="112" name="Título 1">
            <a:extLst>
              <a:ext uri="{FF2B5EF4-FFF2-40B4-BE49-F238E27FC236}">
                <a16:creationId xmlns:a16="http://schemas.microsoft.com/office/drawing/2014/main" id="{BC2CB8FE-AF93-1F61-2948-DF66D551D0FD}"/>
              </a:ext>
            </a:extLst>
          </p:cNvPr>
          <p:cNvSpPr txBox="1">
            <a:spLocks/>
          </p:cNvSpPr>
          <p:nvPr/>
        </p:nvSpPr>
        <p:spPr>
          <a:xfrm>
            <a:off x="120034" y="3346892"/>
            <a:ext cx="2031103" cy="792906"/>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3600" b="0" i="0" kern="1200">
                <a:solidFill>
                  <a:schemeClr val="tx1"/>
                </a:solidFill>
                <a:latin typeface="Outfit Light" pitchFamily="2" charset="0"/>
                <a:ea typeface="+mj-ea"/>
                <a:cs typeface="+mj-cs"/>
              </a:defRPr>
            </a:lvl1pPr>
          </a:lstStyle>
          <a:p>
            <a:r>
              <a:rPr lang="es-CL" dirty="0">
                <a:latin typeface="Instrument Sans" pitchFamily="2" charset="0"/>
              </a:rPr>
              <a:t>Diagrama General</a:t>
            </a:r>
          </a:p>
        </p:txBody>
      </p:sp>
    </p:spTree>
    <p:extLst>
      <p:ext uri="{BB962C8B-B14F-4D97-AF65-F5344CB8AC3E}">
        <p14:creationId xmlns:p14="http://schemas.microsoft.com/office/powerpoint/2010/main" val="33360868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a 16">
            <a:extLst>
              <a:ext uri="{FF2B5EF4-FFF2-40B4-BE49-F238E27FC236}">
                <a16:creationId xmlns:a16="http://schemas.microsoft.com/office/drawing/2014/main" id="{3AC8F664-EB86-60CB-6F9F-DCF6499183E6}"/>
              </a:ext>
            </a:extLst>
          </p:cNvPr>
          <p:cNvGraphicFramePr>
            <a:graphicFrameLocks noGrp="1"/>
          </p:cNvGraphicFramePr>
          <p:nvPr/>
        </p:nvGraphicFramePr>
        <p:xfrm>
          <a:off x="1923511" y="2045776"/>
          <a:ext cx="8878808" cy="1832187"/>
        </p:xfrm>
        <a:graphic>
          <a:graphicData uri="http://schemas.openxmlformats.org/drawingml/2006/table">
            <a:tbl>
              <a:tblPr firstRow="1" bandRow="1">
                <a:tableStyleId>{C083E6E3-FA7D-4D7B-A595-EF9225AFEA82}</a:tableStyleId>
              </a:tblPr>
              <a:tblGrid>
                <a:gridCol w="4439404">
                  <a:extLst>
                    <a:ext uri="{9D8B030D-6E8A-4147-A177-3AD203B41FA5}">
                      <a16:colId xmlns:a16="http://schemas.microsoft.com/office/drawing/2014/main" val="2957677400"/>
                    </a:ext>
                  </a:extLst>
                </a:gridCol>
                <a:gridCol w="4439404">
                  <a:extLst>
                    <a:ext uri="{9D8B030D-6E8A-4147-A177-3AD203B41FA5}">
                      <a16:colId xmlns:a16="http://schemas.microsoft.com/office/drawing/2014/main" val="2670792729"/>
                    </a:ext>
                  </a:extLst>
                </a:gridCol>
              </a:tblGrid>
              <a:tr h="610729">
                <a:tc>
                  <a:txBody>
                    <a:bodyPr/>
                    <a:lstStyle/>
                    <a:p>
                      <a:r>
                        <a:rPr lang="es-ES" b="1">
                          <a:solidFill>
                            <a:srgbClr val="00B5CC"/>
                          </a:solidFill>
                          <a:latin typeface="Outfit" pitchFamily="2" charset="0"/>
                        </a:rPr>
                        <a:t>NOMBRE ASESOR COMERCIAL</a:t>
                      </a:r>
                      <a:endParaRPr lang="es-PE" b="1">
                        <a:solidFill>
                          <a:srgbClr val="00B5CC"/>
                        </a:solidFill>
                        <a:latin typeface="Outfit" pitchFamily="2" charset="0"/>
                      </a:endParaRPr>
                    </a:p>
                  </a:txBody>
                  <a:tcPr anchor="ctr"/>
                </a:tc>
                <a:tc>
                  <a:txBody>
                    <a:bodyPr/>
                    <a:lstStyle/>
                    <a:p>
                      <a:r>
                        <a:rPr lang="es-ES" b="0" err="1">
                          <a:latin typeface="Instrument Sans" pitchFamily="2" charset="0"/>
                        </a:rPr>
                        <a:t>Xxxxxxx</a:t>
                      </a:r>
                      <a:endParaRPr lang="es-PE" b="0">
                        <a:latin typeface="Instrument Sans" pitchFamily="2" charset="0"/>
                      </a:endParaRPr>
                    </a:p>
                  </a:txBody>
                  <a:tcPr anchor="ctr"/>
                </a:tc>
                <a:extLst>
                  <a:ext uri="{0D108BD9-81ED-4DB2-BD59-A6C34878D82A}">
                    <a16:rowId xmlns:a16="http://schemas.microsoft.com/office/drawing/2014/main" val="3632934143"/>
                  </a:ext>
                </a:extLst>
              </a:tr>
              <a:tr h="610729">
                <a:tc>
                  <a:txBody>
                    <a:bodyPr/>
                    <a:lstStyle/>
                    <a:p>
                      <a:r>
                        <a:rPr lang="es-ES" b="1">
                          <a:solidFill>
                            <a:srgbClr val="00B5CC"/>
                          </a:solidFill>
                          <a:latin typeface="Outfit" pitchFamily="2" charset="0"/>
                        </a:rPr>
                        <a:t>EMAIL</a:t>
                      </a:r>
                      <a:endParaRPr lang="es-PE" b="1">
                        <a:solidFill>
                          <a:srgbClr val="00B5CC"/>
                        </a:solidFill>
                        <a:latin typeface="Outfit" pitchFamily="2" charset="0"/>
                      </a:endParaRPr>
                    </a:p>
                  </a:txBody>
                  <a:tcPr anchor="ctr"/>
                </a:tc>
                <a:tc>
                  <a:txBody>
                    <a:bodyPr/>
                    <a:lstStyle/>
                    <a:p>
                      <a:r>
                        <a:rPr lang="es-ES" err="1">
                          <a:latin typeface="Instrument Sans" pitchFamily="2" charset="0"/>
                        </a:rPr>
                        <a:t>Xxxxxxx</a:t>
                      </a:r>
                      <a:endParaRPr lang="es-PE">
                        <a:latin typeface="Instrument Sans" pitchFamily="2" charset="0"/>
                      </a:endParaRPr>
                    </a:p>
                  </a:txBody>
                  <a:tcPr anchor="ctr"/>
                </a:tc>
                <a:extLst>
                  <a:ext uri="{0D108BD9-81ED-4DB2-BD59-A6C34878D82A}">
                    <a16:rowId xmlns:a16="http://schemas.microsoft.com/office/drawing/2014/main" val="3529372091"/>
                  </a:ext>
                </a:extLst>
              </a:tr>
              <a:tr h="610729">
                <a:tc>
                  <a:txBody>
                    <a:bodyPr/>
                    <a:lstStyle/>
                    <a:p>
                      <a:r>
                        <a:rPr lang="es-ES" b="1">
                          <a:solidFill>
                            <a:srgbClr val="00B5CC"/>
                          </a:solidFill>
                          <a:latin typeface="Outfit" pitchFamily="2" charset="0"/>
                        </a:rPr>
                        <a:t>CONTACTO</a:t>
                      </a:r>
                      <a:endParaRPr lang="es-PE" b="1">
                        <a:solidFill>
                          <a:srgbClr val="00B5CC"/>
                        </a:solidFill>
                        <a:latin typeface="Outfit" pitchFamily="2" charset="0"/>
                      </a:endParaRPr>
                    </a:p>
                  </a:txBody>
                  <a:tcPr anchor="ctr"/>
                </a:tc>
                <a:tc>
                  <a:txBody>
                    <a:bodyPr/>
                    <a:lstStyle/>
                    <a:p>
                      <a:r>
                        <a:rPr lang="es-ES" err="1">
                          <a:latin typeface="Instrument Sans" pitchFamily="2" charset="0"/>
                        </a:rPr>
                        <a:t>Xxxxxxx</a:t>
                      </a:r>
                      <a:endParaRPr lang="es-PE">
                        <a:latin typeface="Instrument Sans" pitchFamily="2" charset="0"/>
                      </a:endParaRPr>
                    </a:p>
                  </a:txBody>
                  <a:tcPr anchor="ctr"/>
                </a:tc>
                <a:extLst>
                  <a:ext uri="{0D108BD9-81ED-4DB2-BD59-A6C34878D82A}">
                    <a16:rowId xmlns:a16="http://schemas.microsoft.com/office/drawing/2014/main" val="3150204292"/>
                  </a:ext>
                </a:extLst>
              </a:tr>
            </a:tbl>
          </a:graphicData>
        </a:graphic>
      </p:graphicFrame>
      <p:sp>
        <p:nvSpPr>
          <p:cNvPr id="18" name="Marcador de texto 6">
            <a:extLst>
              <a:ext uri="{FF2B5EF4-FFF2-40B4-BE49-F238E27FC236}">
                <a16:creationId xmlns:a16="http://schemas.microsoft.com/office/drawing/2014/main" id="{D84AFFC8-4628-7C61-54BB-2C94DEB4890A}"/>
              </a:ext>
            </a:extLst>
          </p:cNvPr>
          <p:cNvSpPr txBox="1">
            <a:spLocks/>
          </p:cNvSpPr>
          <p:nvPr/>
        </p:nvSpPr>
        <p:spPr>
          <a:xfrm>
            <a:off x="4478924" y="4210387"/>
            <a:ext cx="4040654" cy="563092"/>
          </a:xfrm>
          <a:prstGeom prst="rect">
            <a:avLst/>
          </a:prstGeom>
          <a:solidFill>
            <a:schemeClr val="bg1"/>
          </a:solidFill>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S" sz="2400">
                <a:solidFill>
                  <a:srgbClr val="00B5CC"/>
                </a:solidFill>
                <a:latin typeface="Outfit" pitchFamily="2" charset="0"/>
              </a:rPr>
              <a:t>www.estela.com</a:t>
            </a:r>
          </a:p>
        </p:txBody>
      </p:sp>
    </p:spTree>
    <p:extLst>
      <p:ext uri="{BB962C8B-B14F-4D97-AF65-F5344CB8AC3E}">
        <p14:creationId xmlns:p14="http://schemas.microsoft.com/office/powerpoint/2010/main" val="850263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543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74BDA709-90BE-284F-D4D6-4D1F20CCF70D}"/>
              </a:ext>
            </a:extLst>
          </p:cNvPr>
          <p:cNvSpPr/>
          <p:nvPr/>
        </p:nvSpPr>
        <p:spPr>
          <a:xfrm>
            <a:off x="10473267" y="6163733"/>
            <a:ext cx="1583266" cy="584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Título 4">
            <a:extLst>
              <a:ext uri="{FF2B5EF4-FFF2-40B4-BE49-F238E27FC236}">
                <a16:creationId xmlns:a16="http://schemas.microsoft.com/office/drawing/2014/main" id="{F7B75F9E-D41E-3276-89F5-9789D3D41E3B}"/>
              </a:ext>
            </a:extLst>
          </p:cNvPr>
          <p:cNvSpPr txBox="1">
            <a:spLocks/>
          </p:cNvSpPr>
          <p:nvPr/>
        </p:nvSpPr>
        <p:spPr>
          <a:xfrm>
            <a:off x="838200" y="1672360"/>
            <a:ext cx="10515600" cy="110929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2"/>
                </a:solidFill>
                <a:latin typeface="+mj-lt"/>
                <a:ea typeface="+mj-ea"/>
                <a:cs typeface="+mj-cs"/>
              </a:defRPr>
            </a:lvl1pPr>
          </a:lstStyle>
          <a:p>
            <a:r>
              <a:rPr lang="es-CL" dirty="0">
                <a:solidFill>
                  <a:srgbClr val="95F8EC"/>
                </a:solidFill>
                <a:latin typeface="Outfit" pitchFamily="2" charset="0"/>
              </a:rPr>
              <a:t>Agenda</a:t>
            </a:r>
          </a:p>
        </p:txBody>
      </p:sp>
      <p:sp>
        <p:nvSpPr>
          <p:cNvPr id="8" name="Google Shape;491;p41">
            <a:extLst>
              <a:ext uri="{FF2B5EF4-FFF2-40B4-BE49-F238E27FC236}">
                <a16:creationId xmlns:a16="http://schemas.microsoft.com/office/drawing/2014/main" id="{1A1E4136-7599-331C-7F80-4F86FEAE0672}"/>
              </a:ext>
            </a:extLst>
          </p:cNvPr>
          <p:cNvSpPr txBox="1">
            <a:spLocks/>
          </p:cNvSpPr>
          <p:nvPr/>
        </p:nvSpPr>
        <p:spPr>
          <a:xfrm>
            <a:off x="838200" y="3008721"/>
            <a:ext cx="8697686" cy="2721332"/>
          </a:xfrm>
          <a:prstGeom prst="rect">
            <a:avLst/>
          </a:prstGeom>
          <a:noFill/>
          <a:ln>
            <a:noFill/>
          </a:ln>
        </p:spPr>
        <p:txBody>
          <a:bodyPr spcFirstLastPara="1" wrap="square" lIns="91425" tIns="4570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es-ES" sz="2000" dirty="0">
                <a:effectLst/>
                <a:latin typeface="Instrument Sans" pitchFamily="2" charset="0"/>
                <a:ea typeface="Aptos" panose="020B0004020202020204" pitchFamily="34" charset="0"/>
                <a:cs typeface="Aptos" panose="020B0004020202020204" pitchFamily="34" charset="0"/>
              </a:rPr>
              <a:t>INTRODUCCIÓN</a:t>
            </a:r>
          </a:p>
          <a:p>
            <a:pPr marL="342900" indent="-342900">
              <a:buAutoNum type="arabicPeriod"/>
            </a:pPr>
            <a:r>
              <a:rPr lang="es-ES" sz="2000" dirty="0">
                <a:latin typeface="Instrument Sans"/>
                <a:ea typeface="Aptos" panose="020B0004020202020204" pitchFamily="34" charset="0"/>
                <a:cs typeface="Aptos" panose="020B0004020202020204" pitchFamily="34" charset="0"/>
              </a:rPr>
              <a:t>¿QUIÉNES SOMOS?</a:t>
            </a:r>
          </a:p>
          <a:p>
            <a:pPr marL="342900" indent="-342900">
              <a:buAutoNum type="arabicPeriod"/>
            </a:pPr>
            <a:r>
              <a:rPr lang="es-ES" sz="2000" dirty="0">
                <a:latin typeface="Instrument Sans"/>
                <a:ea typeface="Aptos" panose="020B0004020202020204" pitchFamily="34" charset="0"/>
                <a:cs typeface="Aptos" panose="020B0004020202020204" pitchFamily="34" charset="0"/>
              </a:rPr>
              <a:t>¿QUÉ OFRECEMOS?</a:t>
            </a:r>
          </a:p>
          <a:p>
            <a:pPr marL="342900" indent="-342900">
              <a:buAutoNum type="arabicPeriod"/>
            </a:pPr>
            <a:r>
              <a:rPr lang="es-ES" sz="2000" dirty="0">
                <a:latin typeface="Instrument Sans"/>
                <a:ea typeface="Aptos" panose="020B0004020202020204" pitchFamily="34" charset="0"/>
                <a:cs typeface="Aptos" panose="020B0004020202020204" pitchFamily="34" charset="0"/>
              </a:rPr>
              <a:t>SOLUCIÓN</a:t>
            </a:r>
          </a:p>
          <a:p>
            <a:pPr marL="342900" indent="-342900">
              <a:buAutoNum type="arabicPeriod"/>
            </a:pPr>
            <a:r>
              <a:rPr lang="es-ES" sz="2000" dirty="0">
                <a:latin typeface="Instrument Sans"/>
                <a:ea typeface="Aptos" panose="020B0004020202020204" pitchFamily="34" charset="0"/>
                <a:cs typeface="Aptos" panose="020B0004020202020204" pitchFamily="34" charset="0"/>
              </a:rPr>
              <a:t>ARQUITECTURA</a:t>
            </a:r>
          </a:p>
        </p:txBody>
      </p:sp>
      <p:pic>
        <p:nvPicPr>
          <p:cNvPr id="4" name="Imagen 3" descr="Texto&#10;&#10;Descripción generada automáticamente">
            <a:extLst>
              <a:ext uri="{FF2B5EF4-FFF2-40B4-BE49-F238E27FC236}">
                <a16:creationId xmlns:a16="http://schemas.microsoft.com/office/drawing/2014/main" id="{60D41C87-3D28-CC1F-B027-B26362B7AB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3190" y="6300756"/>
            <a:ext cx="1216040" cy="348964"/>
          </a:xfrm>
          <a:prstGeom prst="rect">
            <a:avLst/>
          </a:prstGeom>
        </p:spPr>
      </p:pic>
    </p:spTree>
    <p:extLst>
      <p:ext uri="{BB962C8B-B14F-4D97-AF65-F5344CB8AC3E}">
        <p14:creationId xmlns:p14="http://schemas.microsoft.com/office/powerpoint/2010/main" val="4152896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6C3BF5-8391-F449-82B1-127C4BF6AB3C}"/>
              </a:ext>
            </a:extLst>
          </p:cNvPr>
          <p:cNvSpPr>
            <a:spLocks noGrp="1"/>
          </p:cNvSpPr>
          <p:nvPr>
            <p:ph type="title"/>
          </p:nvPr>
        </p:nvSpPr>
        <p:spPr>
          <a:xfrm>
            <a:off x="804139" y="230077"/>
            <a:ext cx="5264149" cy="2296010"/>
          </a:xfrm>
        </p:spPr>
        <p:txBody>
          <a:bodyPr>
            <a:normAutofit/>
          </a:bodyPr>
          <a:lstStyle/>
          <a:p>
            <a:r>
              <a:rPr lang="es-MX" sz="4100">
                <a:latin typeface="+mj-lt"/>
              </a:rPr>
              <a:t>MENSAJE</a:t>
            </a:r>
            <a:r>
              <a:rPr lang="es-MX" sz="4800" b="1">
                <a:solidFill>
                  <a:srgbClr val="55565A"/>
                </a:solidFill>
                <a:latin typeface="Open Sans" panose="020B0606030504020204" pitchFamily="34" charset="0"/>
                <a:ea typeface="Open Sans" panose="020B0606030504020204" pitchFamily="34" charset="0"/>
                <a:cs typeface="Open Sans" panose="020B0606030504020204" pitchFamily="34" charset="0"/>
              </a:rPr>
              <a:t> </a:t>
            </a:r>
            <a:r>
              <a:rPr lang="es-MX" sz="4100">
                <a:latin typeface="+mj-lt"/>
              </a:rPr>
              <a:t>DE</a:t>
            </a:r>
            <a:r>
              <a:rPr lang="es-MX" sz="4800" b="1">
                <a:solidFill>
                  <a:srgbClr val="55565A"/>
                </a:solidFill>
                <a:latin typeface="Open Sans" panose="020B0606030504020204" pitchFamily="34" charset="0"/>
                <a:ea typeface="Open Sans" panose="020B0606030504020204" pitchFamily="34" charset="0"/>
                <a:cs typeface="Open Sans" panose="020B0606030504020204" pitchFamily="34" charset="0"/>
              </a:rPr>
              <a:t> </a:t>
            </a:r>
            <a:r>
              <a:rPr lang="es-MX" sz="4100">
                <a:latin typeface="+mj-lt"/>
              </a:rPr>
              <a:t>BIENVENIDA</a:t>
            </a:r>
          </a:p>
        </p:txBody>
      </p:sp>
      <p:sp>
        <p:nvSpPr>
          <p:cNvPr id="3" name="Marcador de texto 2">
            <a:extLst>
              <a:ext uri="{FF2B5EF4-FFF2-40B4-BE49-F238E27FC236}">
                <a16:creationId xmlns:a16="http://schemas.microsoft.com/office/drawing/2014/main" id="{DD246084-841A-74B7-E194-4E5D3C1C502B}"/>
              </a:ext>
            </a:extLst>
          </p:cNvPr>
          <p:cNvSpPr>
            <a:spLocks noGrp="1"/>
          </p:cNvSpPr>
          <p:nvPr>
            <p:ph type="body" idx="1"/>
          </p:nvPr>
        </p:nvSpPr>
        <p:spPr>
          <a:xfrm>
            <a:off x="803625" y="3026073"/>
            <a:ext cx="4403807" cy="2416290"/>
          </a:xfrm>
        </p:spPr>
        <p:txBody>
          <a:bodyPr vert="horz" lIns="91440" tIns="45720" rIns="91440" bIns="45720" rtlCol="0" anchor="t">
            <a:normAutofit fontScale="92500" lnSpcReduction="10000"/>
          </a:bodyPr>
          <a:lstStyle/>
          <a:p>
            <a:pPr algn="just">
              <a:lnSpc>
                <a:spcPct val="110000"/>
              </a:lnSpc>
            </a:pPr>
            <a:r>
              <a:rPr lang="es-MX" b="1" dirty="0">
                <a:solidFill>
                  <a:schemeClr val="accent2"/>
                </a:solidFill>
                <a:latin typeface="Instrument Sans"/>
                <a:ea typeface="Tahoma"/>
                <a:cs typeface="Tahoma"/>
              </a:rPr>
              <a:t>ESTELA es una empresa líder en Latinoamérica con fuerte presencia en el sector Mexicano de Comercio Electrónico, Factura </a:t>
            </a:r>
            <a:r>
              <a:rPr lang="es-MX" dirty="0">
                <a:latin typeface="Instrument Sans"/>
                <a:ea typeface="Tahoma"/>
                <a:cs typeface="Tahoma"/>
              </a:rPr>
              <a:t>Electrónica, </a:t>
            </a:r>
            <a:r>
              <a:rPr lang="es-MX" dirty="0">
                <a:solidFill>
                  <a:schemeClr val="bg1"/>
                </a:solidFill>
                <a:latin typeface="Instrument Sans"/>
                <a:ea typeface="Tahoma"/>
                <a:cs typeface="Tahoma"/>
              </a:rPr>
              <a:t>IDSE a</a:t>
            </a:r>
            <a:r>
              <a:rPr lang="es-MX" dirty="0">
                <a:latin typeface="Instrument Sans"/>
                <a:ea typeface="Tahoma"/>
                <a:cs typeface="Tahoma"/>
              </a:rPr>
              <a:t>sí como el intercambio electrónico de información,  introduciendo sus servicios  y consultoría en México desde 1985. </a:t>
            </a:r>
            <a:endParaRPr lang="es-MX" dirty="0">
              <a:latin typeface="Instrument Sans"/>
            </a:endParaRPr>
          </a:p>
          <a:p>
            <a:pPr algn="just">
              <a:lnSpc>
                <a:spcPct val="110000"/>
              </a:lnSpc>
            </a:pPr>
            <a:r>
              <a:rPr lang="es-MX" dirty="0">
                <a:latin typeface="Instrument Sans"/>
                <a:ea typeface="Tahoma"/>
                <a:cs typeface="Tahoma"/>
              </a:rPr>
              <a:t>Agradecemos el tiempo que nos asignan para la revisión del Proyecto de </a:t>
            </a:r>
            <a:r>
              <a:rPr lang="es-MX" err="1">
                <a:latin typeface="Instrument Sans"/>
                <a:ea typeface="Tahoma"/>
                <a:cs typeface="Tahoma"/>
              </a:rPr>
              <a:t>Order</a:t>
            </a:r>
            <a:r>
              <a:rPr lang="es-MX" dirty="0">
                <a:latin typeface="Instrument Sans"/>
                <a:ea typeface="Tahoma"/>
                <a:cs typeface="Tahoma"/>
              </a:rPr>
              <a:t> </a:t>
            </a:r>
            <a:r>
              <a:rPr lang="es-MX" err="1">
                <a:latin typeface="Instrument Sans"/>
                <a:ea typeface="Tahoma"/>
                <a:cs typeface="Tahoma"/>
              </a:rPr>
              <a:t>to</a:t>
            </a:r>
            <a:r>
              <a:rPr lang="es-MX" dirty="0">
                <a:latin typeface="Instrument Sans"/>
                <a:ea typeface="Tahoma"/>
                <a:cs typeface="Tahoma"/>
              </a:rPr>
              <a:t> Cash.</a:t>
            </a:r>
            <a:endParaRPr lang="es-CL" dirty="0">
              <a:latin typeface="Instrument Sans"/>
              <a:ea typeface="Tahoma"/>
              <a:cs typeface="Tahoma"/>
            </a:endParaRPr>
          </a:p>
        </p:txBody>
      </p:sp>
      <p:pic>
        <p:nvPicPr>
          <p:cNvPr id="6" name="Imagen 5" descr="Logotipo, nombre de la empresa&#10;&#10;Descripción generada automáticamente">
            <a:extLst>
              <a:ext uri="{FF2B5EF4-FFF2-40B4-BE49-F238E27FC236}">
                <a16:creationId xmlns:a16="http://schemas.microsoft.com/office/drawing/2014/main" id="{BB0BCC75-3D8A-5CE8-9662-9A513547FBAD}"/>
              </a:ext>
            </a:extLst>
          </p:cNvPr>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42709" t="57903" r="8129" b="35211"/>
          <a:stretch/>
        </p:blipFill>
        <p:spPr>
          <a:xfrm>
            <a:off x="11208244" y="6570538"/>
            <a:ext cx="722760" cy="84870"/>
          </a:xfrm>
          <a:prstGeom prst="rect">
            <a:avLst/>
          </a:prstGeom>
        </p:spPr>
      </p:pic>
    </p:spTree>
    <p:extLst>
      <p:ext uri="{BB962C8B-B14F-4D97-AF65-F5344CB8AC3E}">
        <p14:creationId xmlns:p14="http://schemas.microsoft.com/office/powerpoint/2010/main" val="2516005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
            <a:extLst>
              <a:ext uri="{FF2B5EF4-FFF2-40B4-BE49-F238E27FC236}">
                <a16:creationId xmlns:a16="http://schemas.microsoft.com/office/drawing/2014/main" id="{B17C8D5D-7520-11A8-4D40-D4A466105B50}"/>
              </a:ext>
            </a:extLst>
          </p:cNvPr>
          <p:cNvSpPr>
            <a:spLocks noGrp="1"/>
          </p:cNvSpPr>
          <p:nvPr>
            <p:ph type="title"/>
          </p:nvPr>
        </p:nvSpPr>
        <p:spPr>
          <a:xfrm>
            <a:off x="7723219" y="3119390"/>
            <a:ext cx="3932237" cy="619220"/>
          </a:xfrm>
        </p:spPr>
        <p:txBody>
          <a:bodyPr anchor="ctr">
            <a:normAutofit/>
          </a:bodyPr>
          <a:lstStyle/>
          <a:p>
            <a:pPr algn="ctr"/>
            <a:r>
              <a:rPr lang="es-CL" sz="2000" dirty="0" err="1">
                <a:latin typeface="Outfit" pitchFamily="2" charset="0"/>
              </a:rPr>
              <a:t>We</a:t>
            </a:r>
            <a:r>
              <a:rPr lang="es-CL" sz="2000" dirty="0">
                <a:latin typeface="Outfit" pitchFamily="2" charset="0"/>
              </a:rPr>
              <a:t> </a:t>
            </a:r>
            <a:r>
              <a:rPr lang="es-CL" sz="2000" dirty="0" err="1">
                <a:latin typeface="Outfit" pitchFamily="2" charset="0"/>
              </a:rPr>
              <a:t>Have</a:t>
            </a:r>
            <a:r>
              <a:rPr lang="es-CL" sz="2000" dirty="0">
                <a:latin typeface="Outfit" pitchFamily="2" charset="0"/>
              </a:rPr>
              <a:t> </a:t>
            </a:r>
            <a:r>
              <a:rPr lang="es-CL" sz="2000" dirty="0" err="1">
                <a:latin typeface="Outfit" pitchFamily="2" charset="0"/>
              </a:rPr>
              <a:t>You</a:t>
            </a:r>
            <a:r>
              <a:rPr lang="es-CL" sz="2000" dirty="0">
                <a:latin typeface="Outfit" pitchFamily="2" charset="0"/>
              </a:rPr>
              <a:t> </a:t>
            </a:r>
            <a:r>
              <a:rPr lang="es-CL" sz="2000" dirty="0" err="1">
                <a:latin typeface="Outfit" pitchFamily="2" charset="0"/>
              </a:rPr>
              <a:t>Covered</a:t>
            </a:r>
            <a:endParaRPr lang="es-CL" sz="2000" dirty="0">
              <a:latin typeface="Outfit" pitchFamily="2" charset="0"/>
            </a:endParaRPr>
          </a:p>
        </p:txBody>
      </p:sp>
      <p:sp>
        <p:nvSpPr>
          <p:cNvPr id="10" name="Título 1">
            <a:extLst>
              <a:ext uri="{FF2B5EF4-FFF2-40B4-BE49-F238E27FC236}">
                <a16:creationId xmlns:a16="http://schemas.microsoft.com/office/drawing/2014/main" id="{FEA06D07-544A-F550-89A8-3FEDF1D46727}"/>
              </a:ext>
            </a:extLst>
          </p:cNvPr>
          <p:cNvSpPr txBox="1">
            <a:spLocks/>
          </p:cNvSpPr>
          <p:nvPr/>
        </p:nvSpPr>
        <p:spPr>
          <a:xfrm>
            <a:off x="867847" y="1062087"/>
            <a:ext cx="2846717" cy="822306"/>
          </a:xfrm>
          <a:prstGeom prst="rect">
            <a:avLst/>
          </a:prstGeom>
        </p:spPr>
        <p:txBody>
          <a:bodyPr spcFirstLastPara="1" vert="horz" wrap="square" lIns="91425" tIns="91425" rIns="91425" bIns="91425" rtlCol="0" anchor="t" anchorCtr="0">
            <a:normAutofit/>
          </a:bodyPr>
          <a:lstStyle>
            <a:lvl1pPr lvl="0" algn="l" defTabSz="914400" rtl="0" eaLnBrk="1" latinLnBrk="0" hangingPunct="1">
              <a:lnSpc>
                <a:spcPct val="90000"/>
              </a:lnSpc>
              <a:spcBef>
                <a:spcPts val="0"/>
              </a:spcBef>
              <a:spcAft>
                <a:spcPts val="0"/>
              </a:spcAft>
              <a:buSzPts val="2800"/>
              <a:buNone/>
              <a:defRPr sz="44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marL="0" marR="0" lvl="0" indent="0" algn="l" defTabSz="914400" rtl="0" eaLnBrk="1" fontAlgn="auto" latinLnBrk="0" hangingPunct="1">
              <a:lnSpc>
                <a:spcPct val="90000"/>
              </a:lnSpc>
              <a:spcBef>
                <a:spcPts val="0"/>
              </a:spcBef>
              <a:spcAft>
                <a:spcPts val="0"/>
              </a:spcAft>
              <a:buClrTx/>
              <a:buSzPts val="2800"/>
              <a:buFontTx/>
              <a:buNone/>
              <a:tabLst/>
              <a:defRPr/>
            </a:pPr>
            <a:r>
              <a:rPr kumimoji="0" lang="es-CL" sz="3600" b="0" i="0" u="none" strike="noStrike" kern="1200" cap="none" spc="0" normalizeH="0" baseline="0" noProof="0" dirty="0">
                <a:ln>
                  <a:noFill/>
                </a:ln>
                <a:solidFill>
                  <a:srgbClr val="014464"/>
                </a:solidFill>
                <a:effectLst/>
                <a:uLnTx/>
                <a:uFillTx/>
                <a:latin typeface="Instrument Sans" pitchFamily="2" charset="0"/>
                <a:ea typeface="+mj-ea"/>
                <a:cs typeface="+mj-cs"/>
              </a:rPr>
              <a:t>Objetivos</a:t>
            </a:r>
          </a:p>
        </p:txBody>
      </p:sp>
      <p:sp>
        <p:nvSpPr>
          <p:cNvPr id="11" name="Marcador de texto 3">
            <a:extLst>
              <a:ext uri="{FF2B5EF4-FFF2-40B4-BE49-F238E27FC236}">
                <a16:creationId xmlns:a16="http://schemas.microsoft.com/office/drawing/2014/main" id="{42A655A1-108F-1D63-2AB5-38BE730B1EBA}"/>
              </a:ext>
            </a:extLst>
          </p:cNvPr>
          <p:cNvSpPr txBox="1">
            <a:spLocks/>
          </p:cNvSpPr>
          <p:nvPr/>
        </p:nvSpPr>
        <p:spPr>
          <a:xfrm>
            <a:off x="867847" y="585844"/>
            <a:ext cx="2224397" cy="499038"/>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lgn="l" defTabSz="914400" rtl="0" eaLnBrk="1" latinLnBrk="0" hangingPunct="1">
              <a:lnSpc>
                <a:spcPct val="90000"/>
              </a:lnSpc>
              <a:spcBef>
                <a:spcPts val="500"/>
              </a:spcBef>
              <a:buFont typeface="Arial" panose="020B0604020202020204" pitchFamily="34" charset="0"/>
              <a:buNone/>
              <a:defRPr sz="1500" kern="1200">
                <a:solidFill>
                  <a:schemeClr val="tx1">
                    <a:tint val="82000"/>
                  </a:schemeClr>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350" kern="1200">
                <a:solidFill>
                  <a:schemeClr val="tx1">
                    <a:tint val="82000"/>
                  </a:schemeClr>
                </a:solidFill>
                <a:latin typeface="+mn-lt"/>
                <a:ea typeface="+mn-ea"/>
                <a:cs typeface="+mn-cs"/>
              </a:defRPr>
            </a:lvl3pPr>
            <a:lvl4pPr marL="10287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4pPr>
            <a:lvl5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L" sz="1500" b="0" i="0" u="none" strike="noStrike" kern="1200" cap="none" spc="0" normalizeH="0" baseline="0" noProof="0" dirty="0">
                <a:ln>
                  <a:noFill/>
                </a:ln>
                <a:solidFill>
                  <a:srgbClr val="00B5CC"/>
                </a:solidFill>
                <a:effectLst/>
                <a:uLnTx/>
                <a:uFillTx/>
                <a:latin typeface="Century Gothic" panose="020F0302020204030204"/>
                <a:ea typeface="Verdana" panose="020B0604030504040204" pitchFamily="34" charset="0"/>
                <a:cs typeface="Tahoma" panose="020B0604030504040204" pitchFamily="34" charset="0"/>
              </a:rPr>
              <a:t>INTRODUCCIÓN</a:t>
            </a:r>
          </a:p>
        </p:txBody>
      </p:sp>
      <p:sp>
        <p:nvSpPr>
          <p:cNvPr id="29" name="CuadroTexto 28">
            <a:extLst>
              <a:ext uri="{FF2B5EF4-FFF2-40B4-BE49-F238E27FC236}">
                <a16:creationId xmlns:a16="http://schemas.microsoft.com/office/drawing/2014/main" id="{86D6B349-84B9-C705-5622-204A1C76C44A}"/>
              </a:ext>
            </a:extLst>
          </p:cNvPr>
          <p:cNvSpPr txBox="1"/>
          <p:nvPr/>
        </p:nvSpPr>
        <p:spPr>
          <a:xfrm>
            <a:off x="867848" y="4191384"/>
            <a:ext cx="2479786" cy="2062103"/>
          </a:xfrm>
          <a:prstGeom prst="rect">
            <a:avLst/>
          </a:prstGeom>
          <a:noFill/>
        </p:spPr>
        <p:txBody>
          <a:bodyPr wrap="square" rtlCol="0">
            <a:spAutoFit/>
          </a:bodyPr>
          <a:lstStyle/>
          <a:p>
            <a:pPr algn="just"/>
            <a:r>
              <a:rPr lang="es-MX" sz="1400" dirty="0">
                <a:solidFill>
                  <a:srgbClr val="003761"/>
                </a:solidFill>
                <a:latin typeface="+mj-lt"/>
                <a:ea typeface="Open Sans" panose="020B0606030504020204" pitchFamily="34" charset="0"/>
                <a:cs typeface="Open Sans" panose="020B0606030504020204" pitchFamily="34" charset="0"/>
              </a:rPr>
              <a:t>Integración en 1 sola plataforma para el seguimiento y administración del flujo completo, en las operaciones de compra y venta con las cadenas comerciales.</a:t>
            </a:r>
          </a:p>
          <a:p>
            <a:pPr algn="just"/>
            <a:endParaRPr lang="es-MX" sz="1600" dirty="0">
              <a:solidFill>
                <a:srgbClr val="00376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0" name="CuadroTexto 29">
            <a:extLst>
              <a:ext uri="{FF2B5EF4-FFF2-40B4-BE49-F238E27FC236}">
                <a16:creationId xmlns:a16="http://schemas.microsoft.com/office/drawing/2014/main" id="{E2B6DCCB-05B5-1F58-C109-0A456F7B9F80}"/>
              </a:ext>
            </a:extLst>
          </p:cNvPr>
          <p:cNvSpPr txBox="1"/>
          <p:nvPr/>
        </p:nvSpPr>
        <p:spPr>
          <a:xfrm>
            <a:off x="4006066" y="4191384"/>
            <a:ext cx="2332742" cy="1661993"/>
          </a:xfrm>
          <a:prstGeom prst="rect">
            <a:avLst/>
          </a:prstGeom>
          <a:noFill/>
        </p:spPr>
        <p:txBody>
          <a:bodyPr wrap="square" rtlCol="0">
            <a:spAutoFit/>
          </a:bodyPr>
          <a:lstStyle/>
          <a:p>
            <a:pPr algn="ctr">
              <a:buClr>
                <a:srgbClr val="35508A"/>
              </a:buClr>
              <a:buSzPct val="150000"/>
            </a:pPr>
            <a:r>
              <a:rPr lang="es-MX" sz="1600" b="1" dirty="0">
                <a:solidFill>
                  <a:srgbClr val="003761"/>
                </a:solidFill>
                <a:latin typeface="Outfit" pitchFamily="2" charset="0"/>
                <a:ea typeface="Open Sans" panose="020B0606030504020204" pitchFamily="34" charset="0"/>
                <a:cs typeface="Open Sans" panose="020B0606030504020204" pitchFamily="34" charset="0"/>
              </a:rPr>
              <a:t>RETAIL</a:t>
            </a:r>
            <a:endParaRPr lang="es-MX" sz="1600" dirty="0">
              <a:solidFill>
                <a:srgbClr val="003761"/>
              </a:solidFill>
              <a:latin typeface="Outfit" pitchFamily="2" charset="0"/>
              <a:ea typeface="Open Sans" panose="020B0606030504020204" pitchFamily="34" charset="0"/>
              <a:cs typeface="Open Sans" panose="020B0606030504020204" pitchFamily="34" charset="0"/>
            </a:endParaRPr>
          </a:p>
          <a:p>
            <a:pPr marL="285750" indent="-285750" algn="just">
              <a:buClr>
                <a:srgbClr val="35508A"/>
              </a:buClr>
              <a:buSzPct val="150000"/>
              <a:buFont typeface="Arial" panose="020B0604020202020204" pitchFamily="34" charset="0"/>
              <a:buChar char="•"/>
            </a:pPr>
            <a:endParaRPr lang="es-MX" sz="1400" dirty="0">
              <a:solidFill>
                <a:srgbClr val="003761"/>
              </a:solidFill>
              <a:latin typeface="Outfit" pitchFamily="2" charset="0"/>
              <a:ea typeface="Open Sans" panose="020B0606030504020204" pitchFamily="34" charset="0"/>
              <a:cs typeface="Open Sans" panose="020B0606030504020204" pitchFamily="34" charset="0"/>
            </a:endParaRPr>
          </a:p>
          <a:p>
            <a:pPr marL="285750" indent="-285750" algn="just">
              <a:buClr>
                <a:srgbClr val="35508A"/>
              </a:buClr>
              <a:buSzPct val="150000"/>
              <a:buFont typeface="Wingdings" panose="05000000000000000000" pitchFamily="2" charset="2"/>
              <a:buChar char="§"/>
            </a:pPr>
            <a:r>
              <a:rPr lang="es-MX" sz="1400" dirty="0">
                <a:solidFill>
                  <a:srgbClr val="003761"/>
                </a:solidFill>
                <a:latin typeface="Outfit" pitchFamily="2" charset="0"/>
                <a:ea typeface="Open Sans" panose="020B0606030504020204" pitchFamily="34" charset="0"/>
                <a:cs typeface="Open Sans" panose="020B0606030504020204" pitchFamily="34" charset="0"/>
              </a:rPr>
              <a:t>EDI</a:t>
            </a:r>
          </a:p>
          <a:p>
            <a:pPr marL="285750" indent="-285750" algn="just">
              <a:buClr>
                <a:srgbClr val="35508A"/>
              </a:buClr>
              <a:buSzPct val="150000"/>
              <a:buFont typeface="Wingdings" panose="05000000000000000000" pitchFamily="2" charset="2"/>
              <a:buChar char="§"/>
            </a:pPr>
            <a:r>
              <a:rPr lang="es-MX" sz="1400" dirty="0">
                <a:solidFill>
                  <a:srgbClr val="003761"/>
                </a:solidFill>
                <a:latin typeface="Outfit" pitchFamily="2" charset="0"/>
                <a:ea typeface="Open Sans" panose="020B0606030504020204" pitchFamily="34" charset="0"/>
                <a:cs typeface="Open Sans" panose="020B0606030504020204" pitchFamily="34" charset="0"/>
              </a:rPr>
              <a:t>Envío de facturas a socios comerciales (Conciliación)</a:t>
            </a:r>
          </a:p>
          <a:p>
            <a:pPr marL="285750" indent="-285750" algn="just">
              <a:buClr>
                <a:srgbClr val="35508A"/>
              </a:buClr>
              <a:buSzPct val="150000"/>
              <a:buFont typeface="Arial" panose="020B0604020202020204" pitchFamily="34" charset="0"/>
              <a:buChar char="•"/>
            </a:pPr>
            <a:endParaRPr lang="es-MX" sz="1600" dirty="0">
              <a:solidFill>
                <a:srgbClr val="00376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Grupo 1">
            <a:extLst>
              <a:ext uri="{FF2B5EF4-FFF2-40B4-BE49-F238E27FC236}">
                <a16:creationId xmlns:a16="http://schemas.microsoft.com/office/drawing/2014/main" id="{C55AC5B6-AE13-370D-8AF5-3BEA27151C3A}"/>
              </a:ext>
            </a:extLst>
          </p:cNvPr>
          <p:cNvGrpSpPr/>
          <p:nvPr/>
        </p:nvGrpSpPr>
        <p:grpSpPr>
          <a:xfrm>
            <a:off x="1240465" y="2485109"/>
            <a:ext cx="1479159" cy="1286590"/>
            <a:chOff x="2627892" y="2259468"/>
            <a:chExt cx="1552531" cy="1552531"/>
          </a:xfrm>
        </p:grpSpPr>
        <p:sp>
          <p:nvSpPr>
            <p:cNvPr id="31" name="Elipse 30">
              <a:extLst>
                <a:ext uri="{FF2B5EF4-FFF2-40B4-BE49-F238E27FC236}">
                  <a16:creationId xmlns:a16="http://schemas.microsoft.com/office/drawing/2014/main" id="{F68C8049-01A7-0763-D74C-660C5A397563}"/>
                </a:ext>
              </a:extLst>
            </p:cNvPr>
            <p:cNvSpPr/>
            <p:nvPr/>
          </p:nvSpPr>
          <p:spPr>
            <a:xfrm>
              <a:off x="2627892" y="2259468"/>
              <a:ext cx="1552531" cy="1552531"/>
            </a:xfrm>
            <a:prstGeom prst="ellipse">
              <a:avLst/>
            </a:prstGeom>
            <a:solidFill>
              <a:schemeClr val="bg2"/>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pic>
          <p:nvPicPr>
            <p:cNvPr id="32" name="Imagen 31" descr="Icono&#10;&#10;Descripción generada automáticamente">
              <a:extLst>
                <a:ext uri="{FF2B5EF4-FFF2-40B4-BE49-F238E27FC236}">
                  <a16:creationId xmlns:a16="http://schemas.microsoft.com/office/drawing/2014/main" id="{F420D3F8-D122-9633-098F-641B08FE49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1018" y="2417073"/>
              <a:ext cx="1218330" cy="1218330"/>
            </a:xfrm>
            <a:prstGeom prst="rect">
              <a:avLst/>
            </a:prstGeom>
          </p:spPr>
        </p:pic>
      </p:grpSp>
      <p:grpSp>
        <p:nvGrpSpPr>
          <p:cNvPr id="3" name="Grupo 2">
            <a:extLst>
              <a:ext uri="{FF2B5EF4-FFF2-40B4-BE49-F238E27FC236}">
                <a16:creationId xmlns:a16="http://schemas.microsoft.com/office/drawing/2014/main" id="{B74CCBA6-0124-A4DF-8756-0412878205E0}"/>
              </a:ext>
            </a:extLst>
          </p:cNvPr>
          <p:cNvGrpSpPr/>
          <p:nvPr/>
        </p:nvGrpSpPr>
        <p:grpSpPr>
          <a:xfrm>
            <a:off x="4299742" y="2486911"/>
            <a:ext cx="1479159" cy="1286590"/>
            <a:chOff x="8103158" y="2266017"/>
            <a:chExt cx="1552531" cy="1552531"/>
          </a:xfrm>
        </p:grpSpPr>
        <p:sp>
          <p:nvSpPr>
            <p:cNvPr id="33" name="Elipse 32">
              <a:extLst>
                <a:ext uri="{FF2B5EF4-FFF2-40B4-BE49-F238E27FC236}">
                  <a16:creationId xmlns:a16="http://schemas.microsoft.com/office/drawing/2014/main" id="{55CC4902-AAAB-0E16-D678-967E4266F266}"/>
                </a:ext>
              </a:extLst>
            </p:cNvPr>
            <p:cNvSpPr/>
            <p:nvPr/>
          </p:nvSpPr>
          <p:spPr>
            <a:xfrm>
              <a:off x="8103158" y="2266017"/>
              <a:ext cx="1552531" cy="1552531"/>
            </a:xfrm>
            <a:prstGeom prst="ellipse">
              <a:avLst/>
            </a:prstGeom>
            <a:solidFill>
              <a:schemeClr val="bg2"/>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pic>
          <p:nvPicPr>
            <p:cNvPr id="34" name="Google Shape;620;p44" descr="Dibujo de una persona&#10;&#10;Descripción generada automáticamente con confianza baja">
              <a:extLst>
                <a:ext uri="{FF2B5EF4-FFF2-40B4-BE49-F238E27FC236}">
                  <a16:creationId xmlns:a16="http://schemas.microsoft.com/office/drawing/2014/main" id="{26504A23-2D9E-D218-335A-90BA7155084D}"/>
                </a:ext>
              </a:extLst>
            </p:cNvPr>
            <p:cNvPicPr preferRelativeResize="0"/>
            <p:nvPr/>
          </p:nvPicPr>
          <p:blipFill rotWithShape="1">
            <a:blip r:embed="rId3">
              <a:alphaModFix/>
            </a:blip>
            <a:srcRect/>
            <a:stretch/>
          </p:blipFill>
          <p:spPr>
            <a:xfrm>
              <a:off x="8400123" y="2525409"/>
              <a:ext cx="958600" cy="958600"/>
            </a:xfrm>
            <a:prstGeom prst="rect">
              <a:avLst/>
            </a:prstGeom>
            <a:noFill/>
            <a:ln>
              <a:noFill/>
            </a:ln>
          </p:spPr>
        </p:pic>
      </p:grpSp>
    </p:spTree>
    <p:extLst>
      <p:ext uri="{BB962C8B-B14F-4D97-AF65-F5344CB8AC3E}">
        <p14:creationId xmlns:p14="http://schemas.microsoft.com/office/powerpoint/2010/main" val="2245456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2c89c61cbac_0_751"/>
          <p:cNvSpPr/>
          <p:nvPr/>
        </p:nvSpPr>
        <p:spPr>
          <a:xfrm>
            <a:off x="0" y="3585824"/>
            <a:ext cx="12192000" cy="327217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FFFFFF"/>
              </a:solidFill>
              <a:effectLst/>
              <a:uLnTx/>
              <a:uFillTx/>
              <a:latin typeface="Arial"/>
              <a:ea typeface="Arial"/>
              <a:cs typeface="Arial"/>
              <a:sym typeface="Arial"/>
            </a:endParaRPr>
          </a:p>
        </p:txBody>
      </p:sp>
      <p:cxnSp>
        <p:nvCxnSpPr>
          <p:cNvPr id="457" name="Google Shape;457;g2c89c61cbac_0_751"/>
          <p:cNvCxnSpPr/>
          <p:nvPr/>
        </p:nvCxnSpPr>
        <p:spPr>
          <a:xfrm>
            <a:off x="0" y="3585825"/>
            <a:ext cx="12192000" cy="0"/>
          </a:xfrm>
          <a:prstGeom prst="straightConnector1">
            <a:avLst/>
          </a:prstGeom>
          <a:noFill/>
          <a:ln w="9525" cap="flat" cmpd="sng">
            <a:solidFill>
              <a:schemeClr val="accent2"/>
            </a:solidFill>
            <a:prstDash val="solid"/>
            <a:round/>
            <a:headEnd type="none" w="sm" len="sm"/>
            <a:tailEnd type="none" w="sm" len="sm"/>
          </a:ln>
        </p:spPr>
      </p:cxnSp>
      <p:cxnSp>
        <p:nvCxnSpPr>
          <p:cNvPr id="458" name="Google Shape;458;g2c89c61cbac_0_751"/>
          <p:cNvCxnSpPr/>
          <p:nvPr/>
        </p:nvCxnSpPr>
        <p:spPr>
          <a:xfrm>
            <a:off x="3315265" y="1059962"/>
            <a:ext cx="17400" cy="2302800"/>
          </a:xfrm>
          <a:prstGeom prst="straightConnector1">
            <a:avLst/>
          </a:prstGeom>
          <a:noFill/>
          <a:ln w="9525" cap="flat" cmpd="sng">
            <a:solidFill>
              <a:schemeClr val="accent2"/>
            </a:solidFill>
            <a:prstDash val="solid"/>
            <a:round/>
            <a:headEnd type="none" w="sm" len="sm"/>
            <a:tailEnd type="none" w="sm" len="sm"/>
          </a:ln>
        </p:spPr>
      </p:cxnSp>
      <p:cxnSp>
        <p:nvCxnSpPr>
          <p:cNvPr id="459" name="Google Shape;459;g2c89c61cbac_0_751"/>
          <p:cNvCxnSpPr/>
          <p:nvPr/>
        </p:nvCxnSpPr>
        <p:spPr>
          <a:xfrm>
            <a:off x="6089436" y="1035468"/>
            <a:ext cx="0" cy="2278200"/>
          </a:xfrm>
          <a:prstGeom prst="straightConnector1">
            <a:avLst/>
          </a:prstGeom>
          <a:noFill/>
          <a:ln w="9525" cap="flat" cmpd="sng">
            <a:solidFill>
              <a:schemeClr val="accent2"/>
            </a:solidFill>
            <a:prstDash val="solid"/>
            <a:round/>
            <a:headEnd type="none" w="sm" len="sm"/>
            <a:tailEnd type="none" w="sm" len="sm"/>
          </a:ln>
        </p:spPr>
      </p:cxnSp>
      <p:cxnSp>
        <p:nvCxnSpPr>
          <p:cNvPr id="460" name="Google Shape;460;g2c89c61cbac_0_751"/>
          <p:cNvCxnSpPr/>
          <p:nvPr/>
        </p:nvCxnSpPr>
        <p:spPr>
          <a:xfrm>
            <a:off x="8865392" y="1010861"/>
            <a:ext cx="0" cy="2302800"/>
          </a:xfrm>
          <a:prstGeom prst="straightConnector1">
            <a:avLst/>
          </a:prstGeom>
          <a:noFill/>
          <a:ln w="9525" cap="flat" cmpd="sng">
            <a:solidFill>
              <a:schemeClr val="accent2"/>
            </a:solidFill>
            <a:prstDash val="solid"/>
            <a:round/>
            <a:headEnd type="none" w="sm" len="sm"/>
            <a:tailEnd type="none" w="sm" len="sm"/>
          </a:ln>
        </p:spPr>
      </p:cxnSp>
      <p:cxnSp>
        <p:nvCxnSpPr>
          <p:cNvPr id="461" name="Google Shape;461;g2c89c61cbac_0_751"/>
          <p:cNvCxnSpPr/>
          <p:nvPr/>
        </p:nvCxnSpPr>
        <p:spPr>
          <a:xfrm>
            <a:off x="2584970" y="3881069"/>
            <a:ext cx="17400" cy="2302800"/>
          </a:xfrm>
          <a:prstGeom prst="straightConnector1">
            <a:avLst/>
          </a:prstGeom>
          <a:noFill/>
          <a:ln w="9525" cap="flat" cmpd="sng">
            <a:solidFill>
              <a:schemeClr val="accent2"/>
            </a:solidFill>
            <a:prstDash val="solid"/>
            <a:round/>
            <a:headEnd type="none" w="sm" len="sm"/>
            <a:tailEnd type="none" w="sm" len="sm"/>
          </a:ln>
        </p:spPr>
      </p:cxnSp>
      <p:cxnSp>
        <p:nvCxnSpPr>
          <p:cNvPr id="462" name="Google Shape;462;g2c89c61cbac_0_751"/>
          <p:cNvCxnSpPr/>
          <p:nvPr/>
        </p:nvCxnSpPr>
        <p:spPr>
          <a:xfrm>
            <a:off x="4847521" y="3859137"/>
            <a:ext cx="17400" cy="2302800"/>
          </a:xfrm>
          <a:prstGeom prst="straightConnector1">
            <a:avLst/>
          </a:prstGeom>
          <a:noFill/>
          <a:ln w="9525" cap="flat" cmpd="sng">
            <a:solidFill>
              <a:schemeClr val="accent2"/>
            </a:solidFill>
            <a:prstDash val="solid"/>
            <a:round/>
            <a:headEnd type="none" w="sm" len="sm"/>
            <a:tailEnd type="none" w="sm" len="sm"/>
          </a:ln>
        </p:spPr>
      </p:cxnSp>
      <p:cxnSp>
        <p:nvCxnSpPr>
          <p:cNvPr id="463" name="Google Shape;463;g2c89c61cbac_0_751"/>
          <p:cNvCxnSpPr/>
          <p:nvPr/>
        </p:nvCxnSpPr>
        <p:spPr>
          <a:xfrm>
            <a:off x="7050318" y="3876724"/>
            <a:ext cx="17400" cy="2302800"/>
          </a:xfrm>
          <a:prstGeom prst="straightConnector1">
            <a:avLst/>
          </a:prstGeom>
          <a:noFill/>
          <a:ln w="9525" cap="flat" cmpd="sng">
            <a:solidFill>
              <a:schemeClr val="accent2"/>
            </a:solidFill>
            <a:prstDash val="solid"/>
            <a:round/>
            <a:headEnd type="none" w="sm" len="sm"/>
            <a:tailEnd type="none" w="sm" len="sm"/>
          </a:ln>
        </p:spPr>
      </p:cxnSp>
      <p:cxnSp>
        <p:nvCxnSpPr>
          <p:cNvPr id="464" name="Google Shape;464;g2c89c61cbac_0_751"/>
          <p:cNvCxnSpPr/>
          <p:nvPr/>
        </p:nvCxnSpPr>
        <p:spPr>
          <a:xfrm>
            <a:off x="9243297" y="3881069"/>
            <a:ext cx="17400" cy="2302800"/>
          </a:xfrm>
          <a:prstGeom prst="straightConnector1">
            <a:avLst/>
          </a:prstGeom>
          <a:noFill/>
          <a:ln w="9525" cap="flat" cmpd="sng">
            <a:solidFill>
              <a:schemeClr val="accent2"/>
            </a:solidFill>
            <a:prstDash val="solid"/>
            <a:round/>
            <a:headEnd type="none" w="sm" len="sm"/>
            <a:tailEnd type="none" w="sm" len="sm"/>
          </a:ln>
        </p:spPr>
      </p:cxnSp>
      <p:sp>
        <p:nvSpPr>
          <p:cNvPr id="465" name="Google Shape;465;g2c89c61cbac_0_751"/>
          <p:cNvSpPr txBox="1"/>
          <p:nvPr/>
        </p:nvSpPr>
        <p:spPr>
          <a:xfrm>
            <a:off x="633942" y="2855649"/>
            <a:ext cx="2246100" cy="3726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4600"/>
              <a:buFont typeface="Arial"/>
              <a:buNone/>
              <a:tabLst/>
              <a:defRPr/>
            </a:pPr>
            <a:r>
              <a:rPr kumimoji="0" lang="es-ES" sz="1600" b="0" i="0" u="none" strike="noStrike" kern="1200" cap="none" spc="0" normalizeH="0" baseline="0" noProof="0">
                <a:ln>
                  <a:noFill/>
                </a:ln>
                <a:solidFill>
                  <a:srgbClr val="FFFFFF"/>
                </a:solidFill>
                <a:effectLst/>
                <a:uLnTx/>
                <a:uFillTx/>
                <a:latin typeface="Tahoma"/>
                <a:ea typeface="Tahoma"/>
                <a:cs typeface="Tahoma"/>
                <a:sym typeface="Tahoma"/>
              </a:rPr>
              <a:t>¡Y pronto más!</a:t>
            </a:r>
            <a:endParaRPr kumimoji="0" sz="1600" b="0" i="0" u="none" strike="noStrike" kern="1200" cap="none" spc="0" normalizeH="0" baseline="0" noProof="0">
              <a:ln>
                <a:noFill/>
              </a:ln>
              <a:solidFill>
                <a:srgbClr val="FFFFFF"/>
              </a:solidFill>
              <a:effectLst/>
              <a:uLnTx/>
              <a:uFillTx/>
              <a:latin typeface="Tahoma"/>
              <a:ea typeface="Tahoma"/>
              <a:cs typeface="Tahoma"/>
              <a:sym typeface="Tahoma"/>
            </a:endParaRPr>
          </a:p>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endParaRPr kumimoji="0" sz="1600" b="0" i="0" u="none" strike="noStrike" kern="1200" cap="none" spc="0" normalizeH="0" baseline="0" noProof="0">
              <a:ln>
                <a:noFill/>
              </a:ln>
              <a:solidFill>
                <a:srgbClr val="00B5CB"/>
              </a:solidFill>
              <a:effectLst/>
              <a:uLnTx/>
              <a:uFillTx/>
              <a:latin typeface="Tahoma"/>
              <a:ea typeface="Tahoma"/>
              <a:cs typeface="Tahoma"/>
              <a:sym typeface="Tahoma"/>
            </a:endParaRPr>
          </a:p>
        </p:txBody>
      </p:sp>
      <p:sp>
        <p:nvSpPr>
          <p:cNvPr id="466" name="Google Shape;466;g2c89c61cbac_0_751"/>
          <p:cNvSpPr txBox="1"/>
          <p:nvPr/>
        </p:nvSpPr>
        <p:spPr>
          <a:xfrm>
            <a:off x="643565" y="2278767"/>
            <a:ext cx="2246100" cy="4899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kumimoji="0" lang="es-ES" sz="2400" b="1" i="0" u="none" strike="noStrike" kern="1200" cap="none" spc="0" normalizeH="0" baseline="0" noProof="0">
                <a:ln>
                  <a:noFill/>
                </a:ln>
                <a:solidFill>
                  <a:srgbClr val="01263D"/>
                </a:solidFill>
                <a:effectLst/>
                <a:uLnTx/>
                <a:uFillTx/>
                <a:latin typeface="Tahoma"/>
                <a:ea typeface="Tahoma"/>
                <a:cs typeface="Tahoma"/>
                <a:sym typeface="Tahoma"/>
              </a:rPr>
              <a:t>8 </a:t>
            </a:r>
            <a:r>
              <a:rPr kumimoji="0" lang="es-ES" sz="2000" b="1" i="0" u="none" strike="noStrike" kern="1200" cap="none" spc="0" normalizeH="0" baseline="0" noProof="0">
                <a:ln>
                  <a:noFill/>
                </a:ln>
                <a:solidFill>
                  <a:srgbClr val="01263D"/>
                </a:solidFill>
                <a:effectLst/>
                <a:uLnTx/>
                <a:uFillTx/>
                <a:latin typeface="Tahoma"/>
                <a:ea typeface="Tahoma"/>
                <a:cs typeface="Tahoma"/>
                <a:sym typeface="Tahoma"/>
              </a:rPr>
              <a:t>PIONEROS</a:t>
            </a:r>
            <a:r>
              <a:rPr kumimoji="0" lang="es-ES" sz="2400" b="1" i="0" u="none" strike="noStrike" kern="1200" cap="none" spc="0" normalizeH="0" baseline="0" noProof="0">
                <a:ln>
                  <a:noFill/>
                </a:ln>
                <a:solidFill>
                  <a:srgbClr val="01263D"/>
                </a:solidFill>
                <a:effectLst/>
                <a:uLnTx/>
                <a:uFillTx/>
                <a:latin typeface="Tahoma"/>
                <a:ea typeface="Tahoma"/>
                <a:cs typeface="Tahoma"/>
                <a:sym typeface="Tahoma"/>
              </a:rPr>
              <a:t> </a:t>
            </a:r>
            <a:endParaRPr kumimoji="0" sz="2400" b="1" i="0" u="none" strike="noStrike" kern="1200" cap="none" spc="0" normalizeH="0" baseline="0" noProof="0">
              <a:ln>
                <a:noFill/>
              </a:ln>
              <a:solidFill>
                <a:srgbClr val="01263D"/>
              </a:solidFill>
              <a:effectLst/>
              <a:uLnTx/>
              <a:uFillTx/>
              <a:latin typeface="Tahoma"/>
              <a:ea typeface="Tahoma"/>
              <a:cs typeface="Tahoma"/>
              <a:sym typeface="Tahoma"/>
            </a:endParaRPr>
          </a:p>
        </p:txBody>
      </p:sp>
      <p:pic>
        <p:nvPicPr>
          <p:cNvPr id="467" name="Google Shape;467;g2c89c61cbac_0_751"/>
          <p:cNvPicPr preferRelativeResize="0"/>
          <p:nvPr/>
        </p:nvPicPr>
        <p:blipFill rotWithShape="1">
          <a:blip r:embed="rId3">
            <a:alphaModFix/>
          </a:blip>
          <a:srcRect/>
          <a:stretch/>
        </p:blipFill>
        <p:spPr>
          <a:xfrm>
            <a:off x="1413741" y="1308481"/>
            <a:ext cx="686502" cy="932939"/>
          </a:xfrm>
          <a:prstGeom prst="rect">
            <a:avLst/>
          </a:prstGeom>
          <a:noFill/>
          <a:ln>
            <a:noFill/>
          </a:ln>
        </p:spPr>
      </p:pic>
      <p:pic>
        <p:nvPicPr>
          <p:cNvPr id="468" name="Google Shape;468;g2c89c61cbac_0_751"/>
          <p:cNvPicPr preferRelativeResize="0"/>
          <p:nvPr/>
        </p:nvPicPr>
        <p:blipFill rotWithShape="1">
          <a:blip r:embed="rId4">
            <a:alphaModFix/>
          </a:blip>
          <a:srcRect/>
          <a:stretch/>
        </p:blipFill>
        <p:spPr>
          <a:xfrm>
            <a:off x="7131814" y="1316189"/>
            <a:ext cx="691200" cy="720000"/>
          </a:xfrm>
          <a:prstGeom prst="rect">
            <a:avLst/>
          </a:prstGeom>
          <a:noFill/>
          <a:ln>
            <a:noFill/>
          </a:ln>
        </p:spPr>
      </p:pic>
      <p:pic>
        <p:nvPicPr>
          <p:cNvPr id="469" name="Google Shape;469;g2c89c61cbac_0_751"/>
          <p:cNvPicPr preferRelativeResize="0"/>
          <p:nvPr/>
        </p:nvPicPr>
        <p:blipFill rotWithShape="1">
          <a:blip r:embed="rId5">
            <a:alphaModFix/>
          </a:blip>
          <a:srcRect/>
          <a:stretch/>
        </p:blipFill>
        <p:spPr>
          <a:xfrm>
            <a:off x="881270" y="3967425"/>
            <a:ext cx="980987" cy="700705"/>
          </a:xfrm>
          <a:prstGeom prst="rect">
            <a:avLst/>
          </a:prstGeom>
          <a:noFill/>
          <a:ln>
            <a:noFill/>
          </a:ln>
        </p:spPr>
      </p:pic>
      <p:pic>
        <p:nvPicPr>
          <p:cNvPr id="470" name="Google Shape;470;g2c89c61cbac_0_751"/>
          <p:cNvPicPr preferRelativeResize="0"/>
          <p:nvPr/>
        </p:nvPicPr>
        <p:blipFill rotWithShape="1">
          <a:blip r:embed="rId6">
            <a:alphaModFix/>
          </a:blip>
          <a:srcRect/>
          <a:stretch/>
        </p:blipFill>
        <p:spPr>
          <a:xfrm>
            <a:off x="7701890" y="4042984"/>
            <a:ext cx="781277" cy="720000"/>
          </a:xfrm>
          <a:prstGeom prst="rect">
            <a:avLst/>
          </a:prstGeom>
          <a:noFill/>
          <a:ln>
            <a:noFill/>
          </a:ln>
        </p:spPr>
      </p:pic>
      <p:pic>
        <p:nvPicPr>
          <p:cNvPr id="471" name="Google Shape;471;g2c89c61cbac_0_751"/>
          <p:cNvPicPr preferRelativeResize="0"/>
          <p:nvPr/>
        </p:nvPicPr>
        <p:blipFill rotWithShape="1">
          <a:blip r:embed="rId7">
            <a:alphaModFix/>
          </a:blip>
          <a:srcRect/>
          <a:stretch/>
        </p:blipFill>
        <p:spPr>
          <a:xfrm>
            <a:off x="3308388" y="4039632"/>
            <a:ext cx="781277" cy="720000"/>
          </a:xfrm>
          <a:prstGeom prst="rect">
            <a:avLst/>
          </a:prstGeom>
          <a:noFill/>
          <a:ln>
            <a:noFill/>
          </a:ln>
        </p:spPr>
      </p:pic>
      <p:pic>
        <p:nvPicPr>
          <p:cNvPr id="472" name="Google Shape;472;g2c89c61cbac_0_751"/>
          <p:cNvPicPr preferRelativeResize="0"/>
          <p:nvPr/>
        </p:nvPicPr>
        <p:blipFill rotWithShape="1">
          <a:blip r:embed="rId8">
            <a:alphaModFix/>
          </a:blip>
          <a:srcRect/>
          <a:stretch/>
        </p:blipFill>
        <p:spPr>
          <a:xfrm>
            <a:off x="4370068" y="1354532"/>
            <a:ext cx="705306" cy="720000"/>
          </a:xfrm>
          <a:prstGeom prst="rect">
            <a:avLst/>
          </a:prstGeom>
          <a:noFill/>
          <a:ln>
            <a:noFill/>
          </a:ln>
        </p:spPr>
      </p:pic>
      <p:sp>
        <p:nvSpPr>
          <p:cNvPr id="473" name="Google Shape;473;g2c89c61cbac_0_751"/>
          <p:cNvSpPr txBox="1"/>
          <p:nvPr/>
        </p:nvSpPr>
        <p:spPr>
          <a:xfrm>
            <a:off x="3436211" y="2259194"/>
            <a:ext cx="2555100" cy="4899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01263D"/>
                </a:solidFill>
                <a:effectLst/>
                <a:uLnTx/>
                <a:uFillTx/>
                <a:latin typeface="Tahoma"/>
                <a:ea typeface="Tahoma"/>
                <a:cs typeface="Tahoma"/>
              </a:rPr>
              <a:t>ECOSISTEMA DE COMPLIANCE</a:t>
            </a:r>
          </a:p>
        </p:txBody>
      </p:sp>
      <p:sp>
        <p:nvSpPr>
          <p:cNvPr id="474" name="Google Shape;474;g2c89c61cbac_0_751"/>
          <p:cNvSpPr txBox="1"/>
          <p:nvPr/>
        </p:nvSpPr>
        <p:spPr>
          <a:xfrm>
            <a:off x="3289428" y="2868148"/>
            <a:ext cx="2998500" cy="5250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srgbClr val="FFFFFF"/>
                </a:solidFill>
                <a:effectLst/>
                <a:uLnTx/>
                <a:uFillTx/>
                <a:latin typeface="Tahoma"/>
                <a:ea typeface="Tahoma"/>
                <a:cs typeface="Tahoma"/>
                <a:sym typeface="Tahoma"/>
              </a:rPr>
              <a:t>FACTURA ELECTRÓNICA / EDI / BOVEDA FISCAL</a:t>
            </a:r>
            <a:endParaRPr kumimoji="0" lang="en-US" sz="1800" b="0" i="0" u="none" strike="noStrike" kern="1200" cap="none" spc="0" normalizeH="0" baseline="0" noProof="0">
              <a:ln>
                <a:noFill/>
              </a:ln>
              <a:solidFill>
                <a:srgbClr val="FFFFFF"/>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
                <a:srgbClr val="003661"/>
              </a:buClr>
              <a:buSzPts val="4600"/>
              <a:buFont typeface="Arial"/>
              <a:buNone/>
              <a:tabLst/>
              <a:defRPr/>
            </a:pPr>
            <a:endParaRPr kumimoji="0" sz="1400" b="0" i="0" u="none" strike="noStrike" kern="1200" cap="none" spc="0" normalizeH="0" baseline="0" noProof="0">
              <a:ln>
                <a:noFill/>
              </a:ln>
              <a:solidFill>
                <a:srgbClr val="FFFFFF"/>
              </a:solidFill>
              <a:effectLst/>
              <a:uLnTx/>
              <a:uFillTx/>
              <a:latin typeface="Tahoma"/>
              <a:ea typeface="Tahoma"/>
              <a:cs typeface="Tahoma"/>
              <a:sym typeface="Tahoma"/>
            </a:endParaRPr>
          </a:p>
          <a:p>
            <a:pPr marL="0" marR="0" lvl="0" indent="0" algn="ctr" defTabSz="914400" rtl="0" eaLnBrk="1" fontAlgn="auto" latinLnBrk="0" hangingPunct="1">
              <a:lnSpc>
                <a:spcPct val="100000"/>
              </a:lnSpc>
              <a:spcBef>
                <a:spcPts val="0"/>
              </a:spcBef>
              <a:spcAft>
                <a:spcPts val="0"/>
              </a:spcAft>
              <a:buClr>
                <a:srgbClr val="003661"/>
              </a:buClr>
              <a:buSzPts val="4600"/>
              <a:buFont typeface="Arial"/>
              <a:buNone/>
              <a:tabLst/>
              <a:defRPr/>
            </a:pPr>
            <a:endParaRPr kumimoji="0" sz="1400" b="0" i="0" u="none" strike="noStrike" kern="1200" cap="none" spc="0" normalizeH="0" baseline="0" noProof="0">
              <a:ln>
                <a:noFill/>
              </a:ln>
              <a:solidFill>
                <a:srgbClr val="FFFFFF"/>
              </a:solidFill>
              <a:effectLst/>
              <a:uLnTx/>
              <a:uFillTx/>
              <a:latin typeface="Tahoma"/>
              <a:ea typeface="Tahoma"/>
              <a:cs typeface="Tahoma"/>
              <a:sym typeface="Tahoma"/>
            </a:endParaRPr>
          </a:p>
          <a:p>
            <a:pPr marL="0" marR="0" lvl="0" indent="0" algn="ctr" defTabSz="914400" rtl="0" eaLnBrk="1" fontAlgn="auto" latinLnBrk="0" hangingPunct="1">
              <a:lnSpc>
                <a:spcPct val="100000"/>
              </a:lnSpc>
              <a:spcBef>
                <a:spcPts val="0"/>
              </a:spcBef>
              <a:spcAft>
                <a:spcPts val="0"/>
              </a:spcAft>
              <a:buClr>
                <a:srgbClr val="003661"/>
              </a:buClr>
              <a:buSzPts val="4600"/>
              <a:buFont typeface="Arial"/>
              <a:buNone/>
              <a:tabLst/>
              <a:defRPr/>
            </a:pPr>
            <a:endParaRPr kumimoji="0" sz="1400" b="0" i="0" u="none" strike="noStrike" kern="1200" cap="none" spc="0" normalizeH="0" baseline="0" noProof="0">
              <a:ln>
                <a:noFill/>
              </a:ln>
              <a:solidFill>
                <a:srgbClr val="FFFFFF"/>
              </a:solidFill>
              <a:effectLst/>
              <a:uLnTx/>
              <a:uFillTx/>
              <a:latin typeface="Tahoma"/>
              <a:ea typeface="Tahoma"/>
              <a:cs typeface="Tahoma"/>
              <a:sym typeface="Tahoma"/>
            </a:endParaRPr>
          </a:p>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endParaRPr kumimoji="0" sz="1400" b="0" i="0" u="none" strike="noStrike" kern="1200" cap="none" spc="0" normalizeH="0" baseline="0" noProof="0">
              <a:ln>
                <a:noFill/>
              </a:ln>
              <a:solidFill>
                <a:srgbClr val="00B5CB"/>
              </a:solidFill>
              <a:effectLst/>
              <a:uLnTx/>
              <a:uFillTx/>
              <a:latin typeface="Tahoma"/>
              <a:ea typeface="Tahoma"/>
              <a:cs typeface="Tahoma"/>
              <a:sym typeface="Tahoma"/>
            </a:endParaRPr>
          </a:p>
        </p:txBody>
      </p:sp>
      <p:sp>
        <p:nvSpPr>
          <p:cNvPr id="475" name="Google Shape;475;g2c89c61cbac_0_751"/>
          <p:cNvSpPr txBox="1"/>
          <p:nvPr/>
        </p:nvSpPr>
        <p:spPr>
          <a:xfrm>
            <a:off x="677545" y="4794431"/>
            <a:ext cx="1332300" cy="5310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kumimoji="0" lang="es-ES" sz="3200" b="1" i="0" u="none" strike="noStrike" kern="1200" cap="none" spc="0" normalizeH="0" baseline="0" noProof="0">
                <a:ln>
                  <a:noFill/>
                </a:ln>
                <a:solidFill>
                  <a:srgbClr val="18BBD6"/>
                </a:solidFill>
                <a:effectLst/>
                <a:uLnTx/>
                <a:uFillTx/>
                <a:latin typeface="Tahoma"/>
                <a:ea typeface="Tahoma"/>
                <a:cs typeface="Tahoma"/>
                <a:sym typeface="Tahoma"/>
              </a:rPr>
              <a:t>+</a:t>
            </a:r>
            <a:r>
              <a:rPr kumimoji="0" lang="es-ES" sz="2800" b="1" i="0" u="none" strike="noStrike" kern="1200" cap="none" spc="0" normalizeH="0" baseline="0" noProof="0">
                <a:ln>
                  <a:noFill/>
                </a:ln>
                <a:solidFill>
                  <a:srgbClr val="18BBD6"/>
                </a:solidFill>
                <a:effectLst/>
                <a:uLnTx/>
                <a:uFillTx/>
                <a:latin typeface="Tahoma"/>
                <a:ea typeface="Tahoma"/>
                <a:cs typeface="Tahoma"/>
                <a:sym typeface="Tahoma"/>
              </a:rPr>
              <a:t>11K</a:t>
            </a:r>
            <a:endParaRPr kumimoji="0" sz="2800" b="1" i="0" u="none" strike="noStrike" kern="1200" cap="none" spc="0" normalizeH="0" baseline="0" noProof="0">
              <a:ln>
                <a:noFill/>
              </a:ln>
              <a:solidFill>
                <a:srgbClr val="18BBD6"/>
              </a:solidFill>
              <a:effectLst/>
              <a:uLnTx/>
              <a:uFillTx/>
              <a:latin typeface="Tahoma"/>
              <a:ea typeface="Tahoma"/>
              <a:cs typeface="Tahoma"/>
              <a:sym typeface="Tahoma"/>
            </a:endParaRPr>
          </a:p>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endParaRPr kumimoji="0" sz="2800" b="1" i="0" u="none" strike="noStrike" kern="1200" cap="none" spc="0" normalizeH="0" baseline="0" noProof="0">
              <a:ln>
                <a:noFill/>
              </a:ln>
              <a:solidFill>
                <a:srgbClr val="18BBD6"/>
              </a:solidFill>
              <a:effectLst/>
              <a:uLnTx/>
              <a:uFillTx/>
              <a:latin typeface="Tahoma"/>
              <a:ea typeface="Tahoma"/>
              <a:cs typeface="Tahoma"/>
              <a:sym typeface="Tahoma"/>
            </a:endParaRPr>
          </a:p>
        </p:txBody>
      </p:sp>
      <p:sp>
        <p:nvSpPr>
          <p:cNvPr id="476" name="Google Shape;476;g2c89c61cbac_0_751"/>
          <p:cNvSpPr txBox="1"/>
          <p:nvPr/>
        </p:nvSpPr>
        <p:spPr>
          <a:xfrm>
            <a:off x="6100180" y="2173785"/>
            <a:ext cx="2585100" cy="5310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kumimoji="0" lang="es-ES" sz="2800" b="1" i="0" u="none" strike="noStrike" kern="1200" cap="none" spc="0" normalizeH="0" baseline="0" noProof="0">
                <a:ln>
                  <a:noFill/>
                </a:ln>
                <a:solidFill>
                  <a:srgbClr val="01263D"/>
                </a:solidFill>
                <a:effectLst/>
                <a:uLnTx/>
                <a:uFillTx/>
                <a:latin typeface="Tahoma"/>
                <a:ea typeface="Tahoma"/>
                <a:cs typeface="Tahoma"/>
                <a:sym typeface="Tahoma"/>
              </a:rPr>
              <a:t>+</a:t>
            </a:r>
            <a:r>
              <a:rPr kumimoji="0" lang="es-ES" sz="2400" b="1" i="0" u="none" strike="noStrike" kern="1200" cap="none" spc="0" normalizeH="0" baseline="0" noProof="0">
                <a:ln>
                  <a:noFill/>
                </a:ln>
                <a:solidFill>
                  <a:srgbClr val="01263D"/>
                </a:solidFill>
                <a:effectLst/>
                <a:uLnTx/>
                <a:uFillTx/>
                <a:latin typeface="Tahoma"/>
                <a:ea typeface="Tahoma"/>
                <a:cs typeface="Tahoma"/>
                <a:sym typeface="Tahoma"/>
              </a:rPr>
              <a:t>1,470 M</a:t>
            </a:r>
            <a:endParaRPr kumimoji="0" sz="2400" b="1" i="0" u="none" strike="noStrike" kern="1200" cap="none" spc="0" normalizeH="0" baseline="0" noProof="0">
              <a:ln>
                <a:noFill/>
              </a:ln>
              <a:solidFill>
                <a:srgbClr val="01263D"/>
              </a:solidFill>
              <a:effectLst/>
              <a:uLnTx/>
              <a:uFillTx/>
              <a:latin typeface="Tahoma"/>
              <a:ea typeface="Tahoma"/>
              <a:cs typeface="Tahoma"/>
              <a:sym typeface="Tahoma"/>
            </a:endParaRPr>
          </a:p>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endParaRPr kumimoji="0" sz="2400" b="1" i="0" u="none" strike="noStrike" kern="1200" cap="none" spc="0" normalizeH="0" baseline="0" noProof="0">
              <a:ln>
                <a:noFill/>
              </a:ln>
              <a:solidFill>
                <a:srgbClr val="01263D"/>
              </a:solidFill>
              <a:effectLst/>
              <a:uLnTx/>
              <a:uFillTx/>
              <a:latin typeface="Tahoma"/>
              <a:ea typeface="Tahoma"/>
              <a:cs typeface="Tahoma"/>
              <a:sym typeface="Tahoma"/>
            </a:endParaRPr>
          </a:p>
        </p:txBody>
      </p:sp>
      <p:sp>
        <p:nvSpPr>
          <p:cNvPr id="477" name="Google Shape;477;g2c89c61cbac_0_751"/>
          <p:cNvSpPr txBox="1"/>
          <p:nvPr/>
        </p:nvSpPr>
        <p:spPr>
          <a:xfrm>
            <a:off x="3076372" y="4850856"/>
            <a:ext cx="1148100" cy="4899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kumimoji="0" lang="es-ES" sz="2800" b="1" i="0" u="none" strike="noStrike" kern="1200" cap="none" spc="0" normalizeH="0" baseline="0" noProof="0">
                <a:ln>
                  <a:noFill/>
                </a:ln>
                <a:solidFill>
                  <a:srgbClr val="18BBD6"/>
                </a:solidFill>
                <a:effectLst/>
                <a:uLnTx/>
                <a:uFillTx/>
                <a:latin typeface="Tahoma"/>
                <a:ea typeface="Tahoma"/>
                <a:cs typeface="Tahoma"/>
                <a:sym typeface="Tahoma"/>
              </a:rPr>
              <a:t>10</a:t>
            </a:r>
            <a:endParaRPr kumimoji="0" sz="2800" b="1" i="0" u="none" strike="noStrike" kern="1200" cap="none" spc="0" normalizeH="0" baseline="0" noProof="0">
              <a:ln>
                <a:noFill/>
              </a:ln>
              <a:solidFill>
                <a:srgbClr val="18BBD6"/>
              </a:solidFill>
              <a:effectLst/>
              <a:uLnTx/>
              <a:uFillTx/>
              <a:latin typeface="Tahoma"/>
              <a:ea typeface="Tahoma"/>
              <a:cs typeface="Tahoma"/>
              <a:sym typeface="Tahoma"/>
            </a:endParaRPr>
          </a:p>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endParaRPr kumimoji="0" sz="2800" b="1" i="0" u="none" strike="noStrike" kern="1200" cap="none" spc="0" normalizeH="0" baseline="0" noProof="0">
              <a:ln>
                <a:noFill/>
              </a:ln>
              <a:solidFill>
                <a:srgbClr val="18BBD6"/>
              </a:solidFill>
              <a:effectLst/>
              <a:uLnTx/>
              <a:uFillTx/>
              <a:latin typeface="Tahoma"/>
              <a:ea typeface="Tahoma"/>
              <a:cs typeface="Tahoma"/>
              <a:sym typeface="Tahoma"/>
            </a:endParaRPr>
          </a:p>
        </p:txBody>
      </p:sp>
      <p:sp>
        <p:nvSpPr>
          <p:cNvPr id="478" name="Google Shape;478;g2c89c61cbac_0_751"/>
          <p:cNvSpPr txBox="1"/>
          <p:nvPr/>
        </p:nvSpPr>
        <p:spPr>
          <a:xfrm>
            <a:off x="9375204" y="2193880"/>
            <a:ext cx="1615500" cy="5310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kumimoji="0" lang="es-ES" sz="2800" b="1" i="0" u="none" strike="noStrike" kern="1200" cap="none" spc="0" normalizeH="0" baseline="0" noProof="0">
                <a:ln>
                  <a:noFill/>
                </a:ln>
                <a:solidFill>
                  <a:srgbClr val="01263D"/>
                </a:solidFill>
                <a:effectLst/>
                <a:uLnTx/>
                <a:uFillTx/>
                <a:latin typeface="Tahoma"/>
                <a:ea typeface="Tahoma"/>
                <a:cs typeface="Tahoma"/>
                <a:sym typeface="Tahoma"/>
              </a:rPr>
              <a:t>+1.5k</a:t>
            </a:r>
            <a:endParaRPr kumimoji="0" sz="2800" b="1" i="0" u="none" strike="noStrike" kern="1200" cap="none" spc="0" normalizeH="0" baseline="0" noProof="0">
              <a:ln>
                <a:noFill/>
              </a:ln>
              <a:solidFill>
                <a:srgbClr val="01263D"/>
              </a:solidFill>
              <a:effectLst/>
              <a:uLnTx/>
              <a:uFillTx/>
              <a:latin typeface="Tahoma"/>
              <a:ea typeface="Tahoma"/>
              <a:cs typeface="Tahoma"/>
              <a:sym typeface="Tahoma"/>
            </a:endParaRPr>
          </a:p>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endParaRPr kumimoji="0" sz="2800" b="1" i="0" u="none" strike="noStrike" kern="1200" cap="none" spc="0" normalizeH="0" baseline="0" noProof="0">
              <a:ln>
                <a:noFill/>
              </a:ln>
              <a:solidFill>
                <a:srgbClr val="01263D"/>
              </a:solidFill>
              <a:effectLst/>
              <a:uLnTx/>
              <a:uFillTx/>
              <a:latin typeface="Tahoma"/>
              <a:ea typeface="Tahoma"/>
              <a:cs typeface="Tahoma"/>
              <a:sym typeface="Tahoma"/>
            </a:endParaRPr>
          </a:p>
        </p:txBody>
      </p:sp>
      <p:sp>
        <p:nvSpPr>
          <p:cNvPr id="479" name="Google Shape;479;g2c89c61cbac_0_751"/>
          <p:cNvSpPr txBox="1"/>
          <p:nvPr/>
        </p:nvSpPr>
        <p:spPr>
          <a:xfrm>
            <a:off x="7204414" y="4893895"/>
            <a:ext cx="1634100" cy="4578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kumimoji="0" lang="es-ES" sz="2800" b="1" i="0" u="none" strike="noStrike" kern="1200" cap="none" spc="0" normalizeH="0" baseline="0" noProof="0">
                <a:ln>
                  <a:noFill/>
                </a:ln>
                <a:solidFill>
                  <a:srgbClr val="18BBD6"/>
                </a:solidFill>
                <a:effectLst/>
                <a:uLnTx/>
                <a:uFillTx/>
                <a:latin typeface="Tahoma"/>
                <a:ea typeface="Tahoma"/>
                <a:cs typeface="Tahoma"/>
                <a:sym typeface="Tahoma"/>
              </a:rPr>
              <a:t>+9</a:t>
            </a:r>
            <a:endParaRPr kumimoji="0" sz="2800" b="1" i="0" u="none" strike="noStrike" kern="1200" cap="none" spc="0" normalizeH="0" baseline="0" noProof="0">
              <a:ln>
                <a:noFill/>
              </a:ln>
              <a:solidFill>
                <a:srgbClr val="18BBD6"/>
              </a:solidFill>
              <a:effectLst/>
              <a:uLnTx/>
              <a:uFillTx/>
              <a:latin typeface="Tahoma"/>
              <a:ea typeface="Tahoma"/>
              <a:cs typeface="Tahoma"/>
              <a:sym typeface="Tahoma"/>
            </a:endParaRPr>
          </a:p>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endParaRPr kumimoji="0" sz="2800" b="1" i="0" u="none" strike="noStrike" kern="1200" cap="none" spc="0" normalizeH="0" baseline="0" noProof="0">
              <a:ln>
                <a:noFill/>
              </a:ln>
              <a:solidFill>
                <a:srgbClr val="18BBD6"/>
              </a:solidFill>
              <a:effectLst/>
              <a:uLnTx/>
              <a:uFillTx/>
              <a:latin typeface="Tahoma"/>
              <a:ea typeface="Tahoma"/>
              <a:cs typeface="Tahoma"/>
              <a:sym typeface="Tahoma"/>
            </a:endParaRPr>
          </a:p>
        </p:txBody>
      </p:sp>
      <p:sp>
        <p:nvSpPr>
          <p:cNvPr id="480" name="Google Shape;480;g2c89c61cbac_0_751"/>
          <p:cNvSpPr txBox="1"/>
          <p:nvPr/>
        </p:nvSpPr>
        <p:spPr>
          <a:xfrm>
            <a:off x="6320894" y="2860155"/>
            <a:ext cx="2364300" cy="4611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4600"/>
              <a:buFont typeface="Arial"/>
              <a:buNone/>
              <a:tabLst/>
              <a:defRPr/>
            </a:pPr>
            <a:r>
              <a:rPr kumimoji="0" lang="es-ES" sz="1600" b="0" i="0" u="none" strike="noStrike" kern="1200" cap="none" spc="0" normalizeH="0" baseline="0" noProof="0">
                <a:ln>
                  <a:noFill/>
                </a:ln>
                <a:solidFill>
                  <a:srgbClr val="FFFFFF"/>
                </a:solidFill>
                <a:effectLst/>
                <a:uLnTx/>
                <a:uFillTx/>
                <a:latin typeface="Tahoma"/>
                <a:ea typeface="Tahoma"/>
                <a:cs typeface="Tahoma"/>
                <a:sym typeface="Tahoma"/>
              </a:rPr>
              <a:t>Documentos electrónicos anuales </a:t>
            </a:r>
            <a:endParaRPr kumimoji="0" sz="1600" b="0" i="0" u="none" strike="noStrike" kern="1200" cap="none" spc="0" normalizeH="0" baseline="0" noProof="0">
              <a:ln>
                <a:noFill/>
              </a:ln>
              <a:solidFill>
                <a:srgbClr val="FFFFFF"/>
              </a:solidFill>
              <a:effectLst/>
              <a:uLnTx/>
              <a:uFillTx/>
              <a:latin typeface="Tahoma"/>
              <a:ea typeface="Tahoma"/>
              <a:cs typeface="Tahoma"/>
              <a:sym typeface="Tahoma"/>
            </a:endParaRPr>
          </a:p>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endParaRPr kumimoji="0" sz="1600" b="0" i="0" u="none" strike="noStrike" kern="1200" cap="none" spc="0" normalizeH="0" baseline="0" noProof="0">
              <a:ln>
                <a:noFill/>
              </a:ln>
              <a:solidFill>
                <a:srgbClr val="00B5CB"/>
              </a:solidFill>
              <a:effectLst/>
              <a:uLnTx/>
              <a:uFillTx/>
              <a:latin typeface="Tahoma"/>
              <a:ea typeface="Tahoma"/>
              <a:cs typeface="Tahoma"/>
              <a:sym typeface="Tahoma"/>
            </a:endParaRPr>
          </a:p>
        </p:txBody>
      </p:sp>
      <p:grpSp>
        <p:nvGrpSpPr>
          <p:cNvPr id="481" name="Google Shape;481;g2c89c61cbac_0_751"/>
          <p:cNvGrpSpPr/>
          <p:nvPr/>
        </p:nvGrpSpPr>
        <p:grpSpPr>
          <a:xfrm>
            <a:off x="4978870" y="4025064"/>
            <a:ext cx="2003100" cy="1983287"/>
            <a:chOff x="-323750" y="519687"/>
            <a:chExt cx="2003100" cy="1983287"/>
          </a:xfrm>
        </p:grpSpPr>
        <p:pic>
          <p:nvPicPr>
            <p:cNvPr id="482" name="Google Shape;482;g2c89c61cbac_0_751"/>
            <p:cNvPicPr preferRelativeResize="0"/>
            <p:nvPr/>
          </p:nvPicPr>
          <p:blipFill rotWithShape="1">
            <a:blip r:embed="rId9">
              <a:alphaModFix/>
            </a:blip>
            <a:srcRect/>
            <a:stretch/>
          </p:blipFill>
          <p:spPr>
            <a:xfrm>
              <a:off x="300027" y="519687"/>
              <a:ext cx="748535" cy="718594"/>
            </a:xfrm>
            <a:prstGeom prst="rect">
              <a:avLst/>
            </a:prstGeom>
            <a:noFill/>
            <a:ln>
              <a:noFill/>
            </a:ln>
          </p:spPr>
        </p:pic>
        <p:sp>
          <p:nvSpPr>
            <p:cNvPr id="483" name="Google Shape;483;g2c89c61cbac_0_751"/>
            <p:cNvSpPr txBox="1"/>
            <p:nvPr/>
          </p:nvSpPr>
          <p:spPr>
            <a:xfrm>
              <a:off x="227116" y="1368296"/>
              <a:ext cx="1263000" cy="5619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a:ln>
                    <a:noFill/>
                  </a:ln>
                  <a:solidFill>
                    <a:srgbClr val="18BBD6"/>
                  </a:solidFill>
                  <a:effectLst/>
                  <a:uLnTx/>
                  <a:uFillTx/>
                  <a:latin typeface="Tahoma"/>
                  <a:ea typeface="Tahoma"/>
                  <a:cs typeface="Tahoma"/>
                  <a:sym typeface="Tahoma"/>
                </a:rPr>
                <a:t>+700</a:t>
              </a:r>
              <a:endParaRPr kumimoji="0" lang="en-US" sz="1800" b="0" i="0" u="none" strike="noStrike" kern="1200" cap="none" spc="0" normalizeH="0" baseline="0" noProof="0">
                <a:ln>
                  <a:noFill/>
                </a:ln>
                <a:solidFill>
                  <a:srgbClr val="003661"/>
                </a:solidFill>
                <a:effectLst/>
                <a:uLnTx/>
                <a:uFillTx/>
                <a:latin typeface="Century Gothic"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
                  <a:srgbClr val="003661"/>
                </a:buClr>
                <a:buSzPts val="1600"/>
                <a:buFont typeface="Arial"/>
                <a:buNone/>
                <a:tabLst/>
                <a:defRPr/>
              </a:pPr>
              <a:endParaRPr kumimoji="0" sz="2800" b="1" i="0" u="none" strike="noStrike" kern="1200" cap="none" spc="0" normalizeH="0" baseline="0" noProof="0">
                <a:ln>
                  <a:noFill/>
                </a:ln>
                <a:solidFill>
                  <a:srgbClr val="49FEF4"/>
                </a:solidFill>
                <a:effectLst/>
                <a:uLnTx/>
                <a:uFillTx/>
                <a:latin typeface="Tahoma"/>
                <a:ea typeface="Tahoma"/>
                <a:cs typeface="Tahoma"/>
                <a:sym typeface="Tahoma"/>
              </a:endParaRPr>
            </a:p>
          </p:txBody>
        </p:sp>
        <p:sp>
          <p:nvSpPr>
            <p:cNvPr id="484" name="Google Shape;484;g2c89c61cbac_0_751"/>
            <p:cNvSpPr txBox="1"/>
            <p:nvPr/>
          </p:nvSpPr>
          <p:spPr>
            <a:xfrm>
              <a:off x="-323750" y="1941074"/>
              <a:ext cx="2003100" cy="5619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err="1">
                  <a:ln>
                    <a:noFill/>
                  </a:ln>
                  <a:solidFill>
                    <a:srgbClr val="FFFFFF"/>
                  </a:solidFill>
                  <a:effectLst/>
                  <a:uLnTx/>
                  <a:uFillTx/>
                  <a:latin typeface="Tahoma"/>
                  <a:ea typeface="Tahoma"/>
                  <a:cs typeface="Tahoma"/>
                  <a:sym typeface="Tahoma"/>
                </a:rPr>
                <a:t>Estelars</a:t>
              </a:r>
              <a:endParaRPr kumimoji="0" lang="en-US" sz="1800" b="0" i="0" u="none" strike="noStrike" kern="1200" cap="none" spc="0" normalizeH="0" baseline="0" noProof="0" err="1">
                <a:ln>
                  <a:noFill/>
                </a:ln>
                <a:solidFill>
                  <a:srgbClr val="003661"/>
                </a:solidFill>
                <a:effectLst/>
                <a:uLnTx/>
                <a:uFillTx/>
                <a:latin typeface="Century Gothic" panose="020F0302020204030204"/>
                <a:ea typeface="+mn-ea"/>
                <a:cs typeface="+mn-cs"/>
              </a:endParaRPr>
            </a:p>
          </p:txBody>
        </p:sp>
      </p:grpSp>
      <p:sp>
        <p:nvSpPr>
          <p:cNvPr id="485" name="Google Shape;485;g2c89c61cbac_0_751"/>
          <p:cNvSpPr txBox="1"/>
          <p:nvPr/>
        </p:nvSpPr>
        <p:spPr>
          <a:xfrm>
            <a:off x="295069" y="5349908"/>
            <a:ext cx="2153400" cy="5619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4600"/>
              <a:buFont typeface="Arial"/>
              <a:buNone/>
              <a:tabLst/>
              <a:defRPr/>
            </a:pPr>
            <a:r>
              <a:rPr kumimoji="0" lang="es-ES" sz="1600" b="0" i="0" u="none" strike="noStrike" kern="1200" cap="none" spc="0" normalizeH="0" baseline="0" noProof="0">
                <a:ln>
                  <a:noFill/>
                </a:ln>
                <a:solidFill>
                  <a:srgbClr val="FFFFFF"/>
                </a:solidFill>
                <a:effectLst/>
                <a:uLnTx/>
                <a:uFillTx/>
                <a:latin typeface="Tahoma"/>
                <a:ea typeface="Tahoma"/>
                <a:cs typeface="Tahoma"/>
                <a:sym typeface="Tahoma"/>
              </a:rPr>
              <a:t>Clientes corporativos en la región</a:t>
            </a:r>
            <a:endParaRPr kumimoji="0" sz="1600" b="0" i="0" u="none" strike="noStrike" kern="1200" cap="none" spc="0" normalizeH="0" baseline="0" noProof="0">
              <a:ln>
                <a:noFill/>
              </a:ln>
              <a:solidFill>
                <a:srgbClr val="00B5CB"/>
              </a:solidFill>
              <a:effectLst/>
              <a:uLnTx/>
              <a:uFillTx/>
              <a:latin typeface="Tahoma"/>
              <a:ea typeface="Tahoma"/>
              <a:cs typeface="Tahoma"/>
              <a:sym typeface="Tahoma"/>
            </a:endParaRPr>
          </a:p>
        </p:txBody>
      </p:sp>
      <p:sp>
        <p:nvSpPr>
          <p:cNvPr id="486" name="Google Shape;486;g2c89c61cbac_0_751"/>
          <p:cNvSpPr txBox="1"/>
          <p:nvPr/>
        </p:nvSpPr>
        <p:spPr>
          <a:xfrm>
            <a:off x="9161487" y="2831747"/>
            <a:ext cx="2162700" cy="5619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4600"/>
              <a:buFont typeface="Arial"/>
              <a:buNone/>
              <a:tabLst/>
              <a:defRPr/>
            </a:pPr>
            <a:r>
              <a:rPr kumimoji="0" lang="es-ES" sz="1600" b="0" i="0" u="none" strike="noStrike" kern="1200" cap="none" spc="0" normalizeH="0" baseline="0" noProof="0">
                <a:ln>
                  <a:noFill/>
                </a:ln>
                <a:solidFill>
                  <a:srgbClr val="FFFFFF"/>
                </a:solidFill>
                <a:effectLst/>
                <a:uLnTx/>
                <a:uFillTx/>
                <a:latin typeface="Tahoma"/>
                <a:ea typeface="Tahoma"/>
                <a:cs typeface="Tahoma"/>
                <a:sym typeface="Tahoma"/>
              </a:rPr>
              <a:t>Implementaciones corporativas anuales</a:t>
            </a:r>
            <a:endParaRPr kumimoji="0" sz="1600" b="0" i="0" u="none" strike="noStrike" kern="1200" cap="none" spc="0" normalizeH="0" baseline="0" noProof="0">
              <a:ln>
                <a:noFill/>
              </a:ln>
              <a:solidFill>
                <a:srgbClr val="00B5CB"/>
              </a:solidFill>
              <a:effectLst/>
              <a:uLnTx/>
              <a:uFillTx/>
              <a:latin typeface="Tahoma"/>
              <a:ea typeface="Tahoma"/>
              <a:cs typeface="Tahoma"/>
              <a:sym typeface="Tahoma"/>
            </a:endParaRPr>
          </a:p>
        </p:txBody>
      </p:sp>
      <p:sp>
        <p:nvSpPr>
          <p:cNvPr id="487" name="Google Shape;487;g2c89c61cbac_0_751"/>
          <p:cNvSpPr txBox="1"/>
          <p:nvPr/>
        </p:nvSpPr>
        <p:spPr>
          <a:xfrm>
            <a:off x="2878259" y="5416170"/>
            <a:ext cx="1573179" cy="4611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4600"/>
              <a:buFont typeface="Arial"/>
              <a:buNone/>
              <a:tabLst/>
              <a:defRPr/>
            </a:pPr>
            <a:r>
              <a:rPr kumimoji="0" lang="es-ES" sz="1600" b="0" i="0" u="none" strike="noStrike" kern="1200" cap="none" spc="0" normalizeH="0" baseline="0" noProof="0">
                <a:ln>
                  <a:noFill/>
                </a:ln>
                <a:solidFill>
                  <a:srgbClr val="FFFFFF"/>
                </a:solidFill>
                <a:effectLst/>
                <a:uLnTx/>
                <a:uFillTx/>
                <a:latin typeface="Tahoma"/>
                <a:ea typeface="Tahoma"/>
                <a:cs typeface="Tahoma"/>
                <a:sym typeface="Tahoma"/>
              </a:rPr>
              <a:t>Aliados estratégicos</a:t>
            </a:r>
            <a:endParaRPr kumimoji="0" sz="1600" b="0" i="0" u="none" strike="noStrike" kern="1200" cap="none" spc="0" normalizeH="0" baseline="0" noProof="0">
              <a:ln>
                <a:noFill/>
              </a:ln>
              <a:solidFill>
                <a:srgbClr val="FFFFFF"/>
              </a:solidFill>
              <a:effectLst/>
              <a:uLnTx/>
              <a:uFillTx/>
              <a:latin typeface="Tahoma"/>
              <a:ea typeface="Tahoma"/>
              <a:cs typeface="Tahoma"/>
              <a:sym typeface="Tahoma"/>
            </a:endParaRPr>
          </a:p>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endParaRPr kumimoji="0" sz="1600" b="0" i="0" u="none" strike="noStrike" kern="1200" cap="none" spc="0" normalizeH="0" baseline="0" noProof="0">
              <a:ln>
                <a:noFill/>
              </a:ln>
              <a:solidFill>
                <a:srgbClr val="00B5CB"/>
              </a:solidFill>
              <a:effectLst/>
              <a:uLnTx/>
              <a:uFillTx/>
              <a:latin typeface="Tahoma"/>
              <a:ea typeface="Tahoma"/>
              <a:cs typeface="Tahoma"/>
              <a:sym typeface="Tahoma"/>
            </a:endParaRPr>
          </a:p>
        </p:txBody>
      </p:sp>
      <p:sp>
        <p:nvSpPr>
          <p:cNvPr id="488" name="Google Shape;488;g2c89c61cbac_0_751"/>
          <p:cNvSpPr txBox="1"/>
          <p:nvPr/>
        </p:nvSpPr>
        <p:spPr>
          <a:xfrm>
            <a:off x="7433164" y="5496851"/>
            <a:ext cx="1176600" cy="4611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4600"/>
              <a:buFont typeface="Arial"/>
              <a:buNone/>
              <a:tabLst/>
              <a:defRPr/>
            </a:pPr>
            <a:r>
              <a:rPr kumimoji="0" lang="es-ES" sz="1600" b="0" i="0" u="none" strike="noStrike" kern="1200" cap="none" spc="0" normalizeH="0" baseline="0" noProof="0">
                <a:ln>
                  <a:noFill/>
                </a:ln>
                <a:solidFill>
                  <a:srgbClr val="FFFFFF"/>
                </a:solidFill>
                <a:effectLst/>
                <a:uLnTx/>
                <a:uFillTx/>
                <a:latin typeface="Tahoma"/>
                <a:ea typeface="Tahoma"/>
                <a:cs typeface="Tahoma"/>
                <a:sym typeface="Tahoma"/>
              </a:rPr>
              <a:t>Países</a:t>
            </a:r>
            <a:endParaRPr kumimoji="0" sz="1600" b="0" i="0" u="none" strike="noStrike" kern="1200" cap="none" spc="0" normalizeH="0" baseline="0" noProof="0">
              <a:ln>
                <a:noFill/>
              </a:ln>
              <a:solidFill>
                <a:srgbClr val="FFFFFF"/>
              </a:solidFill>
              <a:effectLst/>
              <a:uLnTx/>
              <a:uFillTx/>
              <a:latin typeface="Tahoma"/>
              <a:ea typeface="Tahoma"/>
              <a:cs typeface="Tahoma"/>
              <a:sym typeface="Tahoma"/>
            </a:endParaRPr>
          </a:p>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endParaRPr kumimoji="0" sz="1600" b="0" i="0" u="none" strike="noStrike" kern="1200" cap="none" spc="0" normalizeH="0" baseline="0" noProof="0">
              <a:ln>
                <a:noFill/>
              </a:ln>
              <a:solidFill>
                <a:srgbClr val="00B5CB"/>
              </a:solidFill>
              <a:effectLst/>
              <a:uLnTx/>
              <a:uFillTx/>
              <a:latin typeface="Tahoma"/>
              <a:ea typeface="Tahoma"/>
              <a:cs typeface="Tahoma"/>
              <a:sym typeface="Tahoma"/>
            </a:endParaRPr>
          </a:p>
        </p:txBody>
      </p:sp>
      <p:pic>
        <p:nvPicPr>
          <p:cNvPr id="489" name="Google Shape;489;g2c89c61cbac_0_751"/>
          <p:cNvPicPr preferRelativeResize="0"/>
          <p:nvPr/>
        </p:nvPicPr>
        <p:blipFill rotWithShape="1">
          <a:blip r:embed="rId10">
            <a:alphaModFix/>
          </a:blip>
          <a:srcRect/>
          <a:stretch/>
        </p:blipFill>
        <p:spPr>
          <a:xfrm>
            <a:off x="10226684" y="3864709"/>
            <a:ext cx="828402" cy="936455"/>
          </a:xfrm>
          <a:prstGeom prst="rect">
            <a:avLst/>
          </a:prstGeom>
          <a:noFill/>
          <a:ln>
            <a:noFill/>
          </a:ln>
        </p:spPr>
      </p:pic>
      <p:sp>
        <p:nvSpPr>
          <p:cNvPr id="490" name="Google Shape;490;g2c89c61cbac_0_751"/>
          <p:cNvSpPr txBox="1"/>
          <p:nvPr/>
        </p:nvSpPr>
        <p:spPr>
          <a:xfrm>
            <a:off x="9375204" y="4914509"/>
            <a:ext cx="2555100" cy="4899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kumimoji="0" lang="es-ES" sz="2000" b="1" i="0" u="none" strike="noStrike" kern="1200" cap="none" spc="0" normalizeH="0" baseline="0" noProof="0">
                <a:ln>
                  <a:noFill/>
                </a:ln>
                <a:solidFill>
                  <a:srgbClr val="18BBD6"/>
                </a:solidFill>
                <a:effectLst/>
                <a:uLnTx/>
                <a:uFillTx/>
                <a:latin typeface="Tahoma"/>
                <a:ea typeface="Tahoma"/>
                <a:cs typeface="Tahoma"/>
                <a:sym typeface="Tahoma"/>
              </a:rPr>
              <a:t>AUTORIZADOS</a:t>
            </a:r>
            <a:endParaRPr kumimoji="0" sz="2000" b="1" i="0" u="none" strike="noStrike" kern="1200" cap="none" spc="0" normalizeH="0" baseline="0" noProof="0">
              <a:ln>
                <a:noFill/>
              </a:ln>
              <a:solidFill>
                <a:srgbClr val="18BBD6"/>
              </a:solidFill>
              <a:effectLst/>
              <a:uLnTx/>
              <a:uFillTx/>
              <a:latin typeface="Tahoma"/>
              <a:ea typeface="Tahoma"/>
              <a:cs typeface="Tahoma"/>
              <a:sym typeface="Tahoma"/>
            </a:endParaRPr>
          </a:p>
        </p:txBody>
      </p:sp>
      <p:sp>
        <p:nvSpPr>
          <p:cNvPr id="491" name="Google Shape;491;g2c89c61cbac_0_751"/>
          <p:cNvSpPr txBox="1"/>
          <p:nvPr/>
        </p:nvSpPr>
        <p:spPr>
          <a:xfrm>
            <a:off x="9534828" y="5398250"/>
            <a:ext cx="2280300" cy="4611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4600"/>
              <a:buFont typeface="Arial"/>
              <a:buNone/>
              <a:tabLst/>
              <a:defRPr/>
            </a:pPr>
            <a:r>
              <a:rPr kumimoji="0" lang="es-ES" sz="1400" b="0" i="0" u="none" strike="noStrike" kern="1200" cap="none" spc="0" normalizeH="0" baseline="0" noProof="0">
                <a:ln>
                  <a:noFill/>
                </a:ln>
                <a:solidFill>
                  <a:srgbClr val="FFFFFF"/>
                </a:solidFill>
                <a:effectLst/>
                <a:uLnTx/>
                <a:uFillTx/>
                <a:latin typeface="Tahoma"/>
                <a:ea typeface="Tahoma"/>
                <a:cs typeface="Tahoma"/>
                <a:sym typeface="Tahoma"/>
              </a:rPr>
              <a:t>PAC MX/ PAC PANAMÁ/ PAC RD/ PT COL / CHILE/ OSE &amp; PSE/ PSE CR/</a:t>
            </a:r>
            <a:endParaRPr kumimoji="0" sz="1400" b="0" i="0" u="none" strike="noStrike" kern="1200" cap="none" spc="0" normalizeH="0" baseline="0" noProof="0">
              <a:ln>
                <a:noFill/>
              </a:ln>
              <a:solidFill>
                <a:srgbClr val="00B5CB"/>
              </a:solidFill>
              <a:effectLst/>
              <a:uLnTx/>
              <a:uFillTx/>
              <a:latin typeface="Tahoma"/>
              <a:ea typeface="Tahoma"/>
              <a:cs typeface="Tahoma"/>
              <a:sym typeface="Tahoma"/>
            </a:endParaRPr>
          </a:p>
        </p:txBody>
      </p:sp>
      <p:sp>
        <p:nvSpPr>
          <p:cNvPr id="492" name="Google Shape;492;g2c89c61cbac_0_751"/>
          <p:cNvSpPr txBox="1"/>
          <p:nvPr/>
        </p:nvSpPr>
        <p:spPr>
          <a:xfrm>
            <a:off x="380698" y="612658"/>
            <a:ext cx="9035100" cy="687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80000"/>
              </a:lnSpc>
              <a:spcBef>
                <a:spcPts val="1000"/>
              </a:spcBef>
              <a:spcAft>
                <a:spcPts val="0"/>
              </a:spcAft>
              <a:buClr>
                <a:srgbClr val="003661"/>
              </a:buClr>
              <a:buSzPts val="2800"/>
              <a:buFont typeface="Arial"/>
              <a:buNone/>
              <a:tabLst/>
              <a:defRPr/>
            </a:pPr>
            <a:r>
              <a:rPr kumimoji="0" lang="es-ES" sz="3600" b="0" i="0" u="none" strike="noStrike" kern="1200" cap="none" spc="0" normalizeH="0" baseline="0" noProof="0" dirty="0">
                <a:ln>
                  <a:noFill/>
                </a:ln>
                <a:solidFill>
                  <a:srgbClr val="FFFFFF"/>
                </a:solidFill>
                <a:effectLst/>
                <a:uLnTx/>
                <a:uFillTx/>
                <a:latin typeface="Instrument Sans" panose="020B0604020202020204" charset="0"/>
                <a:ea typeface="Tahoma"/>
                <a:cs typeface="Tahoma"/>
                <a:sym typeface="Tahoma"/>
              </a:rPr>
              <a:t>Somos Estela</a:t>
            </a:r>
            <a:endParaRPr kumimoji="0" lang="es-ES" sz="3600" b="0" i="0" u="none" strike="noStrike" kern="1200" cap="none" spc="0" normalizeH="0" baseline="0" noProof="0" dirty="0">
              <a:ln>
                <a:noFill/>
              </a:ln>
              <a:solidFill>
                <a:srgbClr val="000000"/>
              </a:solidFill>
              <a:effectLst/>
              <a:uLnTx/>
              <a:uFillTx/>
              <a:latin typeface="Instrument Sans" panose="020B0604020202020204" charset="0"/>
              <a:ea typeface="Arial"/>
              <a:cs typeface="Arial"/>
              <a:sym typeface="Arial"/>
            </a:endParaRPr>
          </a:p>
        </p:txBody>
      </p:sp>
      <p:sp>
        <p:nvSpPr>
          <p:cNvPr id="493" name="Google Shape;493;g2c89c61cbac_0_751"/>
          <p:cNvSpPr txBox="1"/>
          <p:nvPr/>
        </p:nvSpPr>
        <p:spPr>
          <a:xfrm>
            <a:off x="380698" y="380510"/>
            <a:ext cx="6097800" cy="2538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70000"/>
              </a:lnSpc>
              <a:spcBef>
                <a:spcPts val="0"/>
              </a:spcBef>
              <a:spcAft>
                <a:spcPts val="0"/>
              </a:spcAft>
              <a:buClr>
                <a:srgbClr val="95F8EC"/>
              </a:buClr>
              <a:buSzPts val="400"/>
              <a:buFont typeface="Arial"/>
              <a:buNone/>
              <a:tabLst/>
              <a:defRPr/>
            </a:pPr>
            <a:r>
              <a:rPr kumimoji="0" lang="es-ES" sz="1500" b="0" i="0" u="none" strike="noStrike" kern="1200" cap="none" spc="0" normalizeH="0" baseline="0" noProof="0" dirty="0">
                <a:ln>
                  <a:noFill/>
                </a:ln>
                <a:solidFill>
                  <a:srgbClr val="95F8EC"/>
                </a:solidFill>
                <a:effectLst/>
                <a:uLnTx/>
                <a:uFillTx/>
                <a:latin typeface="Outfit" pitchFamily="2" charset="0"/>
                <a:ea typeface="Tahoma"/>
                <a:cs typeface="Tahoma"/>
                <a:sym typeface="Tahoma"/>
              </a:rPr>
              <a:t>¿QUIÉNES SOMOS?</a:t>
            </a:r>
            <a:endParaRPr kumimoji="0" sz="1500" b="0" i="0" u="none" strike="noStrike" kern="1200" cap="none" spc="0" normalizeH="0" baseline="0" noProof="0" dirty="0">
              <a:ln>
                <a:noFill/>
              </a:ln>
              <a:solidFill>
                <a:srgbClr val="000000"/>
              </a:solidFill>
              <a:effectLst/>
              <a:uLnTx/>
              <a:uFillTx/>
              <a:latin typeface="Outfit" pitchFamily="2" charset="0"/>
              <a:ea typeface="Arial"/>
              <a:cs typeface="Arial"/>
              <a:sym typeface="Arial"/>
            </a:endParaRPr>
          </a:p>
        </p:txBody>
      </p:sp>
      <p:pic>
        <p:nvPicPr>
          <p:cNvPr id="494" name="Google Shape;494;g2c89c61cbac_0_751" descr="Icono&#10;&#10;Descripción generada automáticamente"/>
          <p:cNvPicPr preferRelativeResize="0"/>
          <p:nvPr/>
        </p:nvPicPr>
        <p:blipFill rotWithShape="1">
          <a:blip r:embed="rId11">
            <a:alphaModFix/>
          </a:blip>
          <a:srcRect/>
          <a:stretch/>
        </p:blipFill>
        <p:spPr>
          <a:xfrm>
            <a:off x="9848360" y="1296338"/>
            <a:ext cx="765101" cy="765101"/>
          </a:xfrm>
          <a:prstGeom prst="rect">
            <a:avLst/>
          </a:prstGeom>
          <a:noFill/>
          <a:ln>
            <a:noFill/>
          </a:ln>
        </p:spPr>
      </p:pic>
      <p:pic>
        <p:nvPicPr>
          <p:cNvPr id="3" name="Imagen 2" descr="Texto&#10;&#10;Descripción generada automáticamente">
            <a:extLst>
              <a:ext uri="{FF2B5EF4-FFF2-40B4-BE49-F238E27FC236}">
                <a16:creationId xmlns:a16="http://schemas.microsoft.com/office/drawing/2014/main" id="{BEF105AA-1725-E440-48ED-A9DC5D66EBF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03190" y="6300756"/>
            <a:ext cx="1216040" cy="34896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Mapa&#10;&#10;Descripción generada automáticamente">
            <a:extLst>
              <a:ext uri="{FF2B5EF4-FFF2-40B4-BE49-F238E27FC236}">
                <a16:creationId xmlns:a16="http://schemas.microsoft.com/office/drawing/2014/main" id="{FE784F4D-F531-38E6-BB72-DD57AA00F2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6419" y="264991"/>
            <a:ext cx="3649336" cy="6473330"/>
          </a:xfrm>
          <a:prstGeom prst="rect">
            <a:avLst/>
          </a:prstGeom>
        </p:spPr>
      </p:pic>
      <p:sp>
        <p:nvSpPr>
          <p:cNvPr id="2" name="Marcador de texto 1">
            <a:extLst>
              <a:ext uri="{FF2B5EF4-FFF2-40B4-BE49-F238E27FC236}">
                <a16:creationId xmlns:a16="http://schemas.microsoft.com/office/drawing/2014/main" id="{BF69AFEB-10BA-B63A-A7B4-4593C779810D}"/>
              </a:ext>
            </a:extLst>
          </p:cNvPr>
          <p:cNvSpPr>
            <a:spLocks noGrp="1"/>
          </p:cNvSpPr>
          <p:nvPr>
            <p:ph type="body" idx="1"/>
          </p:nvPr>
        </p:nvSpPr>
        <p:spPr>
          <a:xfrm>
            <a:off x="10368277" y="6269382"/>
            <a:ext cx="1624724" cy="460982"/>
          </a:xfrm>
        </p:spPr>
        <p:txBody>
          <a:bodyPr/>
          <a:lstStyle/>
          <a:p>
            <a:endParaRPr lang="es-PE"/>
          </a:p>
        </p:txBody>
      </p:sp>
      <p:sp>
        <p:nvSpPr>
          <p:cNvPr id="17" name="Título 1">
            <a:extLst>
              <a:ext uri="{FF2B5EF4-FFF2-40B4-BE49-F238E27FC236}">
                <a16:creationId xmlns:a16="http://schemas.microsoft.com/office/drawing/2014/main" id="{1E1FA20D-F39C-C904-B31B-95CAD21BBE93}"/>
              </a:ext>
            </a:extLst>
          </p:cNvPr>
          <p:cNvSpPr>
            <a:spLocks noGrp="1"/>
          </p:cNvSpPr>
          <p:nvPr>
            <p:ph type="title" idx="4294967295"/>
          </p:nvPr>
        </p:nvSpPr>
        <p:spPr>
          <a:xfrm>
            <a:off x="403800" y="917508"/>
            <a:ext cx="5986368" cy="741362"/>
          </a:xfrm>
        </p:spPr>
        <p:txBody>
          <a:bodyPr>
            <a:noAutofit/>
          </a:bodyPr>
          <a:lstStyle/>
          <a:p>
            <a:r>
              <a:rPr lang="es-CL" sz="3600">
                <a:latin typeface="Instrument Sans" panose="020B0604020202020204" charset="0"/>
              </a:rPr>
              <a:t>Proveedor Regional con Atención Local</a:t>
            </a:r>
          </a:p>
        </p:txBody>
      </p:sp>
      <p:cxnSp>
        <p:nvCxnSpPr>
          <p:cNvPr id="8" name="Conector recto 7">
            <a:extLst>
              <a:ext uri="{FF2B5EF4-FFF2-40B4-BE49-F238E27FC236}">
                <a16:creationId xmlns:a16="http://schemas.microsoft.com/office/drawing/2014/main" id="{1B7ED33F-D38A-B22A-88E3-4956C7DFE575}"/>
              </a:ext>
            </a:extLst>
          </p:cNvPr>
          <p:cNvCxnSpPr>
            <a:cxnSpLocks/>
            <a:endCxn id="29" idx="1"/>
          </p:cNvCxnSpPr>
          <p:nvPr/>
        </p:nvCxnSpPr>
        <p:spPr>
          <a:xfrm flipV="1">
            <a:off x="7814930" y="4008651"/>
            <a:ext cx="1875939" cy="15105"/>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Conector recto 10">
            <a:extLst>
              <a:ext uri="{FF2B5EF4-FFF2-40B4-BE49-F238E27FC236}">
                <a16:creationId xmlns:a16="http://schemas.microsoft.com/office/drawing/2014/main" id="{DE7D4F48-7CC6-CC58-8D73-1E39F9BF7991}"/>
              </a:ext>
            </a:extLst>
          </p:cNvPr>
          <p:cNvCxnSpPr>
            <a:cxnSpLocks/>
            <a:stCxn id="4" idx="3"/>
          </p:cNvCxnSpPr>
          <p:nvPr/>
        </p:nvCxnSpPr>
        <p:spPr>
          <a:xfrm>
            <a:off x="6615971" y="4120998"/>
            <a:ext cx="130528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Conector recto 12">
            <a:extLst>
              <a:ext uri="{FF2B5EF4-FFF2-40B4-BE49-F238E27FC236}">
                <a16:creationId xmlns:a16="http://schemas.microsoft.com/office/drawing/2014/main" id="{430E53EA-9D15-7F8A-4EB7-DFE07EABC0B1}"/>
              </a:ext>
            </a:extLst>
          </p:cNvPr>
          <p:cNvCxnSpPr>
            <a:cxnSpLocks/>
            <a:stCxn id="26" idx="3"/>
          </p:cNvCxnSpPr>
          <p:nvPr/>
        </p:nvCxnSpPr>
        <p:spPr>
          <a:xfrm>
            <a:off x="6615971" y="4701077"/>
            <a:ext cx="137971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Conector recto 32">
            <a:extLst>
              <a:ext uri="{FF2B5EF4-FFF2-40B4-BE49-F238E27FC236}">
                <a16:creationId xmlns:a16="http://schemas.microsoft.com/office/drawing/2014/main" id="{AF808DA2-E57B-4C13-E4EC-6389CDC77E9B}"/>
              </a:ext>
            </a:extLst>
          </p:cNvPr>
          <p:cNvCxnSpPr>
            <a:cxnSpLocks/>
            <a:endCxn id="31" idx="1"/>
          </p:cNvCxnSpPr>
          <p:nvPr/>
        </p:nvCxnSpPr>
        <p:spPr>
          <a:xfrm flipV="1">
            <a:off x="8339875" y="5577839"/>
            <a:ext cx="999043" cy="1"/>
          </a:xfrm>
          <a:prstGeom prst="line">
            <a:avLst/>
          </a:prstGeom>
        </p:spPr>
        <p:style>
          <a:lnRef idx="2">
            <a:schemeClr val="accent1"/>
          </a:lnRef>
          <a:fillRef idx="0">
            <a:schemeClr val="accent1"/>
          </a:fillRef>
          <a:effectRef idx="1">
            <a:schemeClr val="accent1"/>
          </a:effectRef>
          <a:fontRef idx="minor">
            <a:schemeClr val="tx1"/>
          </a:fontRef>
        </p:style>
      </p:cxnSp>
      <p:sp>
        <p:nvSpPr>
          <p:cNvPr id="34" name="Google Shape;491;p41">
            <a:extLst>
              <a:ext uri="{FF2B5EF4-FFF2-40B4-BE49-F238E27FC236}">
                <a16:creationId xmlns:a16="http://schemas.microsoft.com/office/drawing/2014/main" id="{C9751A67-080D-0A4F-0CE5-45E7A6C2AEB9}"/>
              </a:ext>
            </a:extLst>
          </p:cNvPr>
          <p:cNvSpPr txBox="1">
            <a:spLocks/>
          </p:cNvSpPr>
          <p:nvPr/>
        </p:nvSpPr>
        <p:spPr>
          <a:xfrm>
            <a:off x="5539034" y="2884081"/>
            <a:ext cx="1078865" cy="243270"/>
          </a:xfrm>
          <a:prstGeom prst="roundRect">
            <a:avLst/>
          </a:prstGeom>
          <a:noFill/>
          <a:ln w="12700">
            <a:solidFill>
              <a:schemeClr val="accent1"/>
            </a:solidFill>
          </a:ln>
        </p:spPr>
        <p:txBody>
          <a:bodyPr spcFirstLastPara="1" wrap="square" lIns="91425" tIns="0" rIns="91425" bIns="457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panose="020B0604020202020204" pitchFamily="34" charset="0"/>
              <a:buNone/>
              <a:tabLst/>
              <a:defRPr/>
            </a:pPr>
            <a:r>
              <a:rPr kumimoji="0" lang="es-ES" sz="1400" b="0" i="0" u="none" strike="noStrike" kern="1200" cap="none" spc="0" normalizeH="0" baseline="0" noProof="0">
                <a:ln>
                  <a:noFill/>
                </a:ln>
                <a:solidFill>
                  <a:srgbClr val="056497"/>
                </a:solidFill>
                <a:effectLst/>
                <a:uLnTx/>
                <a:uFillTx/>
                <a:latin typeface="Instrument Sans" panose="020B0604020202020204" charset="0"/>
                <a:ea typeface="Verdana" panose="020B0604030504040204" pitchFamily="34" charset="0"/>
                <a:cs typeface="+mn-cs"/>
              </a:rPr>
              <a:t>México</a:t>
            </a:r>
            <a:endParaRPr kumimoji="0" lang="es-ES" sz="1400" b="0" i="0" u="none" strike="noStrike" kern="1200" cap="none" spc="0" normalizeH="0" baseline="0" noProof="0">
              <a:ln>
                <a:noFill/>
              </a:ln>
              <a:solidFill>
                <a:srgbClr val="003661"/>
              </a:solidFill>
              <a:effectLst/>
              <a:uLnTx/>
              <a:uFillTx/>
              <a:latin typeface="Instrument Sans" panose="020B0604020202020204" charset="0"/>
              <a:ea typeface="Verdana" panose="020B0604030504040204" pitchFamily="34" charset="0"/>
              <a:cs typeface="Tahoma"/>
              <a:sym typeface="Tahoma"/>
            </a:endParaRPr>
          </a:p>
        </p:txBody>
      </p:sp>
      <p:sp>
        <p:nvSpPr>
          <p:cNvPr id="10" name="Marcador de texto 6">
            <a:extLst>
              <a:ext uri="{FF2B5EF4-FFF2-40B4-BE49-F238E27FC236}">
                <a16:creationId xmlns:a16="http://schemas.microsoft.com/office/drawing/2014/main" id="{B602CA32-FF97-0BB7-4DAB-C9D5DD67ACC1}"/>
              </a:ext>
            </a:extLst>
          </p:cNvPr>
          <p:cNvSpPr txBox="1">
            <a:spLocks/>
          </p:cNvSpPr>
          <p:nvPr/>
        </p:nvSpPr>
        <p:spPr>
          <a:xfrm>
            <a:off x="403799" y="390981"/>
            <a:ext cx="2953385" cy="3536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Instrument Sans Medium" pitchFamily="2" charset="0"/>
                <a:ea typeface="Tahoma" panose="020B0604030504040204" pitchFamily="34" charset="0"/>
                <a:cs typeface="Tahoma" panose="020B0604030504040204" pitchFamily="34" charset="0"/>
              </a:defRPr>
            </a:lvl1pPr>
            <a:lvl2pPr marL="342900" indent="0" algn="l" defTabSz="914400" rtl="0" eaLnBrk="1" latinLnBrk="0" hangingPunct="1">
              <a:lnSpc>
                <a:spcPct val="90000"/>
              </a:lnSpc>
              <a:spcBef>
                <a:spcPts val="500"/>
              </a:spcBef>
              <a:buFont typeface="Arial" panose="020B0604020202020204" pitchFamily="34" charset="0"/>
              <a:buNone/>
              <a:defRPr sz="1500" kern="1200">
                <a:solidFill>
                  <a:schemeClr val="tx1">
                    <a:tint val="82000"/>
                  </a:schemeClr>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350" kern="1200">
                <a:solidFill>
                  <a:schemeClr val="tx1">
                    <a:tint val="82000"/>
                  </a:schemeClr>
                </a:solidFill>
                <a:latin typeface="+mn-lt"/>
                <a:ea typeface="+mn-ea"/>
                <a:cs typeface="+mn-cs"/>
              </a:defRPr>
            </a:lvl3pPr>
            <a:lvl4pPr marL="10287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4pPr>
            <a:lvl5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L" sz="1500" b="0" i="0" u="none" strike="noStrike" kern="1200" cap="none" spc="0" normalizeH="0" baseline="0" noProof="0">
                <a:ln>
                  <a:noFill/>
                </a:ln>
                <a:solidFill>
                  <a:srgbClr val="00B5CC"/>
                </a:solidFill>
                <a:effectLst/>
                <a:uLnTx/>
                <a:uFillTx/>
                <a:latin typeface="Outfit" pitchFamily="2" charset="0"/>
                <a:ea typeface="Verdana" panose="020B0604030504040204" pitchFamily="34" charset="0"/>
                <a:cs typeface="Tahoma" panose="020B0604030504040204" pitchFamily="34" charset="0"/>
              </a:rPr>
              <a:t>¿QUIÉNES SOMOS?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CL" sz="1500" b="0" i="0" u="none" strike="noStrike" kern="1200" cap="none" spc="0" normalizeH="0" baseline="0" noProof="0">
              <a:ln>
                <a:noFill/>
              </a:ln>
              <a:solidFill>
                <a:srgbClr val="00B5CC"/>
              </a:solidFill>
              <a:effectLst/>
              <a:uLnTx/>
              <a:uFillTx/>
              <a:latin typeface="Outfit" pitchFamily="2" charset="0"/>
              <a:ea typeface="Tahoma" panose="020B0604030504040204" pitchFamily="34" charset="0"/>
              <a:cs typeface="Tahoma" panose="020B0604030504040204" pitchFamily="34" charset="0"/>
            </a:endParaRPr>
          </a:p>
        </p:txBody>
      </p:sp>
      <p:sp>
        <p:nvSpPr>
          <p:cNvPr id="4" name="Google Shape;491;p41">
            <a:extLst>
              <a:ext uri="{FF2B5EF4-FFF2-40B4-BE49-F238E27FC236}">
                <a16:creationId xmlns:a16="http://schemas.microsoft.com/office/drawing/2014/main" id="{B49250DF-DFF3-E7CD-0189-4EBAD4DE7144}"/>
              </a:ext>
            </a:extLst>
          </p:cNvPr>
          <p:cNvSpPr txBox="1">
            <a:spLocks/>
          </p:cNvSpPr>
          <p:nvPr/>
        </p:nvSpPr>
        <p:spPr>
          <a:xfrm>
            <a:off x="5537106" y="3999363"/>
            <a:ext cx="1078865" cy="243270"/>
          </a:xfrm>
          <a:prstGeom prst="roundRect">
            <a:avLst/>
          </a:prstGeom>
          <a:noFill/>
          <a:ln w="12700">
            <a:solidFill>
              <a:schemeClr val="accent1"/>
            </a:solidFill>
          </a:ln>
        </p:spPr>
        <p:txBody>
          <a:bodyPr spcFirstLastPara="1" wrap="square" lIns="91425" tIns="0" rIns="91425" bIns="720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panose="020B0604020202020204" pitchFamily="34" charset="0"/>
              <a:buNone/>
              <a:tabLst/>
              <a:defRPr/>
            </a:pPr>
            <a:r>
              <a:rPr kumimoji="0" lang="es-ES" sz="1400" b="0" i="0" u="none" strike="noStrike" kern="1200" cap="none" spc="0" normalizeH="0" baseline="0" noProof="0">
                <a:ln>
                  <a:noFill/>
                </a:ln>
                <a:solidFill>
                  <a:srgbClr val="056497"/>
                </a:solidFill>
                <a:effectLst/>
                <a:uLnTx/>
                <a:uFillTx/>
                <a:latin typeface="Instrument Sans" panose="020B0604020202020204" charset="0"/>
                <a:ea typeface="Verdana" panose="020B0604030504040204" pitchFamily="34" charset="0"/>
                <a:cs typeface="+mn-cs"/>
              </a:rPr>
              <a:t>Panamá</a:t>
            </a:r>
            <a:endParaRPr kumimoji="0" lang="es-ES" sz="1400" b="0" i="0" u="none" strike="noStrike" kern="1200" cap="none" spc="0" normalizeH="0" baseline="0" noProof="0">
              <a:ln>
                <a:noFill/>
              </a:ln>
              <a:solidFill>
                <a:srgbClr val="003661"/>
              </a:solidFill>
              <a:effectLst/>
              <a:uLnTx/>
              <a:uFillTx/>
              <a:latin typeface="Instrument Sans" panose="020B0604020202020204" charset="0"/>
              <a:ea typeface="Verdana" panose="020B0604030504040204" pitchFamily="34" charset="0"/>
              <a:cs typeface="Tahoma"/>
              <a:sym typeface="Tahoma"/>
            </a:endParaRPr>
          </a:p>
        </p:txBody>
      </p:sp>
      <p:sp>
        <p:nvSpPr>
          <p:cNvPr id="9" name="Google Shape;491;p41">
            <a:extLst>
              <a:ext uri="{FF2B5EF4-FFF2-40B4-BE49-F238E27FC236}">
                <a16:creationId xmlns:a16="http://schemas.microsoft.com/office/drawing/2014/main" id="{E0CC9EE6-0AA4-12F9-B4DB-26FC9FF4178C}"/>
              </a:ext>
            </a:extLst>
          </p:cNvPr>
          <p:cNvSpPr txBox="1">
            <a:spLocks/>
          </p:cNvSpPr>
          <p:nvPr/>
        </p:nvSpPr>
        <p:spPr>
          <a:xfrm>
            <a:off x="5539359" y="3510567"/>
            <a:ext cx="1166749" cy="244361"/>
          </a:xfrm>
          <a:prstGeom prst="roundRect">
            <a:avLst/>
          </a:prstGeom>
          <a:noFill/>
          <a:ln w="12700">
            <a:solidFill>
              <a:schemeClr val="accent1"/>
            </a:solidFill>
          </a:ln>
        </p:spPr>
        <p:txBody>
          <a:bodyPr spcFirstLastPara="1" wrap="square" lIns="91425" tIns="0" rIns="91425" bIns="720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panose="020B0604020202020204" pitchFamily="34" charset="0"/>
              <a:buNone/>
              <a:tabLst/>
              <a:defRPr/>
            </a:pPr>
            <a:r>
              <a:rPr kumimoji="0" lang="es-ES" sz="1400" b="0" i="0" u="none" strike="noStrike" kern="1200" cap="none" spc="0" normalizeH="0" baseline="0" noProof="0">
                <a:ln>
                  <a:noFill/>
                </a:ln>
                <a:solidFill>
                  <a:srgbClr val="056497"/>
                </a:solidFill>
                <a:effectLst/>
                <a:uLnTx/>
                <a:uFillTx/>
                <a:latin typeface="Instrument Sans" panose="020B0604020202020204" charset="0"/>
                <a:ea typeface="Verdana" panose="020B0604030504040204" pitchFamily="34" charset="0"/>
                <a:cs typeface="+mn-cs"/>
              </a:rPr>
              <a:t>El Salvador</a:t>
            </a:r>
            <a:endParaRPr kumimoji="0" lang="es-ES" sz="1400" b="0" i="0" u="none" strike="noStrike" kern="1200" cap="none" spc="0" normalizeH="0" baseline="0" noProof="0">
              <a:ln>
                <a:noFill/>
              </a:ln>
              <a:solidFill>
                <a:srgbClr val="003661"/>
              </a:solidFill>
              <a:effectLst/>
              <a:uLnTx/>
              <a:uFillTx/>
              <a:latin typeface="Instrument Sans" panose="020B0604020202020204" charset="0"/>
              <a:ea typeface="Verdana" panose="020B0604030504040204" pitchFamily="34" charset="0"/>
              <a:cs typeface="Tahoma"/>
              <a:sym typeface="Tahoma"/>
            </a:endParaRPr>
          </a:p>
        </p:txBody>
      </p:sp>
      <p:sp>
        <p:nvSpPr>
          <p:cNvPr id="26" name="Google Shape;491;p41">
            <a:extLst>
              <a:ext uri="{FF2B5EF4-FFF2-40B4-BE49-F238E27FC236}">
                <a16:creationId xmlns:a16="http://schemas.microsoft.com/office/drawing/2014/main" id="{FCF98CDE-1369-F3DB-7DE0-95DE871642F1}"/>
              </a:ext>
            </a:extLst>
          </p:cNvPr>
          <p:cNvSpPr txBox="1">
            <a:spLocks/>
          </p:cNvSpPr>
          <p:nvPr/>
        </p:nvSpPr>
        <p:spPr>
          <a:xfrm>
            <a:off x="5537106" y="4579442"/>
            <a:ext cx="1078865" cy="243270"/>
          </a:xfrm>
          <a:prstGeom prst="roundRect">
            <a:avLst/>
          </a:prstGeom>
          <a:noFill/>
          <a:ln w="12700">
            <a:solidFill>
              <a:schemeClr val="accent1"/>
            </a:solidFill>
          </a:ln>
        </p:spPr>
        <p:txBody>
          <a:bodyPr spcFirstLastPara="1" wrap="square" lIns="91425" tIns="0" rIns="91425" bIns="720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panose="020B0604020202020204" pitchFamily="34" charset="0"/>
              <a:buNone/>
              <a:tabLst/>
              <a:defRPr/>
            </a:pPr>
            <a:r>
              <a:rPr kumimoji="0" lang="es-ES" sz="1400" b="0" i="0" u="none" strike="noStrike" kern="1200" cap="none" spc="0" normalizeH="0" baseline="0" noProof="0">
                <a:ln>
                  <a:noFill/>
                </a:ln>
                <a:solidFill>
                  <a:srgbClr val="056497"/>
                </a:solidFill>
                <a:effectLst/>
                <a:uLnTx/>
                <a:uFillTx/>
                <a:latin typeface="Instrument Sans" panose="020B0604020202020204" charset="0"/>
                <a:ea typeface="Verdana" panose="020B0604030504040204" pitchFamily="34" charset="0"/>
                <a:cs typeface="+mn-cs"/>
              </a:rPr>
              <a:t>Perú</a:t>
            </a:r>
            <a:endParaRPr kumimoji="0" lang="es-ES" sz="1400" b="0" i="0" u="none" strike="noStrike" kern="1200" cap="none" spc="0" normalizeH="0" baseline="0" noProof="0">
              <a:ln>
                <a:noFill/>
              </a:ln>
              <a:solidFill>
                <a:srgbClr val="003661"/>
              </a:solidFill>
              <a:effectLst/>
              <a:uLnTx/>
              <a:uFillTx/>
              <a:latin typeface="Instrument Sans" panose="020B0604020202020204" charset="0"/>
              <a:ea typeface="Verdana" panose="020B0604030504040204" pitchFamily="34" charset="0"/>
              <a:cs typeface="Tahoma"/>
              <a:sym typeface="Tahoma"/>
            </a:endParaRPr>
          </a:p>
        </p:txBody>
      </p:sp>
      <p:sp>
        <p:nvSpPr>
          <p:cNvPr id="28" name="Google Shape;491;p41">
            <a:extLst>
              <a:ext uri="{FF2B5EF4-FFF2-40B4-BE49-F238E27FC236}">
                <a16:creationId xmlns:a16="http://schemas.microsoft.com/office/drawing/2014/main" id="{D2EF1D67-E245-029A-F9D7-48D1A73756DC}"/>
              </a:ext>
            </a:extLst>
          </p:cNvPr>
          <p:cNvSpPr txBox="1">
            <a:spLocks/>
          </p:cNvSpPr>
          <p:nvPr/>
        </p:nvSpPr>
        <p:spPr>
          <a:xfrm>
            <a:off x="8646044" y="3318893"/>
            <a:ext cx="2155932" cy="243270"/>
          </a:xfrm>
          <a:prstGeom prst="roundRect">
            <a:avLst/>
          </a:prstGeom>
          <a:noFill/>
          <a:ln w="12700">
            <a:solidFill>
              <a:schemeClr val="accent1"/>
            </a:solidFill>
          </a:ln>
        </p:spPr>
        <p:txBody>
          <a:bodyPr spcFirstLastPara="1" wrap="square" lIns="91425" tIns="0" rIns="91425" bIns="720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panose="020B0604020202020204" pitchFamily="34" charset="0"/>
              <a:buNone/>
              <a:tabLst/>
              <a:defRPr/>
            </a:pPr>
            <a:r>
              <a:rPr kumimoji="0" lang="es-ES" sz="1400" b="0" i="0" u="none" strike="noStrike" kern="1200" cap="none" spc="0" normalizeH="0" baseline="0" noProof="0">
                <a:ln>
                  <a:noFill/>
                </a:ln>
                <a:solidFill>
                  <a:srgbClr val="056497"/>
                </a:solidFill>
                <a:effectLst/>
                <a:uLnTx/>
                <a:uFillTx/>
                <a:latin typeface="Instrument Sans" panose="020B0604020202020204" charset="0"/>
                <a:ea typeface="Verdana" panose="020B0604030504040204" pitchFamily="34" charset="0"/>
                <a:cs typeface="+mn-cs"/>
              </a:rPr>
              <a:t>República Dominicana</a:t>
            </a:r>
            <a:endParaRPr kumimoji="0" lang="es-ES" sz="1400" b="0" i="0" u="none" strike="noStrike" kern="1200" cap="none" spc="0" normalizeH="0" baseline="0" noProof="0">
              <a:ln>
                <a:noFill/>
              </a:ln>
              <a:solidFill>
                <a:srgbClr val="003661"/>
              </a:solidFill>
              <a:effectLst/>
              <a:uLnTx/>
              <a:uFillTx/>
              <a:latin typeface="Instrument Sans" panose="020B0604020202020204" charset="0"/>
              <a:ea typeface="Verdana" panose="020B0604030504040204" pitchFamily="34" charset="0"/>
              <a:cs typeface="Tahoma"/>
              <a:sym typeface="Tahoma"/>
            </a:endParaRPr>
          </a:p>
        </p:txBody>
      </p:sp>
      <p:sp>
        <p:nvSpPr>
          <p:cNvPr id="29" name="Google Shape;491;p41">
            <a:extLst>
              <a:ext uri="{FF2B5EF4-FFF2-40B4-BE49-F238E27FC236}">
                <a16:creationId xmlns:a16="http://schemas.microsoft.com/office/drawing/2014/main" id="{2FD80777-D587-41FE-48FE-C9FCD91CFBD0}"/>
              </a:ext>
            </a:extLst>
          </p:cNvPr>
          <p:cNvSpPr txBox="1">
            <a:spLocks/>
          </p:cNvSpPr>
          <p:nvPr/>
        </p:nvSpPr>
        <p:spPr>
          <a:xfrm>
            <a:off x="9690869" y="3887016"/>
            <a:ext cx="1117352" cy="243270"/>
          </a:xfrm>
          <a:prstGeom prst="roundRect">
            <a:avLst/>
          </a:prstGeom>
          <a:noFill/>
          <a:ln w="12700">
            <a:solidFill>
              <a:schemeClr val="accent1"/>
            </a:solidFill>
          </a:ln>
        </p:spPr>
        <p:txBody>
          <a:bodyPr spcFirstLastPara="1" wrap="square" lIns="91425" tIns="0" rIns="91425" bIns="720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panose="020B0604020202020204" pitchFamily="34" charset="0"/>
              <a:buNone/>
              <a:tabLst/>
              <a:defRPr/>
            </a:pPr>
            <a:r>
              <a:rPr kumimoji="0" lang="es-ES" sz="1400" b="0" i="0" u="none" strike="noStrike" kern="1200" cap="none" spc="0" normalizeH="0" baseline="0" noProof="0">
                <a:ln>
                  <a:noFill/>
                </a:ln>
                <a:solidFill>
                  <a:srgbClr val="056497"/>
                </a:solidFill>
                <a:effectLst/>
                <a:uLnTx/>
                <a:uFillTx/>
                <a:latin typeface="Instrument Sans" panose="020B0604020202020204" charset="0"/>
                <a:ea typeface="Verdana" panose="020B0604030504040204" pitchFamily="34" charset="0"/>
                <a:cs typeface="+mn-cs"/>
              </a:rPr>
              <a:t>Costa Rica</a:t>
            </a:r>
            <a:endParaRPr kumimoji="0" lang="es-ES" sz="1400" b="0" i="0" u="none" strike="noStrike" kern="1200" cap="none" spc="0" normalizeH="0" baseline="0" noProof="0">
              <a:ln>
                <a:noFill/>
              </a:ln>
              <a:solidFill>
                <a:srgbClr val="003661"/>
              </a:solidFill>
              <a:effectLst/>
              <a:uLnTx/>
              <a:uFillTx/>
              <a:latin typeface="Instrument Sans" panose="020B0604020202020204" charset="0"/>
              <a:ea typeface="Verdana" panose="020B0604030504040204" pitchFamily="34" charset="0"/>
              <a:cs typeface="Tahoma"/>
              <a:sym typeface="Tahoma"/>
            </a:endParaRPr>
          </a:p>
        </p:txBody>
      </p:sp>
      <p:sp>
        <p:nvSpPr>
          <p:cNvPr id="30" name="Google Shape;491;p41">
            <a:extLst>
              <a:ext uri="{FF2B5EF4-FFF2-40B4-BE49-F238E27FC236}">
                <a16:creationId xmlns:a16="http://schemas.microsoft.com/office/drawing/2014/main" id="{2D3DC06E-E8E9-1089-CE15-42009C76F731}"/>
              </a:ext>
            </a:extLst>
          </p:cNvPr>
          <p:cNvSpPr txBox="1">
            <a:spLocks/>
          </p:cNvSpPr>
          <p:nvPr/>
        </p:nvSpPr>
        <p:spPr>
          <a:xfrm>
            <a:off x="9690869" y="4520924"/>
            <a:ext cx="1117352" cy="243270"/>
          </a:xfrm>
          <a:prstGeom prst="roundRect">
            <a:avLst/>
          </a:prstGeom>
          <a:noFill/>
          <a:ln w="12700">
            <a:solidFill>
              <a:schemeClr val="accent1"/>
            </a:solidFill>
          </a:ln>
        </p:spPr>
        <p:txBody>
          <a:bodyPr spcFirstLastPara="1" wrap="square" lIns="91425" tIns="0" rIns="91425" bIns="720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panose="020B0604020202020204" pitchFamily="34" charset="0"/>
              <a:buNone/>
              <a:tabLst/>
              <a:defRPr/>
            </a:pPr>
            <a:r>
              <a:rPr kumimoji="0" lang="es-ES" sz="1400" b="0" i="0" u="none" strike="noStrike" kern="1200" cap="none" spc="0" normalizeH="0" baseline="0" noProof="0">
                <a:ln>
                  <a:noFill/>
                </a:ln>
                <a:solidFill>
                  <a:srgbClr val="056497"/>
                </a:solidFill>
                <a:effectLst/>
                <a:uLnTx/>
                <a:uFillTx/>
                <a:latin typeface="Instrument Sans" panose="020B0604020202020204" charset="0"/>
                <a:ea typeface="Verdana" panose="020B0604030504040204" pitchFamily="34" charset="0"/>
                <a:cs typeface="+mn-cs"/>
              </a:rPr>
              <a:t>Colombia</a:t>
            </a:r>
            <a:endParaRPr kumimoji="0" lang="es-ES" sz="1400" b="0" i="0" u="none" strike="noStrike" kern="1200" cap="none" spc="0" normalizeH="0" baseline="0" noProof="0">
              <a:ln>
                <a:noFill/>
              </a:ln>
              <a:solidFill>
                <a:srgbClr val="003661"/>
              </a:solidFill>
              <a:effectLst/>
              <a:uLnTx/>
              <a:uFillTx/>
              <a:latin typeface="Instrument Sans" panose="020B0604020202020204" charset="0"/>
              <a:ea typeface="Verdana" panose="020B0604030504040204" pitchFamily="34" charset="0"/>
              <a:cs typeface="Tahoma"/>
              <a:sym typeface="Tahoma"/>
            </a:endParaRPr>
          </a:p>
        </p:txBody>
      </p:sp>
      <p:sp>
        <p:nvSpPr>
          <p:cNvPr id="31" name="Google Shape;491;p41">
            <a:extLst>
              <a:ext uri="{FF2B5EF4-FFF2-40B4-BE49-F238E27FC236}">
                <a16:creationId xmlns:a16="http://schemas.microsoft.com/office/drawing/2014/main" id="{F0184971-FACB-B2BA-F8BE-BF364DC07C3C}"/>
              </a:ext>
            </a:extLst>
          </p:cNvPr>
          <p:cNvSpPr txBox="1">
            <a:spLocks/>
          </p:cNvSpPr>
          <p:nvPr/>
        </p:nvSpPr>
        <p:spPr>
          <a:xfrm>
            <a:off x="9338918" y="5456204"/>
            <a:ext cx="1117352" cy="243270"/>
          </a:xfrm>
          <a:prstGeom prst="roundRect">
            <a:avLst/>
          </a:prstGeom>
          <a:noFill/>
          <a:ln w="12700">
            <a:solidFill>
              <a:schemeClr val="accent1"/>
            </a:solidFill>
          </a:ln>
        </p:spPr>
        <p:txBody>
          <a:bodyPr spcFirstLastPara="1" wrap="square" lIns="91425" tIns="0" rIns="91425" bIns="720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2000"/>
              <a:buFont typeface="Arial" panose="020B0604020202020204" pitchFamily="34" charset="0"/>
              <a:buNone/>
              <a:tabLst/>
              <a:defRPr/>
            </a:pPr>
            <a:r>
              <a:rPr kumimoji="0" lang="es-ES" sz="1400" b="0" i="0" u="none" strike="noStrike" kern="1200" cap="none" spc="0" normalizeH="0" baseline="0" noProof="0">
                <a:ln>
                  <a:noFill/>
                </a:ln>
                <a:solidFill>
                  <a:srgbClr val="056497"/>
                </a:solidFill>
                <a:effectLst/>
                <a:uLnTx/>
                <a:uFillTx/>
                <a:latin typeface="Instrument Sans" panose="020B0604020202020204" charset="0"/>
                <a:ea typeface="Verdana" panose="020B0604030504040204" pitchFamily="34" charset="0"/>
                <a:cs typeface="+mn-cs"/>
              </a:rPr>
              <a:t>Chile</a:t>
            </a:r>
            <a:endParaRPr kumimoji="0" lang="es-ES" sz="1400" b="0" i="0" u="none" strike="noStrike" kern="1200" cap="none" spc="0" normalizeH="0" baseline="0" noProof="0">
              <a:ln>
                <a:noFill/>
              </a:ln>
              <a:solidFill>
                <a:srgbClr val="003661"/>
              </a:solidFill>
              <a:effectLst/>
              <a:uLnTx/>
              <a:uFillTx/>
              <a:latin typeface="Instrument Sans" panose="020B0604020202020204" charset="0"/>
              <a:ea typeface="Verdana" panose="020B0604030504040204" pitchFamily="34" charset="0"/>
              <a:cs typeface="Tahoma"/>
              <a:sym typeface="Tahoma"/>
            </a:endParaRPr>
          </a:p>
        </p:txBody>
      </p:sp>
      <p:sp>
        <p:nvSpPr>
          <p:cNvPr id="44" name="Forma libre: forma 43">
            <a:extLst>
              <a:ext uri="{FF2B5EF4-FFF2-40B4-BE49-F238E27FC236}">
                <a16:creationId xmlns:a16="http://schemas.microsoft.com/office/drawing/2014/main" id="{1F321536-9CFD-6F96-26BE-A3E5413C992B}"/>
              </a:ext>
            </a:extLst>
          </p:cNvPr>
          <p:cNvSpPr/>
          <p:nvPr/>
        </p:nvSpPr>
        <p:spPr>
          <a:xfrm>
            <a:off x="8452883" y="3562164"/>
            <a:ext cx="749165" cy="180496"/>
          </a:xfrm>
          <a:custGeom>
            <a:avLst/>
            <a:gdLst>
              <a:gd name="connsiteX0" fmla="*/ 0 w 1446028"/>
              <a:gd name="connsiteY0" fmla="*/ 233916 h 233916"/>
              <a:gd name="connsiteX1" fmla="*/ 1446028 w 1446028"/>
              <a:gd name="connsiteY1" fmla="*/ 233916 h 233916"/>
              <a:gd name="connsiteX2" fmla="*/ 1446028 w 1446028"/>
              <a:gd name="connsiteY2" fmla="*/ 0 h 233916"/>
            </a:gdLst>
            <a:ahLst/>
            <a:cxnLst>
              <a:cxn ang="0">
                <a:pos x="connsiteX0" y="connsiteY0"/>
              </a:cxn>
              <a:cxn ang="0">
                <a:pos x="connsiteX1" y="connsiteY1"/>
              </a:cxn>
              <a:cxn ang="0">
                <a:pos x="connsiteX2" y="connsiteY2"/>
              </a:cxn>
            </a:cxnLst>
            <a:rect l="l" t="t" r="r" b="b"/>
            <a:pathLst>
              <a:path w="1446028" h="233916">
                <a:moveTo>
                  <a:pt x="0" y="233916"/>
                </a:moveTo>
                <a:lnTo>
                  <a:pt x="1446028" y="233916"/>
                </a:lnTo>
                <a:lnTo>
                  <a:pt x="1446028" y="0"/>
                </a:ln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7" name="Forma libre: forma 46">
            <a:extLst>
              <a:ext uri="{FF2B5EF4-FFF2-40B4-BE49-F238E27FC236}">
                <a16:creationId xmlns:a16="http://schemas.microsoft.com/office/drawing/2014/main" id="{175928CC-BF40-BD19-295F-9F6C48738218}"/>
              </a:ext>
            </a:extLst>
          </p:cNvPr>
          <p:cNvSpPr/>
          <p:nvPr/>
        </p:nvSpPr>
        <p:spPr>
          <a:xfrm flipV="1">
            <a:off x="8248188" y="4312566"/>
            <a:ext cx="2042175" cy="203077"/>
          </a:xfrm>
          <a:custGeom>
            <a:avLst/>
            <a:gdLst>
              <a:gd name="connsiteX0" fmla="*/ 0 w 1446028"/>
              <a:gd name="connsiteY0" fmla="*/ 233916 h 233916"/>
              <a:gd name="connsiteX1" fmla="*/ 1446028 w 1446028"/>
              <a:gd name="connsiteY1" fmla="*/ 233916 h 233916"/>
              <a:gd name="connsiteX2" fmla="*/ 1446028 w 1446028"/>
              <a:gd name="connsiteY2" fmla="*/ 0 h 233916"/>
            </a:gdLst>
            <a:ahLst/>
            <a:cxnLst>
              <a:cxn ang="0">
                <a:pos x="connsiteX0" y="connsiteY0"/>
              </a:cxn>
              <a:cxn ang="0">
                <a:pos x="connsiteX1" y="connsiteY1"/>
              </a:cxn>
              <a:cxn ang="0">
                <a:pos x="connsiteX2" y="connsiteY2"/>
              </a:cxn>
            </a:cxnLst>
            <a:rect l="l" t="t" r="r" b="b"/>
            <a:pathLst>
              <a:path w="1446028" h="233916">
                <a:moveTo>
                  <a:pt x="0" y="233916"/>
                </a:moveTo>
                <a:lnTo>
                  <a:pt x="1446028" y="233916"/>
                </a:lnTo>
                <a:lnTo>
                  <a:pt x="1446028" y="0"/>
                </a:ln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49" name="Forma libre: forma 48">
            <a:extLst>
              <a:ext uri="{FF2B5EF4-FFF2-40B4-BE49-F238E27FC236}">
                <a16:creationId xmlns:a16="http://schemas.microsoft.com/office/drawing/2014/main" id="{C5877C3A-CFFD-4294-787C-D949FCA75608}"/>
              </a:ext>
            </a:extLst>
          </p:cNvPr>
          <p:cNvSpPr/>
          <p:nvPr/>
        </p:nvSpPr>
        <p:spPr>
          <a:xfrm flipH="1">
            <a:off x="6037181" y="3127351"/>
            <a:ext cx="1166750" cy="263413"/>
          </a:xfrm>
          <a:custGeom>
            <a:avLst/>
            <a:gdLst>
              <a:gd name="connsiteX0" fmla="*/ 0 w 1446028"/>
              <a:gd name="connsiteY0" fmla="*/ 233916 h 233916"/>
              <a:gd name="connsiteX1" fmla="*/ 1446028 w 1446028"/>
              <a:gd name="connsiteY1" fmla="*/ 233916 h 233916"/>
              <a:gd name="connsiteX2" fmla="*/ 1446028 w 1446028"/>
              <a:gd name="connsiteY2" fmla="*/ 0 h 233916"/>
            </a:gdLst>
            <a:ahLst/>
            <a:cxnLst>
              <a:cxn ang="0">
                <a:pos x="connsiteX0" y="connsiteY0"/>
              </a:cxn>
              <a:cxn ang="0">
                <a:pos x="connsiteX1" y="connsiteY1"/>
              </a:cxn>
              <a:cxn ang="0">
                <a:pos x="connsiteX2" y="connsiteY2"/>
              </a:cxn>
            </a:cxnLst>
            <a:rect l="l" t="t" r="r" b="b"/>
            <a:pathLst>
              <a:path w="1446028" h="233916">
                <a:moveTo>
                  <a:pt x="0" y="233916"/>
                </a:moveTo>
                <a:lnTo>
                  <a:pt x="1446028" y="233916"/>
                </a:lnTo>
                <a:lnTo>
                  <a:pt x="1446028" y="0"/>
                </a:ln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50" name="Forma libre: forma 49">
            <a:extLst>
              <a:ext uri="{FF2B5EF4-FFF2-40B4-BE49-F238E27FC236}">
                <a16:creationId xmlns:a16="http://schemas.microsoft.com/office/drawing/2014/main" id="{594349E5-16C0-9D63-11F0-7D1E6781C7BE}"/>
              </a:ext>
            </a:extLst>
          </p:cNvPr>
          <p:cNvSpPr/>
          <p:nvPr/>
        </p:nvSpPr>
        <p:spPr>
          <a:xfrm flipH="1">
            <a:off x="6103087" y="3773980"/>
            <a:ext cx="1488559" cy="123907"/>
          </a:xfrm>
          <a:custGeom>
            <a:avLst/>
            <a:gdLst>
              <a:gd name="connsiteX0" fmla="*/ 0 w 1446028"/>
              <a:gd name="connsiteY0" fmla="*/ 233916 h 233916"/>
              <a:gd name="connsiteX1" fmla="*/ 1446028 w 1446028"/>
              <a:gd name="connsiteY1" fmla="*/ 233916 h 233916"/>
              <a:gd name="connsiteX2" fmla="*/ 1446028 w 1446028"/>
              <a:gd name="connsiteY2" fmla="*/ 0 h 233916"/>
            </a:gdLst>
            <a:ahLst/>
            <a:cxnLst>
              <a:cxn ang="0">
                <a:pos x="connsiteX0" y="connsiteY0"/>
              </a:cxn>
              <a:cxn ang="0">
                <a:pos x="connsiteX1" y="connsiteY1"/>
              </a:cxn>
              <a:cxn ang="0">
                <a:pos x="connsiteX2" y="connsiteY2"/>
              </a:cxn>
            </a:cxnLst>
            <a:rect l="l" t="t" r="r" b="b"/>
            <a:pathLst>
              <a:path w="1446028" h="233916">
                <a:moveTo>
                  <a:pt x="0" y="233916"/>
                </a:moveTo>
                <a:lnTo>
                  <a:pt x="1446028" y="233916"/>
                </a:lnTo>
                <a:lnTo>
                  <a:pt x="1446028" y="0"/>
                </a:ln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65" name="CuadroTexto 64">
            <a:extLst>
              <a:ext uri="{FF2B5EF4-FFF2-40B4-BE49-F238E27FC236}">
                <a16:creationId xmlns:a16="http://schemas.microsoft.com/office/drawing/2014/main" id="{A0AC36A6-53DF-F8B3-F9FA-E2A9247D025A}"/>
              </a:ext>
            </a:extLst>
          </p:cNvPr>
          <p:cNvSpPr txBox="1"/>
          <p:nvPr/>
        </p:nvSpPr>
        <p:spPr>
          <a:xfrm>
            <a:off x="2567348" y="2378807"/>
            <a:ext cx="1383341" cy="366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a:ln>
                  <a:noFill/>
                </a:ln>
                <a:solidFill>
                  <a:srgbClr val="003661"/>
                </a:solidFill>
                <a:effectLst/>
                <a:uLnTx/>
                <a:uFillTx/>
                <a:latin typeface="Instrument Sans" panose="020B0604020202020204" charset="0"/>
                <a:ea typeface="+mn-ea"/>
                <a:cs typeface="+mn-cs"/>
              </a:rPr>
              <a:t>Confianza</a:t>
            </a:r>
            <a:endParaRPr kumimoji="0" lang="es-CO" sz="1800" b="1" i="0" u="none" strike="noStrike" kern="1200" cap="none" spc="0" normalizeH="0" baseline="0" noProof="0">
              <a:ln>
                <a:noFill/>
              </a:ln>
              <a:solidFill>
                <a:srgbClr val="003661"/>
              </a:solidFill>
              <a:effectLst/>
              <a:uLnTx/>
              <a:uFillTx/>
              <a:latin typeface="Instrument Sans" panose="020B0604020202020204" charset="0"/>
              <a:ea typeface="+mn-ea"/>
              <a:cs typeface="+mn-cs"/>
            </a:endParaRPr>
          </a:p>
        </p:txBody>
      </p:sp>
      <p:sp>
        <p:nvSpPr>
          <p:cNvPr id="66" name="CuadroTexto 65">
            <a:extLst>
              <a:ext uri="{FF2B5EF4-FFF2-40B4-BE49-F238E27FC236}">
                <a16:creationId xmlns:a16="http://schemas.microsoft.com/office/drawing/2014/main" id="{565E8AB1-53AE-3D78-AE65-FBCE7B155DD9}"/>
              </a:ext>
            </a:extLst>
          </p:cNvPr>
          <p:cNvSpPr txBox="1"/>
          <p:nvPr/>
        </p:nvSpPr>
        <p:spPr>
          <a:xfrm>
            <a:off x="2572902" y="2675089"/>
            <a:ext cx="2297153" cy="523220"/>
          </a:xfrm>
          <a:prstGeom prst="rect">
            <a:avLst/>
          </a:prstGeom>
          <a:noFill/>
        </p:spPr>
        <p:txBody>
          <a:bodyPr wrap="squar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003661"/>
                </a:solidFill>
                <a:effectLst/>
                <a:uLnTx/>
                <a:uFillTx/>
                <a:latin typeface="Instrument Sans"/>
                <a:ea typeface="+mn-ea"/>
                <a:cs typeface="+mn-cs"/>
              </a:rPr>
              <a:t>Pioneros en el proyecto de FE</a:t>
            </a:r>
            <a:endParaRPr kumimoji="0" lang="es-CO" sz="1400" b="0" i="0" u="none" strike="noStrike" kern="1200" cap="none" spc="0" normalizeH="0" baseline="0" noProof="0" dirty="0">
              <a:ln>
                <a:noFill/>
              </a:ln>
              <a:solidFill>
                <a:srgbClr val="003661"/>
              </a:solidFill>
              <a:effectLst/>
              <a:uLnTx/>
              <a:uFillTx/>
              <a:latin typeface="Instrument Sans" panose="020B0604020202020204" charset="0"/>
              <a:ea typeface="+mn-ea"/>
              <a:cs typeface="+mn-cs"/>
            </a:endParaRPr>
          </a:p>
        </p:txBody>
      </p:sp>
      <p:sp>
        <p:nvSpPr>
          <p:cNvPr id="68" name="CuadroTexto 67">
            <a:extLst>
              <a:ext uri="{FF2B5EF4-FFF2-40B4-BE49-F238E27FC236}">
                <a16:creationId xmlns:a16="http://schemas.microsoft.com/office/drawing/2014/main" id="{64F108D2-538B-9982-7682-E032520C2002}"/>
              </a:ext>
            </a:extLst>
          </p:cNvPr>
          <p:cNvSpPr txBox="1"/>
          <p:nvPr/>
        </p:nvSpPr>
        <p:spPr>
          <a:xfrm>
            <a:off x="2567348" y="3380103"/>
            <a:ext cx="14884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a:ln>
                  <a:noFill/>
                </a:ln>
                <a:solidFill>
                  <a:srgbClr val="003661"/>
                </a:solidFill>
                <a:effectLst/>
                <a:uLnTx/>
                <a:uFillTx/>
                <a:latin typeface="Instrument Sans" panose="020B0604020202020204" charset="0"/>
                <a:ea typeface="+mn-ea"/>
                <a:cs typeface="+mn-cs"/>
              </a:rPr>
              <a:t>Experiencia</a:t>
            </a:r>
            <a:endParaRPr kumimoji="0" lang="es-CO" sz="1800" b="1" i="0" u="none" strike="noStrike" kern="1200" cap="none" spc="0" normalizeH="0" baseline="0" noProof="0">
              <a:ln>
                <a:noFill/>
              </a:ln>
              <a:solidFill>
                <a:srgbClr val="003661"/>
              </a:solidFill>
              <a:effectLst/>
              <a:uLnTx/>
              <a:uFillTx/>
              <a:latin typeface="Instrument Sans" panose="020B0604020202020204" charset="0"/>
              <a:ea typeface="+mn-ea"/>
              <a:cs typeface="+mn-cs"/>
            </a:endParaRPr>
          </a:p>
        </p:txBody>
      </p:sp>
      <p:sp>
        <p:nvSpPr>
          <p:cNvPr id="69" name="CuadroTexto 68">
            <a:extLst>
              <a:ext uri="{FF2B5EF4-FFF2-40B4-BE49-F238E27FC236}">
                <a16:creationId xmlns:a16="http://schemas.microsoft.com/office/drawing/2014/main" id="{9FC5231A-7747-E6A7-90C0-8DD7CC06E821}"/>
              </a:ext>
            </a:extLst>
          </p:cNvPr>
          <p:cNvSpPr txBox="1"/>
          <p:nvPr/>
        </p:nvSpPr>
        <p:spPr>
          <a:xfrm>
            <a:off x="2572902" y="3677353"/>
            <a:ext cx="2298108" cy="523220"/>
          </a:xfrm>
          <a:prstGeom prst="rect">
            <a:avLst/>
          </a:prstGeom>
          <a:noFill/>
        </p:spPr>
        <p:txBody>
          <a:bodyPr wrap="squar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a:ln>
                  <a:noFill/>
                </a:ln>
                <a:solidFill>
                  <a:srgbClr val="003661"/>
                </a:solidFill>
                <a:effectLst/>
                <a:uLnTx/>
                <a:uFillTx/>
                <a:latin typeface="Instrument Sans" panose="020B0604020202020204" charset="0"/>
                <a:ea typeface="+mn-ea"/>
                <a:cs typeface="+mn-cs"/>
              </a:rPr>
              <a:t>Más de 2,000 grandes clientes satisfechos</a:t>
            </a:r>
            <a:endParaRPr kumimoji="0" lang="es-CO" sz="1400" b="0" i="0" u="none" strike="noStrike" kern="1200" cap="none" spc="0" normalizeH="0" baseline="0" noProof="0">
              <a:ln>
                <a:noFill/>
              </a:ln>
              <a:solidFill>
                <a:srgbClr val="003661"/>
              </a:solidFill>
              <a:effectLst/>
              <a:uLnTx/>
              <a:uFillTx/>
              <a:latin typeface="Instrument Sans" panose="020B0604020202020204" charset="0"/>
              <a:ea typeface="+mn-ea"/>
              <a:cs typeface="+mn-cs"/>
            </a:endParaRPr>
          </a:p>
        </p:txBody>
      </p:sp>
      <p:sp>
        <p:nvSpPr>
          <p:cNvPr id="79" name="CuadroTexto 78">
            <a:extLst>
              <a:ext uri="{FF2B5EF4-FFF2-40B4-BE49-F238E27FC236}">
                <a16:creationId xmlns:a16="http://schemas.microsoft.com/office/drawing/2014/main" id="{95E5A3B7-6EC2-3687-9B58-8CB942AD74C5}"/>
              </a:ext>
            </a:extLst>
          </p:cNvPr>
          <p:cNvSpPr txBox="1"/>
          <p:nvPr/>
        </p:nvSpPr>
        <p:spPr>
          <a:xfrm>
            <a:off x="2564330" y="4415253"/>
            <a:ext cx="18185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a:ln>
                  <a:noFill/>
                </a:ln>
                <a:solidFill>
                  <a:srgbClr val="003661"/>
                </a:solidFill>
                <a:effectLst/>
                <a:uLnTx/>
                <a:uFillTx/>
                <a:latin typeface="Instrument Sans" panose="020B0604020202020204" charset="0"/>
                <a:ea typeface="+mn-ea"/>
                <a:cs typeface="+mn-cs"/>
              </a:rPr>
              <a:t>Funcionalidad</a:t>
            </a:r>
            <a:endParaRPr kumimoji="0" lang="es-CO" sz="1800" b="1" i="0" u="none" strike="noStrike" kern="1200" cap="none" spc="0" normalizeH="0" baseline="0" noProof="0">
              <a:ln>
                <a:noFill/>
              </a:ln>
              <a:solidFill>
                <a:srgbClr val="003661"/>
              </a:solidFill>
              <a:effectLst/>
              <a:uLnTx/>
              <a:uFillTx/>
              <a:latin typeface="Instrument Sans" panose="020B0604020202020204" charset="0"/>
              <a:ea typeface="+mn-ea"/>
              <a:cs typeface="+mn-cs"/>
            </a:endParaRPr>
          </a:p>
        </p:txBody>
      </p:sp>
      <p:sp>
        <p:nvSpPr>
          <p:cNvPr id="80" name="CuadroTexto 79">
            <a:extLst>
              <a:ext uri="{FF2B5EF4-FFF2-40B4-BE49-F238E27FC236}">
                <a16:creationId xmlns:a16="http://schemas.microsoft.com/office/drawing/2014/main" id="{45933C8B-5400-8D75-E3D4-E2FEF1B729E9}"/>
              </a:ext>
            </a:extLst>
          </p:cNvPr>
          <p:cNvSpPr txBox="1"/>
          <p:nvPr/>
        </p:nvSpPr>
        <p:spPr>
          <a:xfrm>
            <a:off x="2569883" y="4711536"/>
            <a:ext cx="2308808" cy="523220"/>
          </a:xfrm>
          <a:prstGeom prst="rect">
            <a:avLst/>
          </a:prstGeom>
          <a:noFill/>
        </p:spPr>
        <p:txBody>
          <a:bodyPr wrap="square" lIns="91440" tIns="45720" rIns="91440" bIns="4572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003661"/>
                </a:solidFill>
                <a:effectLst/>
                <a:uLnTx/>
                <a:uFillTx/>
                <a:latin typeface="Instrument Sans"/>
                <a:ea typeface="+mn-ea"/>
                <a:cs typeface="+mn-cs"/>
              </a:rPr>
              <a:t>Solución en todos los modelos operacionales</a:t>
            </a:r>
            <a:endParaRPr kumimoji="0" lang="es-CO" sz="1400" b="0" i="0" u="none" strike="noStrike" kern="1200" cap="none" spc="0" normalizeH="0" baseline="0" noProof="0" dirty="0">
              <a:ln>
                <a:noFill/>
              </a:ln>
              <a:solidFill>
                <a:srgbClr val="003661"/>
              </a:solidFill>
              <a:effectLst/>
              <a:uLnTx/>
              <a:uFillTx/>
              <a:latin typeface="Instrument Sans"/>
              <a:ea typeface="+mn-ea"/>
              <a:cs typeface="+mn-cs"/>
            </a:endParaRPr>
          </a:p>
        </p:txBody>
      </p:sp>
      <p:sp>
        <p:nvSpPr>
          <p:cNvPr id="81" name="CuadroTexto 80">
            <a:extLst>
              <a:ext uri="{FF2B5EF4-FFF2-40B4-BE49-F238E27FC236}">
                <a16:creationId xmlns:a16="http://schemas.microsoft.com/office/drawing/2014/main" id="{3F160B4B-F53C-D6DE-84E2-B8DE0214069D}"/>
              </a:ext>
            </a:extLst>
          </p:cNvPr>
          <p:cNvSpPr txBox="1"/>
          <p:nvPr/>
        </p:nvSpPr>
        <p:spPr>
          <a:xfrm>
            <a:off x="2564330" y="5457969"/>
            <a:ext cx="18185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a:ln>
                  <a:noFill/>
                </a:ln>
                <a:solidFill>
                  <a:srgbClr val="003661"/>
                </a:solidFill>
                <a:effectLst/>
                <a:uLnTx/>
                <a:uFillTx/>
                <a:latin typeface="Instrument Sans" panose="020B0604020202020204" charset="0"/>
                <a:ea typeface="+mn-ea"/>
                <a:cs typeface="+mn-cs"/>
              </a:rPr>
              <a:t>Soporte</a:t>
            </a:r>
            <a:endParaRPr kumimoji="0" lang="es-CO" sz="1800" b="1" i="0" u="none" strike="noStrike" kern="1200" cap="none" spc="0" normalizeH="0" baseline="0" noProof="0">
              <a:ln>
                <a:noFill/>
              </a:ln>
              <a:solidFill>
                <a:srgbClr val="003661"/>
              </a:solidFill>
              <a:effectLst/>
              <a:uLnTx/>
              <a:uFillTx/>
              <a:latin typeface="Instrument Sans" panose="020B0604020202020204" charset="0"/>
              <a:ea typeface="+mn-ea"/>
              <a:cs typeface="+mn-cs"/>
            </a:endParaRPr>
          </a:p>
        </p:txBody>
      </p:sp>
      <p:sp>
        <p:nvSpPr>
          <p:cNvPr id="82" name="CuadroTexto 81">
            <a:extLst>
              <a:ext uri="{FF2B5EF4-FFF2-40B4-BE49-F238E27FC236}">
                <a16:creationId xmlns:a16="http://schemas.microsoft.com/office/drawing/2014/main" id="{BEFFDB95-4904-240B-8BAC-350232A9F930}"/>
              </a:ext>
            </a:extLst>
          </p:cNvPr>
          <p:cNvSpPr txBox="1"/>
          <p:nvPr/>
        </p:nvSpPr>
        <p:spPr>
          <a:xfrm>
            <a:off x="2569883" y="5754251"/>
            <a:ext cx="2348187" cy="30777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srgbClr val="003661"/>
                </a:solidFill>
                <a:effectLst/>
                <a:uLnTx/>
                <a:uFillTx/>
                <a:latin typeface="Instrument Sans"/>
                <a:ea typeface="+mn-ea"/>
                <a:cs typeface="+mn-cs"/>
              </a:rPr>
              <a:t>Equipo local especializado </a:t>
            </a:r>
          </a:p>
        </p:txBody>
      </p:sp>
      <p:sp>
        <p:nvSpPr>
          <p:cNvPr id="86" name="Rectángulo: esquinas redondeadas 85">
            <a:extLst>
              <a:ext uri="{FF2B5EF4-FFF2-40B4-BE49-F238E27FC236}">
                <a16:creationId xmlns:a16="http://schemas.microsoft.com/office/drawing/2014/main" id="{CD53E004-E93F-99E6-D561-5E6A27943F9B}"/>
              </a:ext>
            </a:extLst>
          </p:cNvPr>
          <p:cNvSpPr/>
          <p:nvPr/>
        </p:nvSpPr>
        <p:spPr>
          <a:xfrm>
            <a:off x="340962" y="2416838"/>
            <a:ext cx="1293935" cy="741362"/>
          </a:xfrm>
          <a:prstGeom prst="roundRect">
            <a:avLst>
              <a:gd name="adj" fmla="val 4888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88" name="Rectángulo: esquinas redondeadas 87">
            <a:extLst>
              <a:ext uri="{FF2B5EF4-FFF2-40B4-BE49-F238E27FC236}">
                <a16:creationId xmlns:a16="http://schemas.microsoft.com/office/drawing/2014/main" id="{735F21B3-7733-18B8-CB3F-C5B35DD19BE9}"/>
              </a:ext>
            </a:extLst>
          </p:cNvPr>
          <p:cNvSpPr/>
          <p:nvPr/>
        </p:nvSpPr>
        <p:spPr>
          <a:xfrm>
            <a:off x="340962" y="3423234"/>
            <a:ext cx="1293935" cy="741362"/>
          </a:xfrm>
          <a:prstGeom prst="roundRect">
            <a:avLst>
              <a:gd name="adj" fmla="val 4888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89" name="Rectángulo: esquinas redondeadas 88">
            <a:extLst>
              <a:ext uri="{FF2B5EF4-FFF2-40B4-BE49-F238E27FC236}">
                <a16:creationId xmlns:a16="http://schemas.microsoft.com/office/drawing/2014/main" id="{17D2E585-2770-9726-5EB2-9F0F60D4B1AB}"/>
              </a:ext>
            </a:extLst>
          </p:cNvPr>
          <p:cNvSpPr/>
          <p:nvPr/>
        </p:nvSpPr>
        <p:spPr>
          <a:xfrm>
            <a:off x="340962" y="4415254"/>
            <a:ext cx="1293935" cy="741362"/>
          </a:xfrm>
          <a:prstGeom prst="roundRect">
            <a:avLst>
              <a:gd name="adj" fmla="val 4888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90" name="Rectángulo: esquinas redondeadas 89">
            <a:extLst>
              <a:ext uri="{FF2B5EF4-FFF2-40B4-BE49-F238E27FC236}">
                <a16:creationId xmlns:a16="http://schemas.microsoft.com/office/drawing/2014/main" id="{2B2FD8DA-D7A0-D0D7-8A8C-DF7651C639B3}"/>
              </a:ext>
            </a:extLst>
          </p:cNvPr>
          <p:cNvSpPr/>
          <p:nvPr/>
        </p:nvSpPr>
        <p:spPr>
          <a:xfrm>
            <a:off x="340962" y="5407853"/>
            <a:ext cx="1315634" cy="741362"/>
          </a:xfrm>
          <a:prstGeom prst="roundRect">
            <a:avLst>
              <a:gd name="adj" fmla="val 4888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91" name="CuadroTexto 90">
            <a:extLst>
              <a:ext uri="{FF2B5EF4-FFF2-40B4-BE49-F238E27FC236}">
                <a16:creationId xmlns:a16="http://schemas.microsoft.com/office/drawing/2014/main" id="{21DE8E4E-EBD7-C865-61BA-06D94F27C125}"/>
              </a:ext>
            </a:extLst>
          </p:cNvPr>
          <p:cNvSpPr txBox="1"/>
          <p:nvPr/>
        </p:nvSpPr>
        <p:spPr>
          <a:xfrm>
            <a:off x="877755" y="2325854"/>
            <a:ext cx="56608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5400" b="1" i="0" u="none" strike="noStrike" kern="1200" cap="none" spc="0" normalizeH="0" baseline="0" noProof="0">
                <a:ln>
                  <a:noFill/>
                </a:ln>
                <a:solidFill>
                  <a:srgbClr val="003661"/>
                </a:solidFill>
                <a:effectLst/>
                <a:uLnTx/>
                <a:uFillTx/>
                <a:latin typeface="Outfit" pitchFamily="2" charset="0"/>
                <a:ea typeface="+mn-ea"/>
                <a:cs typeface="Arial" panose="020B0604020202020204" pitchFamily="34" charset="0"/>
              </a:rPr>
              <a:t>1</a:t>
            </a:r>
            <a:endParaRPr kumimoji="0" lang="es-CO" sz="5400" b="1" i="0" u="none" strike="noStrike" kern="1200" cap="none" spc="0" normalizeH="0" baseline="0" noProof="0">
              <a:ln>
                <a:noFill/>
              </a:ln>
              <a:solidFill>
                <a:srgbClr val="003661"/>
              </a:solidFill>
              <a:effectLst/>
              <a:uLnTx/>
              <a:uFillTx/>
              <a:latin typeface="Outfit" pitchFamily="2" charset="0"/>
              <a:ea typeface="+mn-ea"/>
              <a:cs typeface="Arial" panose="020B0604020202020204" pitchFamily="34" charset="0"/>
            </a:endParaRPr>
          </a:p>
        </p:txBody>
      </p:sp>
      <p:sp>
        <p:nvSpPr>
          <p:cNvPr id="92" name="CuadroTexto 91">
            <a:extLst>
              <a:ext uri="{FF2B5EF4-FFF2-40B4-BE49-F238E27FC236}">
                <a16:creationId xmlns:a16="http://schemas.microsoft.com/office/drawing/2014/main" id="{794A88E5-223B-8601-A233-A6DBE8F92683}"/>
              </a:ext>
            </a:extLst>
          </p:cNvPr>
          <p:cNvSpPr txBox="1"/>
          <p:nvPr/>
        </p:nvSpPr>
        <p:spPr>
          <a:xfrm>
            <a:off x="877755" y="3330901"/>
            <a:ext cx="56608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5400" b="1" i="0" u="none" strike="noStrike" kern="1200" cap="none" spc="0" normalizeH="0" baseline="0" noProof="0">
                <a:ln>
                  <a:noFill/>
                </a:ln>
                <a:solidFill>
                  <a:srgbClr val="003661"/>
                </a:solidFill>
                <a:effectLst/>
                <a:uLnTx/>
                <a:uFillTx/>
                <a:latin typeface="Outfit" pitchFamily="2" charset="0"/>
                <a:ea typeface="+mn-ea"/>
                <a:cs typeface="Arial" panose="020B0604020202020204" pitchFamily="34" charset="0"/>
              </a:rPr>
              <a:t>2</a:t>
            </a:r>
            <a:endParaRPr kumimoji="0" lang="es-CO" sz="5400" b="1" i="0" u="none" strike="noStrike" kern="1200" cap="none" spc="0" normalizeH="0" baseline="0" noProof="0">
              <a:ln>
                <a:noFill/>
              </a:ln>
              <a:solidFill>
                <a:srgbClr val="003661"/>
              </a:solidFill>
              <a:effectLst/>
              <a:uLnTx/>
              <a:uFillTx/>
              <a:latin typeface="Outfit" pitchFamily="2" charset="0"/>
              <a:ea typeface="+mn-ea"/>
              <a:cs typeface="Arial" panose="020B0604020202020204" pitchFamily="34" charset="0"/>
            </a:endParaRPr>
          </a:p>
        </p:txBody>
      </p:sp>
      <p:sp>
        <p:nvSpPr>
          <p:cNvPr id="93" name="CuadroTexto 92">
            <a:extLst>
              <a:ext uri="{FF2B5EF4-FFF2-40B4-BE49-F238E27FC236}">
                <a16:creationId xmlns:a16="http://schemas.microsoft.com/office/drawing/2014/main" id="{0675C598-7736-4B28-6A44-B68979D09751}"/>
              </a:ext>
            </a:extLst>
          </p:cNvPr>
          <p:cNvSpPr txBox="1"/>
          <p:nvPr/>
        </p:nvSpPr>
        <p:spPr>
          <a:xfrm>
            <a:off x="877755" y="4317888"/>
            <a:ext cx="56608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5400" b="1" i="0" u="none" strike="noStrike" kern="1200" cap="none" spc="0" normalizeH="0" baseline="0" noProof="0">
                <a:ln>
                  <a:noFill/>
                </a:ln>
                <a:solidFill>
                  <a:srgbClr val="003661"/>
                </a:solidFill>
                <a:effectLst/>
                <a:uLnTx/>
                <a:uFillTx/>
                <a:latin typeface="Outfit" pitchFamily="2" charset="0"/>
                <a:ea typeface="+mn-ea"/>
                <a:cs typeface="Arial" panose="020B0604020202020204" pitchFamily="34" charset="0"/>
              </a:rPr>
              <a:t>3</a:t>
            </a:r>
            <a:endParaRPr kumimoji="0" lang="es-CO" sz="5400" b="1" i="0" u="none" strike="noStrike" kern="1200" cap="none" spc="0" normalizeH="0" baseline="0" noProof="0">
              <a:ln>
                <a:noFill/>
              </a:ln>
              <a:solidFill>
                <a:srgbClr val="003661"/>
              </a:solidFill>
              <a:effectLst/>
              <a:uLnTx/>
              <a:uFillTx/>
              <a:latin typeface="Outfit" pitchFamily="2" charset="0"/>
              <a:ea typeface="+mn-ea"/>
              <a:cs typeface="Arial" panose="020B0604020202020204" pitchFamily="34" charset="0"/>
            </a:endParaRPr>
          </a:p>
        </p:txBody>
      </p:sp>
      <p:sp>
        <p:nvSpPr>
          <p:cNvPr id="94" name="CuadroTexto 93">
            <a:extLst>
              <a:ext uri="{FF2B5EF4-FFF2-40B4-BE49-F238E27FC236}">
                <a16:creationId xmlns:a16="http://schemas.microsoft.com/office/drawing/2014/main" id="{6D9828DD-8256-B5DA-296E-C3D2FA93E77F}"/>
              </a:ext>
            </a:extLst>
          </p:cNvPr>
          <p:cNvSpPr txBox="1"/>
          <p:nvPr/>
        </p:nvSpPr>
        <p:spPr>
          <a:xfrm>
            <a:off x="867144" y="5316707"/>
            <a:ext cx="56608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5400" b="1" i="0" u="none" strike="noStrike" kern="1200" cap="none" spc="0" normalizeH="0" baseline="0" noProof="0">
                <a:ln>
                  <a:noFill/>
                </a:ln>
                <a:solidFill>
                  <a:srgbClr val="003661"/>
                </a:solidFill>
                <a:effectLst/>
                <a:uLnTx/>
                <a:uFillTx/>
                <a:latin typeface="Outfit" pitchFamily="2" charset="0"/>
                <a:ea typeface="+mn-ea"/>
                <a:cs typeface="Arial" panose="020B0604020202020204" pitchFamily="34" charset="0"/>
              </a:rPr>
              <a:t>4</a:t>
            </a:r>
            <a:endParaRPr kumimoji="0" lang="es-CO" sz="5400" b="1" i="0" u="none" strike="noStrike" kern="1200" cap="none" spc="0" normalizeH="0" baseline="0" noProof="0">
              <a:ln>
                <a:noFill/>
              </a:ln>
              <a:solidFill>
                <a:srgbClr val="003661"/>
              </a:solidFill>
              <a:effectLst/>
              <a:uLnTx/>
              <a:uFillTx/>
              <a:latin typeface="Outfit" pitchFamily="2" charset="0"/>
              <a:ea typeface="+mn-ea"/>
              <a:cs typeface="Arial" panose="020B0604020202020204" pitchFamily="34" charset="0"/>
            </a:endParaRPr>
          </a:p>
        </p:txBody>
      </p:sp>
      <p:pic>
        <p:nvPicPr>
          <p:cNvPr id="96" name="Imagen 95" descr="Icono&#10;&#10;Descripción generada automáticamente">
            <a:extLst>
              <a:ext uri="{FF2B5EF4-FFF2-40B4-BE49-F238E27FC236}">
                <a16:creationId xmlns:a16="http://schemas.microsoft.com/office/drawing/2014/main" id="{43A0D479-A4D9-DA20-F32D-C377894B93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5913" y="2290693"/>
            <a:ext cx="836006" cy="836006"/>
          </a:xfrm>
          <a:prstGeom prst="rect">
            <a:avLst/>
          </a:prstGeom>
        </p:spPr>
      </p:pic>
      <p:pic>
        <p:nvPicPr>
          <p:cNvPr id="97" name="Imagen 96">
            <a:extLst>
              <a:ext uri="{FF2B5EF4-FFF2-40B4-BE49-F238E27FC236}">
                <a16:creationId xmlns:a16="http://schemas.microsoft.com/office/drawing/2014/main" id="{398EF015-E13E-7323-5E2B-68A13FE2957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42366" y="3351348"/>
            <a:ext cx="771999" cy="771999"/>
          </a:xfrm>
          <a:prstGeom prst="rect">
            <a:avLst/>
          </a:prstGeom>
        </p:spPr>
      </p:pic>
      <p:pic>
        <p:nvPicPr>
          <p:cNvPr id="5" name="Imagen 4" descr="Imagen que contiene animal, luz, alimentos&#10;&#10;Descripción generada automáticamente">
            <a:extLst>
              <a:ext uri="{FF2B5EF4-FFF2-40B4-BE49-F238E27FC236}">
                <a16:creationId xmlns:a16="http://schemas.microsoft.com/office/drawing/2014/main" id="{C190F27F-5F8C-8BFD-4E42-272F957763FF}"/>
              </a:ext>
            </a:extLst>
          </p:cNvPr>
          <p:cNvPicPr>
            <a:picLocks noChangeAspect="1"/>
          </p:cNvPicPr>
          <p:nvPr/>
        </p:nvPicPr>
        <p:blipFill>
          <a:blip r:embed="rId5"/>
          <a:stretch>
            <a:fillRect/>
          </a:stretch>
        </p:blipFill>
        <p:spPr>
          <a:xfrm>
            <a:off x="1708660" y="4480614"/>
            <a:ext cx="809625" cy="657225"/>
          </a:xfrm>
          <a:prstGeom prst="rect">
            <a:avLst/>
          </a:prstGeom>
        </p:spPr>
      </p:pic>
      <p:pic>
        <p:nvPicPr>
          <p:cNvPr id="6" name="Imagen 5">
            <a:extLst>
              <a:ext uri="{FF2B5EF4-FFF2-40B4-BE49-F238E27FC236}">
                <a16:creationId xmlns:a16="http://schemas.microsoft.com/office/drawing/2014/main" id="{6475B16E-3252-49EA-2228-7D257BC83B3D}"/>
              </a:ext>
            </a:extLst>
          </p:cNvPr>
          <p:cNvPicPr>
            <a:picLocks noChangeAspect="1"/>
          </p:cNvPicPr>
          <p:nvPr/>
        </p:nvPicPr>
        <p:blipFill>
          <a:blip r:embed="rId6"/>
          <a:stretch>
            <a:fillRect/>
          </a:stretch>
        </p:blipFill>
        <p:spPr>
          <a:xfrm>
            <a:off x="1728248" y="5481818"/>
            <a:ext cx="842334" cy="509497"/>
          </a:xfrm>
          <a:prstGeom prst="rect">
            <a:avLst/>
          </a:prstGeom>
        </p:spPr>
      </p:pic>
    </p:spTree>
    <p:extLst>
      <p:ext uri="{BB962C8B-B14F-4D97-AF65-F5344CB8AC3E}">
        <p14:creationId xmlns:p14="http://schemas.microsoft.com/office/powerpoint/2010/main" val="2411332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47" name="Google Shape;647;g2c89c61cbac_0_1502" descr="Icono&#10;&#10;Descripción generada automáticamente"/>
          <p:cNvPicPr preferRelativeResize="0"/>
          <p:nvPr/>
        </p:nvPicPr>
        <p:blipFill rotWithShape="1">
          <a:blip r:embed="rId3">
            <a:alphaModFix/>
          </a:blip>
          <a:srcRect/>
          <a:stretch/>
        </p:blipFill>
        <p:spPr>
          <a:xfrm>
            <a:off x="890269" y="2215182"/>
            <a:ext cx="1180492" cy="1134962"/>
          </a:xfrm>
          <a:prstGeom prst="rect">
            <a:avLst/>
          </a:prstGeom>
          <a:noFill/>
          <a:ln>
            <a:noFill/>
          </a:ln>
        </p:spPr>
      </p:pic>
      <p:pic>
        <p:nvPicPr>
          <p:cNvPr id="649" name="Google Shape;649;g2c89c61cbac_0_1502" descr="Dibujo de una persona&#10;&#10;Descripción generada automáticamente con confianza baja"/>
          <p:cNvPicPr preferRelativeResize="0"/>
          <p:nvPr/>
        </p:nvPicPr>
        <p:blipFill rotWithShape="1">
          <a:blip r:embed="rId4">
            <a:alphaModFix/>
          </a:blip>
          <a:srcRect/>
          <a:stretch/>
        </p:blipFill>
        <p:spPr>
          <a:xfrm>
            <a:off x="3168881" y="2144063"/>
            <a:ext cx="1158295" cy="1134962"/>
          </a:xfrm>
          <a:prstGeom prst="rect">
            <a:avLst/>
          </a:prstGeom>
          <a:noFill/>
          <a:ln>
            <a:noFill/>
          </a:ln>
        </p:spPr>
      </p:pic>
      <p:pic>
        <p:nvPicPr>
          <p:cNvPr id="650" name="Google Shape;650;g2c89c61cbac_0_1502" descr="Icono&#10;&#10;Descripción generada automáticamente"/>
          <p:cNvPicPr preferRelativeResize="0"/>
          <p:nvPr/>
        </p:nvPicPr>
        <p:blipFill rotWithShape="1">
          <a:blip r:embed="rId5">
            <a:alphaModFix/>
          </a:blip>
          <a:srcRect/>
          <a:stretch/>
        </p:blipFill>
        <p:spPr>
          <a:xfrm>
            <a:off x="9777802" y="4212559"/>
            <a:ext cx="1447800" cy="1447800"/>
          </a:xfrm>
          <a:prstGeom prst="rect">
            <a:avLst/>
          </a:prstGeom>
          <a:noFill/>
          <a:ln>
            <a:noFill/>
          </a:ln>
        </p:spPr>
      </p:pic>
      <p:pic>
        <p:nvPicPr>
          <p:cNvPr id="653" name="Google Shape;653;g2c89c61cbac_0_1502" descr="Logotipo, Icono&#10;&#10;Descripción generada automáticamente"/>
          <p:cNvPicPr preferRelativeResize="0"/>
          <p:nvPr/>
        </p:nvPicPr>
        <p:blipFill rotWithShape="1">
          <a:blip r:embed="rId6">
            <a:alphaModFix/>
          </a:blip>
          <a:srcRect/>
          <a:stretch/>
        </p:blipFill>
        <p:spPr>
          <a:xfrm>
            <a:off x="9641891" y="1958958"/>
            <a:ext cx="1476814" cy="1476814"/>
          </a:xfrm>
          <a:prstGeom prst="rect">
            <a:avLst/>
          </a:prstGeom>
          <a:noFill/>
          <a:ln>
            <a:noFill/>
          </a:ln>
        </p:spPr>
      </p:pic>
      <p:pic>
        <p:nvPicPr>
          <p:cNvPr id="654" name="Google Shape;654;g2c89c61cbac_0_1502" descr="Icono&#10;&#10;Descripción generada automáticamente"/>
          <p:cNvPicPr preferRelativeResize="0"/>
          <p:nvPr/>
        </p:nvPicPr>
        <p:blipFill rotWithShape="1">
          <a:blip r:embed="rId7">
            <a:alphaModFix/>
          </a:blip>
          <a:srcRect/>
          <a:stretch/>
        </p:blipFill>
        <p:spPr>
          <a:xfrm>
            <a:off x="5350862" y="4347089"/>
            <a:ext cx="1163319" cy="1163319"/>
          </a:xfrm>
          <a:prstGeom prst="rect">
            <a:avLst/>
          </a:prstGeom>
          <a:noFill/>
          <a:ln>
            <a:noFill/>
          </a:ln>
        </p:spPr>
      </p:pic>
      <p:sp>
        <p:nvSpPr>
          <p:cNvPr id="657" name="Google Shape;657;g2c89c61cbac_0_1502"/>
          <p:cNvSpPr txBox="1">
            <a:spLocks noGrp="1"/>
          </p:cNvSpPr>
          <p:nvPr>
            <p:ph type="body" idx="4294967295"/>
          </p:nvPr>
        </p:nvSpPr>
        <p:spPr>
          <a:xfrm>
            <a:off x="509845" y="715984"/>
            <a:ext cx="5457825" cy="482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2800"/>
              <a:buNone/>
            </a:pPr>
            <a:r>
              <a:rPr lang="es-ES" sz="3600">
                <a:latin typeface="Instrument Sans" panose="020B0604020202020204" charset="0"/>
              </a:rPr>
              <a:t>Principales Sectores</a:t>
            </a:r>
          </a:p>
        </p:txBody>
      </p:sp>
      <p:sp>
        <p:nvSpPr>
          <p:cNvPr id="3" name="CuadroTexto 2">
            <a:extLst>
              <a:ext uri="{FF2B5EF4-FFF2-40B4-BE49-F238E27FC236}">
                <a16:creationId xmlns:a16="http://schemas.microsoft.com/office/drawing/2014/main" id="{B17EA01C-D3CF-51DD-E972-32F4D8D359E5}"/>
              </a:ext>
            </a:extLst>
          </p:cNvPr>
          <p:cNvSpPr txBox="1"/>
          <p:nvPr/>
        </p:nvSpPr>
        <p:spPr>
          <a:xfrm>
            <a:off x="666750" y="1728210"/>
            <a:ext cx="175259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srgbClr val="003661"/>
                </a:solidFill>
                <a:effectLst/>
                <a:uLnTx/>
                <a:uFillTx/>
                <a:latin typeface="Instrument Sans" panose="020B0604020202020204" charset="0"/>
                <a:ea typeface="+mn-ea"/>
                <a:cs typeface="+mn-cs"/>
              </a:rPr>
              <a:t>Manufactura</a:t>
            </a:r>
            <a:endParaRPr kumimoji="0" lang="es-CO" sz="1600" b="1" i="0" u="none" strike="noStrike" kern="1200" cap="none" spc="0" normalizeH="0" baseline="0" noProof="0">
              <a:ln>
                <a:noFill/>
              </a:ln>
              <a:solidFill>
                <a:srgbClr val="003661"/>
              </a:solidFill>
              <a:effectLst/>
              <a:uLnTx/>
              <a:uFillTx/>
              <a:latin typeface="Instrument Sans" panose="020B0604020202020204" charset="0"/>
              <a:ea typeface="+mn-ea"/>
              <a:cs typeface="+mn-cs"/>
            </a:endParaRPr>
          </a:p>
        </p:txBody>
      </p:sp>
      <p:sp>
        <p:nvSpPr>
          <p:cNvPr id="4" name="CuadroTexto 3">
            <a:extLst>
              <a:ext uri="{FF2B5EF4-FFF2-40B4-BE49-F238E27FC236}">
                <a16:creationId xmlns:a16="http://schemas.microsoft.com/office/drawing/2014/main" id="{7A867469-E93B-4D74-973B-C515B1CDD5DB}"/>
              </a:ext>
            </a:extLst>
          </p:cNvPr>
          <p:cNvSpPr txBox="1"/>
          <p:nvPr/>
        </p:nvSpPr>
        <p:spPr>
          <a:xfrm>
            <a:off x="2874242" y="1728210"/>
            <a:ext cx="175259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err="1">
                <a:ln>
                  <a:noFill/>
                </a:ln>
                <a:solidFill>
                  <a:srgbClr val="003661"/>
                </a:solidFill>
                <a:effectLst/>
                <a:uLnTx/>
                <a:uFillTx/>
                <a:latin typeface="Instrument Sans" panose="020B0604020202020204" charset="0"/>
                <a:ea typeface="+mn-ea"/>
                <a:cs typeface="+mn-cs"/>
              </a:rPr>
              <a:t>Retail</a:t>
            </a:r>
            <a:endParaRPr kumimoji="0" lang="es-CO" sz="1600" b="1" i="0" u="none" strike="noStrike" kern="1200" cap="none" spc="0" normalizeH="0" baseline="0" noProof="0">
              <a:ln>
                <a:noFill/>
              </a:ln>
              <a:solidFill>
                <a:srgbClr val="003661"/>
              </a:solidFill>
              <a:effectLst/>
              <a:uLnTx/>
              <a:uFillTx/>
              <a:latin typeface="Instrument Sans" panose="020B0604020202020204" charset="0"/>
              <a:ea typeface="+mn-ea"/>
              <a:cs typeface="+mn-cs"/>
            </a:endParaRPr>
          </a:p>
        </p:txBody>
      </p:sp>
      <p:sp>
        <p:nvSpPr>
          <p:cNvPr id="5" name="CuadroTexto 4">
            <a:extLst>
              <a:ext uri="{FF2B5EF4-FFF2-40B4-BE49-F238E27FC236}">
                <a16:creationId xmlns:a16="http://schemas.microsoft.com/office/drawing/2014/main" id="{7D7EB4B2-DD77-A411-09DC-5A7F7676072A}"/>
              </a:ext>
            </a:extLst>
          </p:cNvPr>
          <p:cNvSpPr txBox="1"/>
          <p:nvPr/>
        </p:nvSpPr>
        <p:spPr>
          <a:xfrm>
            <a:off x="5003451" y="3796799"/>
            <a:ext cx="175259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003661"/>
                </a:solidFill>
                <a:effectLst/>
                <a:uLnTx/>
                <a:uFillTx/>
                <a:latin typeface="Instrument Sans" panose="020B0604020202020204" charset="0"/>
                <a:ea typeface="+mn-ea"/>
                <a:cs typeface="+mn-cs"/>
              </a:rPr>
              <a:t>Servicios</a:t>
            </a:r>
            <a:endParaRPr kumimoji="0" lang="es-CO" sz="1600" b="1" i="0" u="none" strike="noStrike" kern="1200" cap="none" spc="0" normalizeH="0" baseline="0" noProof="0" dirty="0">
              <a:ln>
                <a:noFill/>
              </a:ln>
              <a:solidFill>
                <a:srgbClr val="003661"/>
              </a:solidFill>
              <a:effectLst/>
              <a:uLnTx/>
              <a:uFillTx/>
              <a:latin typeface="Instrument Sans" panose="020B0604020202020204" charset="0"/>
              <a:ea typeface="+mn-ea"/>
              <a:cs typeface="+mn-cs"/>
            </a:endParaRPr>
          </a:p>
        </p:txBody>
      </p:sp>
      <p:sp>
        <p:nvSpPr>
          <p:cNvPr id="6" name="CuadroTexto 5">
            <a:extLst>
              <a:ext uri="{FF2B5EF4-FFF2-40B4-BE49-F238E27FC236}">
                <a16:creationId xmlns:a16="http://schemas.microsoft.com/office/drawing/2014/main" id="{E60645DF-91D1-DBED-C8DF-97DC9B756E94}"/>
              </a:ext>
            </a:extLst>
          </p:cNvPr>
          <p:cNvSpPr txBox="1"/>
          <p:nvPr/>
        </p:nvSpPr>
        <p:spPr>
          <a:xfrm>
            <a:off x="9503999" y="1728210"/>
            <a:ext cx="175259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003661"/>
                </a:solidFill>
                <a:effectLst/>
                <a:uLnTx/>
                <a:uFillTx/>
                <a:latin typeface="Instrument Sans" panose="020B0604020202020204" charset="0"/>
                <a:ea typeface="+mn-ea"/>
                <a:cs typeface="+mn-cs"/>
              </a:rPr>
              <a:t>Automotriz</a:t>
            </a:r>
            <a:endParaRPr kumimoji="0" lang="es-CO" sz="1600" b="1" i="0" u="none" strike="noStrike" kern="1200" cap="none" spc="0" normalizeH="0" baseline="0" noProof="0" dirty="0">
              <a:ln>
                <a:noFill/>
              </a:ln>
              <a:solidFill>
                <a:srgbClr val="003661"/>
              </a:solidFill>
              <a:effectLst/>
              <a:uLnTx/>
              <a:uFillTx/>
              <a:latin typeface="Instrument Sans" panose="020B0604020202020204" charset="0"/>
              <a:ea typeface="+mn-ea"/>
              <a:cs typeface="+mn-cs"/>
            </a:endParaRPr>
          </a:p>
        </p:txBody>
      </p:sp>
      <p:sp>
        <p:nvSpPr>
          <p:cNvPr id="7" name="CuadroTexto 6">
            <a:extLst>
              <a:ext uri="{FF2B5EF4-FFF2-40B4-BE49-F238E27FC236}">
                <a16:creationId xmlns:a16="http://schemas.microsoft.com/office/drawing/2014/main" id="{3B360E4B-5695-0DC1-1F7F-6F40889D4AEF}"/>
              </a:ext>
            </a:extLst>
          </p:cNvPr>
          <p:cNvSpPr txBox="1"/>
          <p:nvPr/>
        </p:nvSpPr>
        <p:spPr>
          <a:xfrm>
            <a:off x="4816747" y="1712712"/>
            <a:ext cx="215402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003661"/>
                </a:solidFill>
                <a:effectLst/>
                <a:uLnTx/>
                <a:uFillTx/>
                <a:latin typeface="Instrument Sans" panose="020B0604020202020204" charset="0"/>
                <a:ea typeface="+mn-ea"/>
                <a:cs typeface="+mn-cs"/>
              </a:rPr>
              <a:t>Salud</a:t>
            </a:r>
            <a:endParaRPr kumimoji="0" lang="es-CO" sz="1600" b="1" i="0" u="none" strike="noStrike" kern="1200" cap="none" spc="0" normalizeH="0" baseline="0" noProof="0" dirty="0">
              <a:ln>
                <a:noFill/>
              </a:ln>
              <a:solidFill>
                <a:srgbClr val="003661"/>
              </a:solidFill>
              <a:effectLst/>
              <a:uLnTx/>
              <a:uFillTx/>
              <a:latin typeface="Instrument Sans" panose="020B0604020202020204" charset="0"/>
              <a:ea typeface="+mn-ea"/>
              <a:cs typeface="+mn-cs"/>
            </a:endParaRPr>
          </a:p>
        </p:txBody>
      </p:sp>
      <p:sp>
        <p:nvSpPr>
          <p:cNvPr id="8" name="CuadroTexto 7">
            <a:extLst>
              <a:ext uri="{FF2B5EF4-FFF2-40B4-BE49-F238E27FC236}">
                <a16:creationId xmlns:a16="http://schemas.microsoft.com/office/drawing/2014/main" id="{6E30C751-FE0F-E4E0-1CC0-906124667F9A}"/>
              </a:ext>
            </a:extLst>
          </p:cNvPr>
          <p:cNvSpPr txBox="1"/>
          <p:nvPr/>
        </p:nvSpPr>
        <p:spPr>
          <a:xfrm>
            <a:off x="666750" y="3796942"/>
            <a:ext cx="175259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003661"/>
                </a:solidFill>
                <a:effectLst/>
                <a:uLnTx/>
                <a:uFillTx/>
                <a:latin typeface="Instrument Sans" panose="020B0604020202020204" charset="0"/>
                <a:ea typeface="+mn-ea"/>
                <a:cs typeface="+mn-cs"/>
              </a:rPr>
              <a:t>Ferroviario</a:t>
            </a:r>
            <a:endParaRPr kumimoji="0" lang="es-CO" sz="1600" b="1" i="0" u="none" strike="noStrike" kern="1200" cap="none" spc="0" normalizeH="0" baseline="0" noProof="0" dirty="0">
              <a:ln>
                <a:noFill/>
              </a:ln>
              <a:solidFill>
                <a:srgbClr val="003661"/>
              </a:solidFill>
              <a:effectLst/>
              <a:uLnTx/>
              <a:uFillTx/>
              <a:latin typeface="Instrument Sans" panose="020B0604020202020204" charset="0"/>
              <a:ea typeface="+mn-ea"/>
              <a:cs typeface="+mn-cs"/>
            </a:endParaRPr>
          </a:p>
        </p:txBody>
      </p:sp>
      <p:sp>
        <p:nvSpPr>
          <p:cNvPr id="9" name="CuadroTexto 8">
            <a:extLst>
              <a:ext uri="{FF2B5EF4-FFF2-40B4-BE49-F238E27FC236}">
                <a16:creationId xmlns:a16="http://schemas.microsoft.com/office/drawing/2014/main" id="{824BC3FB-48F1-2E5B-CF8A-3BBC5F98E328}"/>
              </a:ext>
            </a:extLst>
          </p:cNvPr>
          <p:cNvSpPr txBox="1"/>
          <p:nvPr/>
        </p:nvSpPr>
        <p:spPr>
          <a:xfrm>
            <a:off x="2790822" y="3796942"/>
            <a:ext cx="191943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600" b="1" dirty="0">
                <a:solidFill>
                  <a:srgbClr val="003661"/>
                </a:solidFill>
                <a:latin typeface="Instrument Sans" panose="020B0604020202020204" charset="0"/>
              </a:rPr>
              <a:t>Gobierno</a:t>
            </a:r>
            <a:endParaRPr kumimoji="0" lang="es-CO" sz="1600" b="1" i="0" u="none" strike="noStrike" kern="1200" cap="none" spc="0" normalizeH="0" baseline="0" noProof="0" dirty="0">
              <a:ln>
                <a:noFill/>
              </a:ln>
              <a:solidFill>
                <a:srgbClr val="003661"/>
              </a:solidFill>
              <a:effectLst/>
              <a:uLnTx/>
              <a:uFillTx/>
              <a:latin typeface="Instrument Sans" panose="020B0604020202020204" charset="0"/>
              <a:ea typeface="+mn-ea"/>
              <a:cs typeface="+mn-cs"/>
            </a:endParaRPr>
          </a:p>
        </p:txBody>
      </p:sp>
      <p:sp>
        <p:nvSpPr>
          <p:cNvPr id="10" name="CuadroTexto 9">
            <a:extLst>
              <a:ext uri="{FF2B5EF4-FFF2-40B4-BE49-F238E27FC236}">
                <a16:creationId xmlns:a16="http://schemas.microsoft.com/office/drawing/2014/main" id="{1820E09C-604B-763E-C286-E88FA7F0D54F}"/>
              </a:ext>
            </a:extLst>
          </p:cNvPr>
          <p:cNvSpPr txBox="1"/>
          <p:nvPr/>
        </p:nvSpPr>
        <p:spPr>
          <a:xfrm>
            <a:off x="7305902" y="1711625"/>
            <a:ext cx="175259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600" b="1" dirty="0">
                <a:solidFill>
                  <a:srgbClr val="003661"/>
                </a:solidFill>
                <a:latin typeface="Instrument Sans" panose="020B0604020202020204" charset="0"/>
              </a:rPr>
              <a:t>Transporte</a:t>
            </a:r>
            <a:endParaRPr kumimoji="0" lang="es-CO" sz="1600" b="1" i="0" u="none" strike="noStrike" kern="1200" cap="none" spc="0" normalizeH="0" baseline="0" noProof="0" dirty="0">
              <a:ln>
                <a:noFill/>
              </a:ln>
              <a:solidFill>
                <a:srgbClr val="003661"/>
              </a:solidFill>
              <a:effectLst/>
              <a:uLnTx/>
              <a:uFillTx/>
              <a:latin typeface="Instrument Sans" panose="020B0604020202020204" charset="0"/>
              <a:ea typeface="+mn-ea"/>
              <a:cs typeface="+mn-cs"/>
            </a:endParaRPr>
          </a:p>
        </p:txBody>
      </p:sp>
      <p:sp>
        <p:nvSpPr>
          <p:cNvPr id="11" name="CuadroTexto 10">
            <a:extLst>
              <a:ext uri="{FF2B5EF4-FFF2-40B4-BE49-F238E27FC236}">
                <a16:creationId xmlns:a16="http://schemas.microsoft.com/office/drawing/2014/main" id="{77251BED-0936-D793-FD2F-A525B6C440D8}"/>
              </a:ext>
            </a:extLst>
          </p:cNvPr>
          <p:cNvSpPr txBox="1"/>
          <p:nvPr/>
        </p:nvSpPr>
        <p:spPr>
          <a:xfrm>
            <a:off x="7007913" y="3796799"/>
            <a:ext cx="245583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003661"/>
                </a:solidFill>
                <a:effectLst/>
                <a:uLnTx/>
                <a:uFillTx/>
                <a:latin typeface="Instrument Sans" panose="020B0604020202020204" charset="0"/>
                <a:ea typeface="+mn-ea"/>
                <a:cs typeface="+mn-cs"/>
              </a:rPr>
              <a:t>Puertos Marítimos</a:t>
            </a:r>
            <a:endParaRPr kumimoji="0" lang="es-CO" sz="1600" b="1" i="0" u="none" strike="noStrike" kern="1200" cap="none" spc="0" normalizeH="0" baseline="0" noProof="0" dirty="0">
              <a:ln>
                <a:noFill/>
              </a:ln>
              <a:solidFill>
                <a:srgbClr val="003661"/>
              </a:solidFill>
              <a:effectLst/>
              <a:uLnTx/>
              <a:uFillTx/>
              <a:latin typeface="Instrument Sans" panose="020B0604020202020204" charset="0"/>
              <a:ea typeface="+mn-ea"/>
              <a:cs typeface="+mn-cs"/>
            </a:endParaRPr>
          </a:p>
        </p:txBody>
      </p:sp>
      <p:sp>
        <p:nvSpPr>
          <p:cNvPr id="12" name="CuadroTexto 11">
            <a:extLst>
              <a:ext uri="{FF2B5EF4-FFF2-40B4-BE49-F238E27FC236}">
                <a16:creationId xmlns:a16="http://schemas.microsoft.com/office/drawing/2014/main" id="{C63D1FC0-B226-B4E1-926F-0012AD121961}"/>
              </a:ext>
            </a:extLst>
          </p:cNvPr>
          <p:cNvSpPr txBox="1"/>
          <p:nvPr/>
        </p:nvSpPr>
        <p:spPr>
          <a:xfrm>
            <a:off x="9475586" y="3796942"/>
            <a:ext cx="183525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003661"/>
                </a:solidFill>
                <a:effectLst/>
                <a:uLnTx/>
                <a:uFillTx/>
                <a:latin typeface="Instrument Sans" panose="020B0604020202020204" charset="0"/>
                <a:ea typeface="+mn-ea"/>
                <a:cs typeface="+mn-cs"/>
              </a:rPr>
              <a:t>Tecnología</a:t>
            </a:r>
            <a:endParaRPr kumimoji="0" lang="es-CO" sz="1600" b="1" i="0" u="none" strike="noStrike" kern="1200" cap="none" spc="0" normalizeH="0" baseline="0" noProof="0" dirty="0">
              <a:ln>
                <a:noFill/>
              </a:ln>
              <a:solidFill>
                <a:srgbClr val="003661"/>
              </a:solidFill>
              <a:effectLst/>
              <a:uLnTx/>
              <a:uFillTx/>
              <a:latin typeface="Instrument Sans" panose="020B0604020202020204" charset="0"/>
              <a:ea typeface="+mn-ea"/>
              <a:cs typeface="+mn-cs"/>
            </a:endParaRPr>
          </a:p>
        </p:txBody>
      </p:sp>
      <p:sp>
        <p:nvSpPr>
          <p:cNvPr id="14" name="Google Shape;493;g2c89c61cbac_0_751">
            <a:extLst>
              <a:ext uri="{FF2B5EF4-FFF2-40B4-BE49-F238E27FC236}">
                <a16:creationId xmlns:a16="http://schemas.microsoft.com/office/drawing/2014/main" id="{0B17AE21-888E-D4B4-836B-C4DD20DFB8D0}"/>
              </a:ext>
            </a:extLst>
          </p:cNvPr>
          <p:cNvSpPr txBox="1"/>
          <p:nvPr/>
        </p:nvSpPr>
        <p:spPr>
          <a:xfrm>
            <a:off x="509845" y="386903"/>
            <a:ext cx="6097800" cy="2538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70000"/>
              </a:lnSpc>
              <a:spcBef>
                <a:spcPts val="0"/>
              </a:spcBef>
              <a:spcAft>
                <a:spcPts val="0"/>
              </a:spcAft>
              <a:buClr>
                <a:srgbClr val="95F8EC"/>
              </a:buClr>
              <a:buSzPts val="400"/>
              <a:buFont typeface="Arial"/>
              <a:buNone/>
              <a:tabLst/>
              <a:defRPr/>
            </a:pPr>
            <a:r>
              <a:rPr kumimoji="0" lang="es-ES" sz="1500" b="0" i="0" u="none" strike="noStrike" kern="1200" cap="none" spc="0" normalizeH="0" baseline="0" noProof="0" dirty="0">
                <a:ln>
                  <a:noFill/>
                </a:ln>
                <a:solidFill>
                  <a:srgbClr val="00B5CC"/>
                </a:solidFill>
                <a:effectLst/>
                <a:uLnTx/>
                <a:uFillTx/>
                <a:latin typeface="Outfit" pitchFamily="2" charset="0"/>
                <a:ea typeface="Tahoma"/>
                <a:cs typeface="Tahoma"/>
                <a:sym typeface="Tahoma"/>
              </a:rPr>
              <a:t>¿QUIÉNES SOMOS?</a:t>
            </a:r>
            <a:endParaRPr kumimoji="0" sz="1500" b="0" i="0" u="none" strike="noStrike" kern="1200" cap="none" spc="0" normalizeH="0" baseline="0" noProof="0" dirty="0">
              <a:ln>
                <a:noFill/>
              </a:ln>
              <a:solidFill>
                <a:srgbClr val="00B5CC"/>
              </a:solidFill>
              <a:effectLst/>
              <a:uLnTx/>
              <a:uFillTx/>
              <a:latin typeface="Outfit" pitchFamily="2" charset="0"/>
              <a:ea typeface="Arial"/>
              <a:cs typeface="Arial"/>
              <a:sym typeface="Arial"/>
            </a:endParaRPr>
          </a:p>
        </p:txBody>
      </p:sp>
      <p:pic>
        <p:nvPicPr>
          <p:cNvPr id="16" name="Picture 16">
            <a:extLst>
              <a:ext uri="{FF2B5EF4-FFF2-40B4-BE49-F238E27FC236}">
                <a16:creationId xmlns:a16="http://schemas.microsoft.com/office/drawing/2014/main" id="{3547791A-B588-1529-41C0-F425D8404D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46317" y="2276604"/>
            <a:ext cx="919199" cy="841522"/>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descr="Icono&#10;&#10;Descripción generada automáticamente">
            <a:extLst>
              <a:ext uri="{FF2B5EF4-FFF2-40B4-BE49-F238E27FC236}">
                <a16:creationId xmlns:a16="http://schemas.microsoft.com/office/drawing/2014/main" id="{92F9F424-47B4-BE9D-3877-333320665584}"/>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val="0"/>
              </a:ext>
            </a:extLst>
          </a:blip>
          <a:stretch>
            <a:fillRect/>
          </a:stretch>
        </p:blipFill>
        <p:spPr>
          <a:xfrm>
            <a:off x="998527" y="4364851"/>
            <a:ext cx="1072234" cy="1072234"/>
          </a:xfrm>
          <a:prstGeom prst="rect">
            <a:avLst/>
          </a:prstGeom>
        </p:spPr>
      </p:pic>
      <p:pic>
        <p:nvPicPr>
          <p:cNvPr id="17" name="Imagen 16" descr="Imagen que contiene tabla, edificio, señal&#10;&#10;Descripción generada automáticamente">
            <a:extLst>
              <a:ext uri="{FF2B5EF4-FFF2-40B4-BE49-F238E27FC236}">
                <a16:creationId xmlns:a16="http://schemas.microsoft.com/office/drawing/2014/main" id="{5322FAD6-1F8F-CA97-5B90-9B5E468031C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29535" y="4298133"/>
            <a:ext cx="1197641" cy="1197641"/>
          </a:xfrm>
          <a:prstGeom prst="rect">
            <a:avLst/>
          </a:prstGeom>
        </p:spPr>
      </p:pic>
      <p:pic>
        <p:nvPicPr>
          <p:cNvPr id="19" name="Imagen 18" descr="Imagen que contiene Icono&#10;&#10;Descripción generada automáticamente">
            <a:extLst>
              <a:ext uri="{FF2B5EF4-FFF2-40B4-BE49-F238E27FC236}">
                <a16:creationId xmlns:a16="http://schemas.microsoft.com/office/drawing/2014/main" id="{26BF8F1F-7405-7DF1-24D0-7409CA55003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64811" y="2010885"/>
            <a:ext cx="1273734" cy="1273734"/>
          </a:xfrm>
          <a:prstGeom prst="rect">
            <a:avLst/>
          </a:prstGeom>
        </p:spPr>
      </p:pic>
      <p:pic>
        <p:nvPicPr>
          <p:cNvPr id="21" name="Imagen 20" descr="Icono&#10;&#10;Descripción generada automáticamente">
            <a:extLst>
              <a:ext uri="{FF2B5EF4-FFF2-40B4-BE49-F238E27FC236}">
                <a16:creationId xmlns:a16="http://schemas.microsoft.com/office/drawing/2014/main" id="{8152CABD-6B70-12AA-2B50-659A18D923F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14218" y="4260086"/>
            <a:ext cx="1273734" cy="127373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A87CCE0-271A-99F0-06CB-D69BF75197A9}"/>
              </a:ext>
            </a:extLst>
          </p:cNvPr>
          <p:cNvSpPr/>
          <p:nvPr/>
        </p:nvSpPr>
        <p:spPr>
          <a:xfrm>
            <a:off x="10473267" y="6163733"/>
            <a:ext cx="1583266" cy="584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7" name="Marcador de texto 6">
            <a:extLst>
              <a:ext uri="{FF2B5EF4-FFF2-40B4-BE49-F238E27FC236}">
                <a16:creationId xmlns:a16="http://schemas.microsoft.com/office/drawing/2014/main" id="{83F746CA-B7EB-41B6-7C88-3B6F73831F98}"/>
              </a:ext>
            </a:extLst>
          </p:cNvPr>
          <p:cNvSpPr>
            <a:spLocks noGrp="1"/>
          </p:cNvSpPr>
          <p:nvPr>
            <p:ph type="body" idx="10"/>
          </p:nvPr>
        </p:nvSpPr>
        <p:spPr>
          <a:xfrm>
            <a:off x="-3519376" y="850794"/>
            <a:ext cx="10515600" cy="273501"/>
          </a:xfrm>
        </p:spPr>
        <p:txBody>
          <a:bodyPr>
            <a:normAutofit fontScale="92500" lnSpcReduction="20000"/>
          </a:bodyPr>
          <a:lstStyle/>
          <a:p>
            <a:r>
              <a:rPr lang="es-CL">
                <a:solidFill>
                  <a:schemeClr val="tx1"/>
                </a:solidFill>
                <a:latin typeface="Verdana" panose="020B0604030504040204" pitchFamily="34" charset="0"/>
                <a:ea typeface="Verdana" panose="020B0604030504040204" pitchFamily="34" charset="0"/>
              </a:rPr>
              <a:t>¿QUIÉNES SOMOS?</a:t>
            </a:r>
          </a:p>
          <a:p>
            <a:endParaRPr lang="es-CL">
              <a:latin typeface="Verdana" panose="020B0604030504040204" pitchFamily="34" charset="0"/>
              <a:ea typeface="Verdana" panose="020B0604030504040204" pitchFamily="34" charset="0"/>
            </a:endParaRPr>
          </a:p>
        </p:txBody>
      </p:sp>
      <p:cxnSp>
        <p:nvCxnSpPr>
          <p:cNvPr id="13" name="Google Shape;535;p42">
            <a:extLst>
              <a:ext uri="{FF2B5EF4-FFF2-40B4-BE49-F238E27FC236}">
                <a16:creationId xmlns:a16="http://schemas.microsoft.com/office/drawing/2014/main" id="{C73B7B78-5D5F-55FC-39BF-3A1EB140B691}"/>
              </a:ext>
            </a:extLst>
          </p:cNvPr>
          <p:cNvCxnSpPr>
            <a:cxnSpLocks/>
          </p:cNvCxnSpPr>
          <p:nvPr/>
        </p:nvCxnSpPr>
        <p:spPr>
          <a:xfrm>
            <a:off x="3265223" y="1860216"/>
            <a:ext cx="13003" cy="1732851"/>
          </a:xfrm>
          <a:prstGeom prst="straightConnector1">
            <a:avLst/>
          </a:prstGeom>
          <a:noFill/>
          <a:ln w="9525" cap="flat" cmpd="sng">
            <a:solidFill>
              <a:schemeClr val="accent2"/>
            </a:solidFill>
            <a:prstDash val="solid"/>
            <a:round/>
            <a:headEnd type="none" w="sm" len="sm"/>
            <a:tailEnd type="none" w="sm" len="sm"/>
          </a:ln>
        </p:spPr>
      </p:cxnSp>
      <p:cxnSp>
        <p:nvCxnSpPr>
          <p:cNvPr id="16" name="Google Shape;538;p42">
            <a:extLst>
              <a:ext uri="{FF2B5EF4-FFF2-40B4-BE49-F238E27FC236}">
                <a16:creationId xmlns:a16="http://schemas.microsoft.com/office/drawing/2014/main" id="{332F7B1E-3EB2-CA46-6CC8-1293C63D31F1}"/>
              </a:ext>
            </a:extLst>
          </p:cNvPr>
          <p:cNvCxnSpPr>
            <a:cxnSpLocks/>
          </p:cNvCxnSpPr>
          <p:nvPr/>
        </p:nvCxnSpPr>
        <p:spPr>
          <a:xfrm>
            <a:off x="4677484" y="3888234"/>
            <a:ext cx="14505" cy="1933122"/>
          </a:xfrm>
          <a:prstGeom prst="straightConnector1">
            <a:avLst/>
          </a:prstGeom>
          <a:noFill/>
          <a:ln w="9525" cap="flat" cmpd="sng">
            <a:solidFill>
              <a:schemeClr val="accent2"/>
            </a:solidFill>
            <a:prstDash val="solid"/>
            <a:round/>
            <a:headEnd type="none" w="sm" len="sm"/>
            <a:tailEnd type="none" w="sm" len="sm"/>
          </a:ln>
        </p:spPr>
      </p:cxnSp>
      <p:cxnSp>
        <p:nvCxnSpPr>
          <p:cNvPr id="17" name="Google Shape;539;p42">
            <a:extLst>
              <a:ext uri="{FF2B5EF4-FFF2-40B4-BE49-F238E27FC236}">
                <a16:creationId xmlns:a16="http://schemas.microsoft.com/office/drawing/2014/main" id="{A2BDBCDD-4B84-3A07-8AA6-239D20CFB3F8}"/>
              </a:ext>
            </a:extLst>
          </p:cNvPr>
          <p:cNvCxnSpPr>
            <a:cxnSpLocks/>
          </p:cNvCxnSpPr>
          <p:nvPr/>
        </p:nvCxnSpPr>
        <p:spPr>
          <a:xfrm>
            <a:off x="7626813" y="3893058"/>
            <a:ext cx="14433" cy="1923474"/>
          </a:xfrm>
          <a:prstGeom prst="straightConnector1">
            <a:avLst/>
          </a:prstGeom>
          <a:noFill/>
          <a:ln w="9525" cap="flat" cmpd="sng">
            <a:solidFill>
              <a:schemeClr val="accent2"/>
            </a:solidFill>
            <a:prstDash val="solid"/>
            <a:round/>
            <a:headEnd type="none" w="sm" len="sm"/>
            <a:tailEnd type="none" w="sm" len="sm"/>
          </a:ln>
        </p:spPr>
      </p:cxnSp>
      <p:sp>
        <p:nvSpPr>
          <p:cNvPr id="21" name="Google Shape;543;p42">
            <a:extLst>
              <a:ext uri="{FF2B5EF4-FFF2-40B4-BE49-F238E27FC236}">
                <a16:creationId xmlns:a16="http://schemas.microsoft.com/office/drawing/2014/main" id="{FFDF008D-44B6-23CA-39D1-B32D596D3FC8}"/>
              </a:ext>
            </a:extLst>
          </p:cNvPr>
          <p:cNvSpPr txBox="1"/>
          <p:nvPr/>
        </p:nvSpPr>
        <p:spPr>
          <a:xfrm>
            <a:off x="643565" y="2881102"/>
            <a:ext cx="2246070" cy="719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kumimoji="0" lang="es-ES" sz="1400" b="0" i="0" u="none" strike="noStrike" kern="1200" cap="none" spc="0" normalizeH="0" baseline="0" noProof="0">
                <a:ln>
                  <a:noFill/>
                </a:ln>
                <a:solidFill>
                  <a:srgbClr val="FFFFFF"/>
                </a:solidFill>
                <a:effectLst/>
                <a:uLnTx/>
                <a:uFillTx/>
                <a:latin typeface="Instrument Sans" pitchFamily="2" charset="0"/>
                <a:ea typeface="Tahoma"/>
                <a:cs typeface="Tahoma"/>
                <a:sym typeface="Tahoma"/>
              </a:rPr>
              <a:t>Cumplimiento con estándares mundiales de seguridad</a:t>
            </a:r>
            <a:endParaRPr kumimoji="0" sz="1400" b="1" i="0" u="none" strike="noStrike" kern="1200" cap="none" spc="0" normalizeH="0" baseline="0" noProof="0">
              <a:ln>
                <a:noFill/>
              </a:ln>
              <a:solidFill>
                <a:srgbClr val="FFFFFF"/>
              </a:solidFill>
              <a:effectLst/>
              <a:uLnTx/>
              <a:uFillTx/>
              <a:latin typeface="Instrument Sans" pitchFamily="2" charset="0"/>
              <a:ea typeface="Tahoma"/>
              <a:cs typeface="Tahoma"/>
              <a:sym typeface="Tahoma"/>
            </a:endParaRPr>
          </a:p>
        </p:txBody>
      </p:sp>
      <p:pic>
        <p:nvPicPr>
          <p:cNvPr id="25" name="Google Shape;547;p42">
            <a:extLst>
              <a:ext uri="{FF2B5EF4-FFF2-40B4-BE49-F238E27FC236}">
                <a16:creationId xmlns:a16="http://schemas.microsoft.com/office/drawing/2014/main" id="{7CFEC52F-4ED7-EDC1-9377-8E85DCDE4217}"/>
              </a:ext>
            </a:extLst>
          </p:cNvPr>
          <p:cNvPicPr preferRelativeResize="0"/>
          <p:nvPr/>
        </p:nvPicPr>
        <p:blipFill rotWithShape="1">
          <a:blip r:embed="rId2">
            <a:alphaModFix/>
          </a:blip>
          <a:srcRect/>
          <a:stretch/>
        </p:blipFill>
        <p:spPr>
          <a:xfrm>
            <a:off x="1359126" y="2099111"/>
            <a:ext cx="781277" cy="720000"/>
          </a:xfrm>
          <a:prstGeom prst="rect">
            <a:avLst/>
          </a:prstGeom>
          <a:noFill/>
          <a:ln>
            <a:noFill/>
          </a:ln>
        </p:spPr>
      </p:pic>
      <p:pic>
        <p:nvPicPr>
          <p:cNvPr id="47" name="Google Shape;572;p42" descr="Icono&#10;&#10;Descripción generada automáticamente">
            <a:extLst>
              <a:ext uri="{FF2B5EF4-FFF2-40B4-BE49-F238E27FC236}">
                <a16:creationId xmlns:a16="http://schemas.microsoft.com/office/drawing/2014/main" id="{998FC0E9-FF6E-296C-90F3-3C77E943B6BE}"/>
              </a:ext>
            </a:extLst>
          </p:cNvPr>
          <p:cNvPicPr preferRelativeResize="0"/>
          <p:nvPr/>
        </p:nvPicPr>
        <p:blipFill rotWithShape="1">
          <a:blip r:embed="rId3">
            <a:alphaModFix/>
          </a:blip>
          <a:srcRect/>
          <a:stretch/>
        </p:blipFill>
        <p:spPr>
          <a:xfrm>
            <a:off x="4320219" y="2029263"/>
            <a:ext cx="765101" cy="765101"/>
          </a:xfrm>
          <a:prstGeom prst="rect">
            <a:avLst/>
          </a:prstGeom>
          <a:noFill/>
          <a:ln>
            <a:noFill/>
          </a:ln>
        </p:spPr>
      </p:pic>
      <p:cxnSp>
        <p:nvCxnSpPr>
          <p:cNvPr id="67" name="Google Shape;535;p42">
            <a:extLst>
              <a:ext uri="{FF2B5EF4-FFF2-40B4-BE49-F238E27FC236}">
                <a16:creationId xmlns:a16="http://schemas.microsoft.com/office/drawing/2014/main" id="{EAC498DE-8046-7DF6-C718-73692E95EDF8}"/>
              </a:ext>
            </a:extLst>
          </p:cNvPr>
          <p:cNvCxnSpPr>
            <a:cxnSpLocks/>
          </p:cNvCxnSpPr>
          <p:nvPr/>
        </p:nvCxnSpPr>
        <p:spPr>
          <a:xfrm>
            <a:off x="8983224" y="1856605"/>
            <a:ext cx="13057" cy="1740072"/>
          </a:xfrm>
          <a:prstGeom prst="straightConnector1">
            <a:avLst/>
          </a:prstGeom>
          <a:noFill/>
          <a:ln w="9525" cap="flat" cmpd="sng">
            <a:solidFill>
              <a:schemeClr val="accent2"/>
            </a:solidFill>
            <a:prstDash val="solid"/>
            <a:round/>
            <a:headEnd type="none" w="sm" len="sm"/>
            <a:tailEnd type="none" w="sm" len="sm"/>
          </a:ln>
        </p:spPr>
      </p:cxnSp>
      <p:cxnSp>
        <p:nvCxnSpPr>
          <p:cNvPr id="69" name="Google Shape;535;p42">
            <a:extLst>
              <a:ext uri="{FF2B5EF4-FFF2-40B4-BE49-F238E27FC236}">
                <a16:creationId xmlns:a16="http://schemas.microsoft.com/office/drawing/2014/main" id="{538A2A0A-0777-04BD-05B2-A05503B90AF5}"/>
              </a:ext>
            </a:extLst>
          </p:cNvPr>
          <p:cNvCxnSpPr>
            <a:cxnSpLocks/>
          </p:cNvCxnSpPr>
          <p:nvPr/>
        </p:nvCxnSpPr>
        <p:spPr>
          <a:xfrm>
            <a:off x="6163542" y="1856605"/>
            <a:ext cx="13057" cy="1740072"/>
          </a:xfrm>
          <a:prstGeom prst="straightConnector1">
            <a:avLst/>
          </a:prstGeom>
          <a:noFill/>
          <a:ln w="9525" cap="flat" cmpd="sng">
            <a:solidFill>
              <a:schemeClr val="accent2"/>
            </a:solidFill>
            <a:prstDash val="solid"/>
            <a:round/>
            <a:headEnd type="none" w="sm" len="sm"/>
            <a:tailEnd type="none" w="sm" len="sm"/>
          </a:ln>
        </p:spPr>
      </p:cxnSp>
      <p:pic>
        <p:nvPicPr>
          <p:cNvPr id="3" name="Imagen 2" descr="Texto&#10;&#10;Descripción generada automáticamente">
            <a:extLst>
              <a:ext uri="{FF2B5EF4-FFF2-40B4-BE49-F238E27FC236}">
                <a16:creationId xmlns:a16="http://schemas.microsoft.com/office/drawing/2014/main" id="{C64963CD-A856-73DA-D957-92FEC3C2A4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3190" y="6300756"/>
            <a:ext cx="1216040" cy="348964"/>
          </a:xfrm>
          <a:prstGeom prst="rect">
            <a:avLst/>
          </a:prstGeom>
        </p:spPr>
      </p:pic>
      <p:sp>
        <p:nvSpPr>
          <p:cNvPr id="8" name="Google Shape;238;p23">
            <a:extLst>
              <a:ext uri="{FF2B5EF4-FFF2-40B4-BE49-F238E27FC236}">
                <a16:creationId xmlns:a16="http://schemas.microsoft.com/office/drawing/2014/main" id="{98C9935D-DC97-4312-2A98-3490515C889A}"/>
              </a:ext>
            </a:extLst>
          </p:cNvPr>
          <p:cNvSpPr txBox="1"/>
          <p:nvPr/>
        </p:nvSpPr>
        <p:spPr>
          <a:xfrm>
            <a:off x="786433" y="725071"/>
            <a:ext cx="7458665" cy="800179"/>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3600" b="0" i="0" u="none" strike="noStrike" kern="1200" cap="none" spc="0" normalizeH="0" baseline="0" noProof="0">
                <a:ln>
                  <a:noFill/>
                </a:ln>
                <a:solidFill>
                  <a:srgbClr val="FFFFFF"/>
                </a:solidFill>
                <a:effectLst/>
                <a:uLnTx/>
                <a:uFillTx/>
                <a:latin typeface="Instrument Sans" pitchFamily="2" charset="0"/>
                <a:ea typeface="Instrument Sans Medium"/>
                <a:cs typeface="Instrument Sans Medium"/>
                <a:sym typeface="Instrument Sans Medium"/>
              </a:rPr>
              <a:t>Nuestro Diferencial</a:t>
            </a:r>
            <a:endParaRPr kumimoji="0" sz="3600" b="0" i="0" u="none" strike="noStrike" kern="1200" cap="none" spc="0" normalizeH="0" baseline="0" noProof="0">
              <a:ln>
                <a:noFill/>
              </a:ln>
              <a:solidFill>
                <a:srgbClr val="FFFFFF"/>
              </a:solidFill>
              <a:effectLst/>
              <a:uLnTx/>
              <a:uFillTx/>
              <a:latin typeface="Instrument Sans" pitchFamily="2" charset="0"/>
              <a:ea typeface="Instrument Sans Medium"/>
              <a:cs typeface="Instrument Sans Medium"/>
              <a:sym typeface="Instrument Sans Medium"/>
            </a:endParaRPr>
          </a:p>
        </p:txBody>
      </p:sp>
      <p:sp>
        <p:nvSpPr>
          <p:cNvPr id="9" name="Google Shape;244;p23">
            <a:extLst>
              <a:ext uri="{FF2B5EF4-FFF2-40B4-BE49-F238E27FC236}">
                <a16:creationId xmlns:a16="http://schemas.microsoft.com/office/drawing/2014/main" id="{102AE747-25C8-7098-B64F-B5D544074BF9}"/>
              </a:ext>
            </a:extLst>
          </p:cNvPr>
          <p:cNvSpPr txBox="1"/>
          <p:nvPr/>
        </p:nvSpPr>
        <p:spPr>
          <a:xfrm>
            <a:off x="786433" y="368700"/>
            <a:ext cx="3802000" cy="492402"/>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500" b="0" i="0" u="none" strike="noStrike" kern="1200" cap="none" spc="0" normalizeH="0" baseline="0" noProof="0">
                <a:ln>
                  <a:noFill/>
                </a:ln>
                <a:solidFill>
                  <a:srgbClr val="00B5CC"/>
                </a:solidFill>
                <a:effectLst/>
                <a:uLnTx/>
                <a:uFillTx/>
                <a:latin typeface="Outfit" pitchFamily="2" charset="0"/>
                <a:ea typeface="Instrument Sans"/>
                <a:cs typeface="Instrument Sans"/>
                <a:sym typeface="Instrument Sans"/>
              </a:rPr>
              <a:t>¿QUÉ OFRECEMOS?</a:t>
            </a:r>
            <a:endParaRPr kumimoji="0" sz="1500" b="0" i="0" u="none" strike="noStrike" kern="1200" cap="none" spc="0" normalizeH="0" baseline="0" noProof="0">
              <a:ln>
                <a:noFill/>
              </a:ln>
              <a:solidFill>
                <a:srgbClr val="00B5CC"/>
              </a:solidFill>
              <a:effectLst/>
              <a:uLnTx/>
              <a:uFillTx/>
              <a:latin typeface="Outfit" pitchFamily="2" charset="0"/>
              <a:ea typeface="Instrument Sans"/>
              <a:cs typeface="Instrument Sans"/>
              <a:sym typeface="Instrument Sans"/>
            </a:endParaRPr>
          </a:p>
        </p:txBody>
      </p:sp>
      <p:sp>
        <p:nvSpPr>
          <p:cNvPr id="15" name="Google Shape;543;p42">
            <a:extLst>
              <a:ext uri="{FF2B5EF4-FFF2-40B4-BE49-F238E27FC236}">
                <a16:creationId xmlns:a16="http://schemas.microsoft.com/office/drawing/2014/main" id="{34F8CB69-A56E-2345-595B-7A30B76AA693}"/>
              </a:ext>
            </a:extLst>
          </p:cNvPr>
          <p:cNvSpPr txBox="1"/>
          <p:nvPr/>
        </p:nvSpPr>
        <p:spPr>
          <a:xfrm>
            <a:off x="3596007" y="2910980"/>
            <a:ext cx="2246070" cy="719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kumimoji="0" lang="es-ES" sz="1400" b="0" i="0" u="none" strike="noStrike" kern="1200" cap="none" spc="0" normalizeH="0" baseline="0" noProof="0">
                <a:ln>
                  <a:noFill/>
                </a:ln>
                <a:solidFill>
                  <a:srgbClr val="FFFFFF"/>
                </a:solidFill>
                <a:effectLst/>
                <a:uLnTx/>
                <a:uFillTx/>
                <a:latin typeface="Instrument Sans" pitchFamily="2" charset="0"/>
                <a:ea typeface="Tahoma"/>
                <a:cs typeface="Tahoma"/>
                <a:sym typeface="Tahoma"/>
              </a:rPr>
              <a:t>Gestión de tecnología acorde a su necesidad</a:t>
            </a:r>
            <a:endParaRPr kumimoji="0" sz="1400" b="1" i="0" u="none" strike="noStrike" kern="1200" cap="none" spc="0" normalizeH="0" baseline="0" noProof="0">
              <a:ln>
                <a:noFill/>
              </a:ln>
              <a:solidFill>
                <a:srgbClr val="FFFFFF"/>
              </a:solidFill>
              <a:effectLst/>
              <a:uLnTx/>
              <a:uFillTx/>
              <a:latin typeface="Instrument Sans" pitchFamily="2" charset="0"/>
              <a:ea typeface="Tahoma"/>
              <a:cs typeface="Tahoma"/>
              <a:sym typeface="Tahoma"/>
            </a:endParaRPr>
          </a:p>
        </p:txBody>
      </p:sp>
      <p:sp>
        <p:nvSpPr>
          <p:cNvPr id="36" name="Google Shape;543;p42">
            <a:extLst>
              <a:ext uri="{FF2B5EF4-FFF2-40B4-BE49-F238E27FC236}">
                <a16:creationId xmlns:a16="http://schemas.microsoft.com/office/drawing/2014/main" id="{E73073B2-70D1-3726-31EC-CC574ABCC3C5}"/>
              </a:ext>
            </a:extLst>
          </p:cNvPr>
          <p:cNvSpPr txBox="1"/>
          <p:nvPr/>
        </p:nvSpPr>
        <p:spPr>
          <a:xfrm>
            <a:off x="6481323" y="2871191"/>
            <a:ext cx="2246070" cy="719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kumimoji="0" lang="es-ES" sz="1400" b="0" i="0" u="none" strike="noStrike" kern="1200" cap="none" spc="0" normalizeH="0" baseline="0" noProof="0">
                <a:ln>
                  <a:noFill/>
                </a:ln>
                <a:solidFill>
                  <a:srgbClr val="FFFFFF"/>
                </a:solidFill>
                <a:effectLst/>
                <a:uLnTx/>
                <a:uFillTx/>
                <a:latin typeface="Instrument Sans" pitchFamily="2" charset="0"/>
                <a:ea typeface="Tahoma"/>
                <a:cs typeface="Tahoma"/>
                <a:sym typeface="Tahoma"/>
              </a:rPr>
              <a:t>Disponibilidad de servicios para la gestión de sus CPE</a:t>
            </a:r>
            <a:endParaRPr kumimoji="0" sz="1400" b="1" i="0" u="none" strike="noStrike" kern="1200" cap="none" spc="0" normalizeH="0" baseline="0" noProof="0">
              <a:ln>
                <a:noFill/>
              </a:ln>
              <a:solidFill>
                <a:srgbClr val="FFFFFF"/>
              </a:solidFill>
              <a:effectLst/>
              <a:uLnTx/>
              <a:uFillTx/>
              <a:latin typeface="Instrument Sans" pitchFamily="2" charset="0"/>
              <a:ea typeface="Tahoma"/>
              <a:cs typeface="Tahoma"/>
              <a:sym typeface="Tahoma"/>
            </a:endParaRPr>
          </a:p>
        </p:txBody>
      </p:sp>
      <p:sp>
        <p:nvSpPr>
          <p:cNvPr id="48" name="Google Shape;543;p42">
            <a:extLst>
              <a:ext uri="{FF2B5EF4-FFF2-40B4-BE49-F238E27FC236}">
                <a16:creationId xmlns:a16="http://schemas.microsoft.com/office/drawing/2014/main" id="{13D16DCF-A530-CC5F-F188-7615A6698075}"/>
              </a:ext>
            </a:extLst>
          </p:cNvPr>
          <p:cNvSpPr txBox="1"/>
          <p:nvPr/>
        </p:nvSpPr>
        <p:spPr>
          <a:xfrm>
            <a:off x="9252112" y="2910979"/>
            <a:ext cx="2246070" cy="719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kumimoji="0" lang="es-ES" sz="1400" b="0" i="0" u="none" strike="noStrike" kern="1200" cap="none" spc="0" normalizeH="0" baseline="0" noProof="0">
                <a:ln>
                  <a:noFill/>
                </a:ln>
                <a:solidFill>
                  <a:srgbClr val="FFFFFF"/>
                </a:solidFill>
                <a:effectLst/>
                <a:uLnTx/>
                <a:uFillTx/>
                <a:latin typeface="Instrument Sans" pitchFamily="2" charset="0"/>
                <a:ea typeface="Tahoma"/>
                <a:cs typeface="Tahoma"/>
                <a:sym typeface="Tahoma"/>
              </a:rPr>
              <a:t>Dedique su tiempo a la gestión de su negocio</a:t>
            </a:r>
          </a:p>
        </p:txBody>
      </p:sp>
      <p:grpSp>
        <p:nvGrpSpPr>
          <p:cNvPr id="87" name="Grupo 86">
            <a:extLst>
              <a:ext uri="{FF2B5EF4-FFF2-40B4-BE49-F238E27FC236}">
                <a16:creationId xmlns:a16="http://schemas.microsoft.com/office/drawing/2014/main" id="{98A1150D-B058-BE46-2901-8D9619E755D0}"/>
              </a:ext>
            </a:extLst>
          </p:cNvPr>
          <p:cNvGrpSpPr/>
          <p:nvPr/>
        </p:nvGrpSpPr>
        <p:grpSpPr>
          <a:xfrm>
            <a:off x="7203733" y="1893547"/>
            <a:ext cx="846159" cy="1163760"/>
            <a:chOff x="6602017" y="585190"/>
            <a:chExt cx="914400" cy="1229444"/>
          </a:xfrm>
        </p:grpSpPr>
        <p:pic>
          <p:nvPicPr>
            <p:cNvPr id="52" name="Gráfico 51" descr="Mano abierta contorno">
              <a:extLst>
                <a:ext uri="{FF2B5EF4-FFF2-40B4-BE49-F238E27FC236}">
                  <a16:creationId xmlns:a16="http://schemas.microsoft.com/office/drawing/2014/main" id="{14A8E923-925D-2F71-0FAE-FD6BEC099A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02017" y="900234"/>
              <a:ext cx="914400" cy="914400"/>
            </a:xfrm>
            <a:prstGeom prst="rect">
              <a:avLst/>
            </a:prstGeom>
          </p:spPr>
        </p:pic>
        <p:pic>
          <p:nvPicPr>
            <p:cNvPr id="54" name="Gráfico 53" descr="Engranajes contorno">
              <a:extLst>
                <a:ext uri="{FF2B5EF4-FFF2-40B4-BE49-F238E27FC236}">
                  <a16:creationId xmlns:a16="http://schemas.microsoft.com/office/drawing/2014/main" id="{23DC22CE-EB05-B198-3667-5B4D9CD469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58140" y="585190"/>
              <a:ext cx="610196" cy="610196"/>
            </a:xfrm>
            <a:prstGeom prst="rect">
              <a:avLst/>
            </a:prstGeom>
          </p:spPr>
        </p:pic>
      </p:grpSp>
      <p:grpSp>
        <p:nvGrpSpPr>
          <p:cNvPr id="68" name="Grupo 67">
            <a:extLst>
              <a:ext uri="{FF2B5EF4-FFF2-40B4-BE49-F238E27FC236}">
                <a16:creationId xmlns:a16="http://schemas.microsoft.com/office/drawing/2014/main" id="{912C8789-2A99-5A31-E6A0-51F248476698}"/>
              </a:ext>
            </a:extLst>
          </p:cNvPr>
          <p:cNvGrpSpPr/>
          <p:nvPr/>
        </p:nvGrpSpPr>
        <p:grpSpPr>
          <a:xfrm>
            <a:off x="9888906" y="1874185"/>
            <a:ext cx="1168721" cy="1075255"/>
            <a:chOff x="9779974" y="1357434"/>
            <a:chExt cx="914400" cy="914400"/>
          </a:xfrm>
        </p:grpSpPr>
        <p:pic>
          <p:nvPicPr>
            <p:cNvPr id="56" name="Gráfico 55" descr="Cronómetro contorno">
              <a:extLst>
                <a:ext uri="{FF2B5EF4-FFF2-40B4-BE49-F238E27FC236}">
                  <a16:creationId xmlns:a16="http://schemas.microsoft.com/office/drawing/2014/main" id="{9A5E320D-4C9A-0792-F04F-AF1BA7E9630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79974" y="1357434"/>
              <a:ext cx="914400" cy="914400"/>
            </a:xfrm>
            <a:prstGeom prst="rect">
              <a:avLst/>
            </a:prstGeom>
          </p:spPr>
        </p:pic>
        <p:sp>
          <p:nvSpPr>
            <p:cNvPr id="57" name="CuadroTexto 56">
              <a:extLst>
                <a:ext uri="{FF2B5EF4-FFF2-40B4-BE49-F238E27FC236}">
                  <a16:creationId xmlns:a16="http://schemas.microsoft.com/office/drawing/2014/main" id="{F1434D8B-7639-8112-AB6D-345F4C3FD1A9}"/>
                </a:ext>
              </a:extLst>
            </p:cNvPr>
            <p:cNvSpPr txBox="1"/>
            <p:nvPr/>
          </p:nvSpPr>
          <p:spPr>
            <a:xfrm>
              <a:off x="9989638" y="1684066"/>
              <a:ext cx="49507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00B5CC"/>
                  </a:solidFill>
                  <a:effectLst/>
                  <a:uLnTx/>
                  <a:uFillTx/>
                  <a:latin typeface="Century Gothic" panose="020F0302020204030204"/>
                  <a:ea typeface="+mn-ea"/>
                  <a:cs typeface="+mn-cs"/>
                </a:rPr>
                <a:t>24</a:t>
              </a:r>
              <a:endParaRPr kumimoji="0" lang="es-PE" sz="1800" b="0" i="0" u="none" strike="noStrike" kern="1200" cap="none" spc="0" normalizeH="0" baseline="0" noProof="0">
                <a:ln>
                  <a:noFill/>
                </a:ln>
                <a:solidFill>
                  <a:srgbClr val="00B5CC"/>
                </a:solidFill>
                <a:effectLst/>
                <a:uLnTx/>
                <a:uFillTx/>
                <a:latin typeface="Century Gothic" panose="020F0302020204030204"/>
                <a:ea typeface="+mn-ea"/>
                <a:cs typeface="+mn-cs"/>
              </a:endParaRPr>
            </a:p>
          </p:txBody>
        </p:sp>
      </p:grpSp>
      <p:grpSp>
        <p:nvGrpSpPr>
          <p:cNvPr id="66" name="Grupo 65">
            <a:extLst>
              <a:ext uri="{FF2B5EF4-FFF2-40B4-BE49-F238E27FC236}">
                <a16:creationId xmlns:a16="http://schemas.microsoft.com/office/drawing/2014/main" id="{49477F66-E108-F61C-8AE0-98D2A8A4DC33}"/>
              </a:ext>
            </a:extLst>
          </p:cNvPr>
          <p:cNvGrpSpPr/>
          <p:nvPr/>
        </p:nvGrpSpPr>
        <p:grpSpPr>
          <a:xfrm>
            <a:off x="2798708" y="4188887"/>
            <a:ext cx="914400" cy="914400"/>
            <a:chOff x="793291" y="3829898"/>
            <a:chExt cx="914400" cy="914400"/>
          </a:xfrm>
        </p:grpSpPr>
        <p:pic>
          <p:nvPicPr>
            <p:cNvPr id="59" name="Gráfico 58" descr="Diana contorno">
              <a:extLst>
                <a:ext uri="{FF2B5EF4-FFF2-40B4-BE49-F238E27FC236}">
                  <a16:creationId xmlns:a16="http://schemas.microsoft.com/office/drawing/2014/main" id="{18D5056A-24E1-BEA9-7096-5FD2EFB98BD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93291" y="3829898"/>
              <a:ext cx="914400" cy="914400"/>
            </a:xfrm>
            <a:prstGeom prst="rect">
              <a:avLst/>
            </a:prstGeom>
          </p:spPr>
        </p:pic>
        <p:pic>
          <p:nvPicPr>
            <p:cNvPr id="60" name="Google Shape;701;g2c89c61cbac_0_1967">
              <a:extLst>
                <a:ext uri="{FF2B5EF4-FFF2-40B4-BE49-F238E27FC236}">
                  <a16:creationId xmlns:a16="http://schemas.microsoft.com/office/drawing/2014/main" id="{D9EE5805-018F-BAB5-D5FB-BB0672CBAA9C}"/>
                </a:ext>
              </a:extLst>
            </p:cNvPr>
            <p:cNvPicPr preferRelativeResize="0"/>
            <p:nvPr/>
          </p:nvPicPr>
          <p:blipFill rotWithShape="1">
            <a:blip r:embed="rId13">
              <a:alphaModFix/>
            </a:blip>
            <a:srcRect l="62378" b="59738"/>
            <a:stretch/>
          </p:blipFill>
          <p:spPr>
            <a:xfrm>
              <a:off x="1394036" y="3915664"/>
              <a:ext cx="236614" cy="252686"/>
            </a:xfrm>
            <a:prstGeom prst="rect">
              <a:avLst/>
            </a:prstGeom>
            <a:noFill/>
            <a:ln>
              <a:noFill/>
            </a:ln>
          </p:spPr>
        </p:pic>
        <p:cxnSp>
          <p:nvCxnSpPr>
            <p:cNvPr id="62" name="Conector recto 61">
              <a:extLst>
                <a:ext uri="{FF2B5EF4-FFF2-40B4-BE49-F238E27FC236}">
                  <a16:creationId xmlns:a16="http://schemas.microsoft.com/office/drawing/2014/main" id="{D08B7893-414A-987F-02C5-A96C27130EE3}"/>
                </a:ext>
              </a:extLst>
            </p:cNvPr>
            <p:cNvCxnSpPr>
              <a:cxnSpLocks/>
            </p:cNvCxnSpPr>
            <p:nvPr/>
          </p:nvCxnSpPr>
          <p:spPr>
            <a:xfrm flipH="1">
              <a:off x="1220615" y="3963580"/>
              <a:ext cx="349281" cy="359338"/>
            </a:xfrm>
            <a:prstGeom prst="line">
              <a:avLst/>
            </a:prstGeom>
            <a:ln w="28575"/>
          </p:spPr>
          <p:style>
            <a:lnRef idx="2">
              <a:schemeClr val="accent1"/>
            </a:lnRef>
            <a:fillRef idx="0">
              <a:schemeClr val="accent1"/>
            </a:fillRef>
            <a:effectRef idx="1">
              <a:schemeClr val="accent1"/>
            </a:effectRef>
            <a:fontRef idx="minor">
              <a:schemeClr val="tx1"/>
            </a:fontRef>
          </p:style>
        </p:cxnSp>
      </p:grpSp>
      <p:grpSp>
        <p:nvGrpSpPr>
          <p:cNvPr id="86" name="Grupo 85">
            <a:extLst>
              <a:ext uri="{FF2B5EF4-FFF2-40B4-BE49-F238E27FC236}">
                <a16:creationId xmlns:a16="http://schemas.microsoft.com/office/drawing/2014/main" id="{14AC811B-8988-FCCB-114B-6222987EF0D3}"/>
              </a:ext>
            </a:extLst>
          </p:cNvPr>
          <p:cNvGrpSpPr/>
          <p:nvPr/>
        </p:nvGrpSpPr>
        <p:grpSpPr>
          <a:xfrm>
            <a:off x="5706342" y="4200175"/>
            <a:ext cx="914400" cy="914400"/>
            <a:chOff x="3141423" y="3982945"/>
            <a:chExt cx="914400" cy="914400"/>
          </a:xfrm>
        </p:grpSpPr>
        <p:pic>
          <p:nvPicPr>
            <p:cNvPr id="71" name="Gráfico 70" descr="Gráfico de barras con tendencia alcista contorno">
              <a:extLst>
                <a:ext uri="{FF2B5EF4-FFF2-40B4-BE49-F238E27FC236}">
                  <a16:creationId xmlns:a16="http://schemas.microsoft.com/office/drawing/2014/main" id="{279C2B87-6F99-A4AD-50C1-AFCE1F62892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141423" y="3982945"/>
              <a:ext cx="914400" cy="914400"/>
            </a:xfrm>
            <a:prstGeom prst="rect">
              <a:avLst/>
            </a:prstGeom>
          </p:spPr>
        </p:pic>
        <p:pic>
          <p:nvPicPr>
            <p:cNvPr id="85" name="Gráfico 84" descr="Flecha derecha con relleno sólido">
              <a:extLst>
                <a:ext uri="{FF2B5EF4-FFF2-40B4-BE49-F238E27FC236}">
                  <a16:creationId xmlns:a16="http://schemas.microsoft.com/office/drawing/2014/main" id="{87DEDA82-B1B6-E303-4BDC-49562E3AAD4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rot="18923223">
              <a:off x="3262527" y="4005597"/>
              <a:ext cx="470558" cy="545285"/>
            </a:xfrm>
            <a:prstGeom prst="rect">
              <a:avLst/>
            </a:prstGeom>
          </p:spPr>
        </p:pic>
      </p:grpSp>
      <p:grpSp>
        <p:nvGrpSpPr>
          <p:cNvPr id="94" name="Grupo 93">
            <a:extLst>
              <a:ext uri="{FF2B5EF4-FFF2-40B4-BE49-F238E27FC236}">
                <a16:creationId xmlns:a16="http://schemas.microsoft.com/office/drawing/2014/main" id="{EED50DD4-3452-A011-81B3-5210609FB62D}"/>
              </a:ext>
            </a:extLst>
          </p:cNvPr>
          <p:cNvGrpSpPr/>
          <p:nvPr/>
        </p:nvGrpSpPr>
        <p:grpSpPr>
          <a:xfrm>
            <a:off x="8539081" y="4151258"/>
            <a:ext cx="914400" cy="914400"/>
            <a:chOff x="7949000" y="4051564"/>
            <a:chExt cx="914400" cy="914400"/>
          </a:xfrm>
        </p:grpSpPr>
        <p:pic>
          <p:nvPicPr>
            <p:cNvPr id="89" name="Gráfico 88" descr="Escudo contorno">
              <a:extLst>
                <a:ext uri="{FF2B5EF4-FFF2-40B4-BE49-F238E27FC236}">
                  <a16:creationId xmlns:a16="http://schemas.microsoft.com/office/drawing/2014/main" id="{2436DC7E-2F00-FA89-A047-8728D47FC7A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949000" y="4051564"/>
              <a:ext cx="914400" cy="914400"/>
            </a:xfrm>
            <a:prstGeom prst="rect">
              <a:avLst/>
            </a:prstGeom>
          </p:spPr>
        </p:pic>
        <p:pic>
          <p:nvPicPr>
            <p:cNvPr id="93" name="Gráfico 92" descr="Bloquear contorno">
              <a:extLst>
                <a:ext uri="{FF2B5EF4-FFF2-40B4-BE49-F238E27FC236}">
                  <a16:creationId xmlns:a16="http://schemas.microsoft.com/office/drawing/2014/main" id="{7ECD5688-F65F-FF16-9BB9-A7190D366188}"/>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216426" y="4319301"/>
              <a:ext cx="382052" cy="382052"/>
            </a:xfrm>
            <a:prstGeom prst="rect">
              <a:avLst/>
            </a:prstGeom>
          </p:spPr>
        </p:pic>
      </p:grpSp>
      <p:sp>
        <p:nvSpPr>
          <p:cNvPr id="95" name="Google Shape;543;p42">
            <a:extLst>
              <a:ext uri="{FF2B5EF4-FFF2-40B4-BE49-F238E27FC236}">
                <a16:creationId xmlns:a16="http://schemas.microsoft.com/office/drawing/2014/main" id="{99744A22-129E-857C-D050-0CA0735923DC}"/>
              </a:ext>
            </a:extLst>
          </p:cNvPr>
          <p:cNvSpPr txBox="1"/>
          <p:nvPr/>
        </p:nvSpPr>
        <p:spPr>
          <a:xfrm>
            <a:off x="2165049" y="5111321"/>
            <a:ext cx="2246070" cy="719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kumimoji="0" lang="es-ES" sz="1400" b="0" i="0" u="none" strike="noStrike" kern="1200" cap="none" spc="0" normalizeH="0" baseline="0" noProof="0">
                <a:ln>
                  <a:noFill/>
                </a:ln>
                <a:solidFill>
                  <a:srgbClr val="FFFFFF"/>
                </a:solidFill>
                <a:effectLst/>
                <a:uLnTx/>
                <a:uFillTx/>
                <a:latin typeface="Instrument Sans" pitchFamily="2" charset="0"/>
                <a:ea typeface="Tahoma"/>
                <a:cs typeface="Tahoma"/>
                <a:sym typeface="Tahoma"/>
              </a:rPr>
              <a:t>Sea competitivo con las mejores soluciones del mercado</a:t>
            </a:r>
            <a:endParaRPr kumimoji="0" sz="1400" b="1" i="0" u="none" strike="noStrike" kern="1200" cap="none" spc="0" normalizeH="0" baseline="0" noProof="0">
              <a:ln>
                <a:noFill/>
              </a:ln>
              <a:solidFill>
                <a:srgbClr val="FFFFFF"/>
              </a:solidFill>
              <a:effectLst/>
              <a:uLnTx/>
              <a:uFillTx/>
              <a:latin typeface="Instrument Sans" pitchFamily="2" charset="0"/>
              <a:ea typeface="Tahoma"/>
              <a:cs typeface="Tahoma"/>
              <a:sym typeface="Tahoma"/>
            </a:endParaRPr>
          </a:p>
        </p:txBody>
      </p:sp>
      <p:sp>
        <p:nvSpPr>
          <p:cNvPr id="96" name="Google Shape;543;p42">
            <a:extLst>
              <a:ext uri="{FF2B5EF4-FFF2-40B4-BE49-F238E27FC236}">
                <a16:creationId xmlns:a16="http://schemas.microsoft.com/office/drawing/2014/main" id="{E291FCD4-62A2-0E36-008A-6CE79ECBDA32}"/>
              </a:ext>
            </a:extLst>
          </p:cNvPr>
          <p:cNvSpPr txBox="1"/>
          <p:nvPr/>
        </p:nvSpPr>
        <p:spPr>
          <a:xfrm>
            <a:off x="7860189" y="5111321"/>
            <a:ext cx="2246070" cy="719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kumimoji="0" lang="es-ES" sz="1400" b="0" i="0" u="none" strike="noStrike" kern="1200" cap="none" spc="0" normalizeH="0" baseline="0" noProof="0">
                <a:ln>
                  <a:noFill/>
                </a:ln>
                <a:solidFill>
                  <a:srgbClr val="FFFFFF"/>
                </a:solidFill>
                <a:effectLst/>
                <a:uLnTx/>
                <a:uFillTx/>
                <a:latin typeface="Instrument Sans" pitchFamily="2" charset="0"/>
                <a:ea typeface="Tahoma"/>
                <a:cs typeface="Tahoma"/>
                <a:sym typeface="Tahoma"/>
              </a:rPr>
              <a:t>Información segura y  disponible, administrada por expertos</a:t>
            </a:r>
          </a:p>
        </p:txBody>
      </p:sp>
      <p:sp>
        <p:nvSpPr>
          <p:cNvPr id="97" name="Google Shape;543;p42">
            <a:extLst>
              <a:ext uri="{FF2B5EF4-FFF2-40B4-BE49-F238E27FC236}">
                <a16:creationId xmlns:a16="http://schemas.microsoft.com/office/drawing/2014/main" id="{BD1181B3-6CA4-4FAE-0F5D-6D618950FD1F}"/>
              </a:ext>
            </a:extLst>
          </p:cNvPr>
          <p:cNvSpPr txBox="1"/>
          <p:nvPr/>
        </p:nvSpPr>
        <p:spPr>
          <a:xfrm>
            <a:off x="5036366" y="5111321"/>
            <a:ext cx="2246070" cy="719999"/>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3661"/>
              </a:buClr>
              <a:buSzPts val="1600"/>
              <a:buFont typeface="Arial"/>
              <a:buNone/>
              <a:tabLst/>
              <a:defRPr/>
            </a:pPr>
            <a:r>
              <a:rPr kumimoji="0" lang="es-ES" sz="1400" b="0" i="0" u="none" strike="noStrike" kern="1200" cap="none" spc="0" normalizeH="0" baseline="0" noProof="0">
                <a:ln>
                  <a:noFill/>
                </a:ln>
                <a:solidFill>
                  <a:srgbClr val="FFFFFF"/>
                </a:solidFill>
                <a:effectLst/>
                <a:uLnTx/>
                <a:uFillTx/>
                <a:latin typeface="Instrument Sans" pitchFamily="2" charset="0"/>
                <a:ea typeface="Tahoma"/>
                <a:cs typeface="Tahoma"/>
                <a:sym typeface="Tahoma"/>
              </a:rPr>
              <a:t>Rentabilice inversión, reduciendo costos tecnológicos</a:t>
            </a:r>
            <a:endParaRPr kumimoji="0" lang="es-ES" sz="1400" b="1" i="0" u="none" strike="noStrike" kern="1200" cap="none" spc="0" normalizeH="0" baseline="0" noProof="0">
              <a:ln>
                <a:noFill/>
              </a:ln>
              <a:solidFill>
                <a:srgbClr val="FFFFFF"/>
              </a:solidFill>
              <a:effectLst/>
              <a:uLnTx/>
              <a:uFillTx/>
              <a:latin typeface="Instrument Sans" pitchFamily="2" charset="0"/>
              <a:ea typeface="Tahoma"/>
              <a:cs typeface="Tahoma"/>
              <a:sym typeface="Tahoma"/>
            </a:endParaRPr>
          </a:p>
        </p:txBody>
      </p:sp>
    </p:spTree>
    <p:extLst>
      <p:ext uri="{BB962C8B-B14F-4D97-AF65-F5344CB8AC3E}">
        <p14:creationId xmlns:p14="http://schemas.microsoft.com/office/powerpoint/2010/main" val="3950038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Logotipo, nombre de la empresa&#10;&#10;Descripción generada automáticamente">
            <a:extLst>
              <a:ext uri="{FF2B5EF4-FFF2-40B4-BE49-F238E27FC236}">
                <a16:creationId xmlns:a16="http://schemas.microsoft.com/office/drawing/2014/main" id="{490B94C4-1D0C-4115-38F2-31F2E62ED2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709" t="57903" r="8129" b="35211"/>
          <a:stretch/>
        </p:blipFill>
        <p:spPr>
          <a:xfrm>
            <a:off x="11208244" y="6570538"/>
            <a:ext cx="722760" cy="84870"/>
          </a:xfrm>
          <a:prstGeom prst="rect">
            <a:avLst/>
          </a:prstGeom>
        </p:spPr>
      </p:pic>
      <p:sp>
        <p:nvSpPr>
          <p:cNvPr id="36" name="Rectángulo: esquinas redondeadas 35">
            <a:extLst>
              <a:ext uri="{FF2B5EF4-FFF2-40B4-BE49-F238E27FC236}">
                <a16:creationId xmlns:a16="http://schemas.microsoft.com/office/drawing/2014/main" id="{860CE8B0-F89F-0FE0-AE5B-18292EA20DEC}"/>
              </a:ext>
            </a:extLst>
          </p:cNvPr>
          <p:cNvSpPr/>
          <p:nvPr/>
        </p:nvSpPr>
        <p:spPr>
          <a:xfrm>
            <a:off x="6277074" y="4314739"/>
            <a:ext cx="4640475" cy="874334"/>
          </a:xfrm>
          <a:prstGeom prst="roundRect">
            <a:avLst/>
          </a:prstGeom>
          <a:noFill/>
          <a:ln>
            <a:solidFill>
              <a:srgbClr val="00B5CB"/>
            </a:solid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FFFFFF"/>
              </a:solidFill>
              <a:effectLst/>
              <a:uLnTx/>
              <a:uFillTx/>
              <a:latin typeface="Outfit"/>
              <a:ea typeface="+mn-ea"/>
              <a:cs typeface="+mn-cs"/>
            </a:endParaRPr>
          </a:p>
        </p:txBody>
      </p:sp>
      <p:sp>
        <p:nvSpPr>
          <p:cNvPr id="37" name="Rectángulo: esquinas redondeadas 36">
            <a:extLst>
              <a:ext uri="{FF2B5EF4-FFF2-40B4-BE49-F238E27FC236}">
                <a16:creationId xmlns:a16="http://schemas.microsoft.com/office/drawing/2014/main" id="{E55CDCCA-DF8D-577C-36A8-17AE410CA6C7}"/>
              </a:ext>
            </a:extLst>
          </p:cNvPr>
          <p:cNvSpPr/>
          <p:nvPr/>
        </p:nvSpPr>
        <p:spPr>
          <a:xfrm>
            <a:off x="916586" y="4323303"/>
            <a:ext cx="4640475" cy="874334"/>
          </a:xfrm>
          <a:prstGeom prst="roundRect">
            <a:avLst/>
          </a:prstGeom>
          <a:noFill/>
          <a:ln>
            <a:solidFill>
              <a:srgbClr val="00B5CB"/>
            </a:solid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FFFFFF"/>
              </a:solidFill>
              <a:effectLst/>
              <a:uLnTx/>
              <a:uFillTx/>
              <a:latin typeface="Outfit"/>
              <a:ea typeface="+mn-ea"/>
              <a:cs typeface="+mn-cs"/>
            </a:endParaRPr>
          </a:p>
        </p:txBody>
      </p:sp>
      <p:sp>
        <p:nvSpPr>
          <p:cNvPr id="38" name="Rectángulo: esquinas redondeadas 37">
            <a:extLst>
              <a:ext uri="{FF2B5EF4-FFF2-40B4-BE49-F238E27FC236}">
                <a16:creationId xmlns:a16="http://schemas.microsoft.com/office/drawing/2014/main" id="{9E2433F0-4920-CF9D-E584-7A2BB62C7C44}"/>
              </a:ext>
            </a:extLst>
          </p:cNvPr>
          <p:cNvSpPr/>
          <p:nvPr/>
        </p:nvSpPr>
        <p:spPr>
          <a:xfrm>
            <a:off x="1101765" y="4017479"/>
            <a:ext cx="4271190" cy="1401587"/>
          </a:xfrm>
          <a:prstGeom prst="roundRect">
            <a:avLst/>
          </a:prstGeom>
          <a:solidFill>
            <a:srgbClr val="F7FAFD"/>
          </a:soli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FFFFFF"/>
              </a:solidFill>
              <a:effectLst/>
              <a:uLnTx/>
              <a:uFillTx/>
              <a:latin typeface="Outfit"/>
              <a:ea typeface="+mn-ea"/>
              <a:cs typeface="+mn-cs"/>
            </a:endParaRPr>
          </a:p>
        </p:txBody>
      </p:sp>
      <p:sp>
        <p:nvSpPr>
          <p:cNvPr id="39" name="Título 1">
            <a:extLst>
              <a:ext uri="{FF2B5EF4-FFF2-40B4-BE49-F238E27FC236}">
                <a16:creationId xmlns:a16="http://schemas.microsoft.com/office/drawing/2014/main" id="{E46A833E-4538-DF4A-230F-595FA3F9FB3B}"/>
              </a:ext>
            </a:extLst>
          </p:cNvPr>
          <p:cNvSpPr txBox="1">
            <a:spLocks/>
          </p:cNvSpPr>
          <p:nvPr/>
        </p:nvSpPr>
        <p:spPr>
          <a:xfrm>
            <a:off x="911674" y="877235"/>
            <a:ext cx="10416714" cy="927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Outfit Light" pitchFamily="2" charset="0"/>
                <a:ea typeface="+mj-ea"/>
                <a:cs typeface="+mj-cs"/>
              </a:defRPr>
            </a:lvl1pPr>
          </a:lstStyle>
          <a:p>
            <a:r>
              <a:rPr lang="es-MX" sz="4100" dirty="0">
                <a:latin typeface="Outfit" pitchFamily="2" charset="0"/>
                <a:ea typeface="Open Sans" panose="020B0606030504020204" pitchFamily="34" charset="0"/>
                <a:cs typeface="Open Sans" panose="020B0606030504020204" pitchFamily="34" charset="0"/>
              </a:rPr>
              <a:t>2 Productos en 1 Solución</a:t>
            </a:r>
            <a:endParaRPr lang="es-CL" sz="4100" dirty="0">
              <a:latin typeface="Outfit" pitchFamily="2" charset="0"/>
            </a:endParaRPr>
          </a:p>
        </p:txBody>
      </p:sp>
      <p:sp>
        <p:nvSpPr>
          <p:cNvPr id="40" name="Marcador de texto 2">
            <a:extLst>
              <a:ext uri="{FF2B5EF4-FFF2-40B4-BE49-F238E27FC236}">
                <a16:creationId xmlns:a16="http://schemas.microsoft.com/office/drawing/2014/main" id="{416C2616-F51F-69A7-6AC9-9CDDADA2D7CA}"/>
              </a:ext>
            </a:extLst>
          </p:cNvPr>
          <p:cNvSpPr txBox="1">
            <a:spLocks/>
          </p:cNvSpPr>
          <p:nvPr/>
        </p:nvSpPr>
        <p:spPr>
          <a:xfrm>
            <a:off x="916586" y="1782570"/>
            <a:ext cx="10308004" cy="1274106"/>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accent2"/>
                </a:solidFill>
                <a:latin typeface="Outfit Light" pitchFamily="2" charset="0"/>
                <a:ea typeface="Tahoma" panose="020B0604030504040204" pitchFamily="34" charset="0"/>
                <a:cs typeface="Tahoma" panose="020B0604030504040204" pitchFamily="34" charset="0"/>
              </a:defRPr>
            </a:lvl1pPr>
            <a:lvl2pPr marL="342900" indent="0" algn="l" defTabSz="914400" rtl="0" eaLnBrk="1" latinLnBrk="0" hangingPunct="1">
              <a:lnSpc>
                <a:spcPct val="90000"/>
              </a:lnSpc>
              <a:spcBef>
                <a:spcPts val="500"/>
              </a:spcBef>
              <a:buFont typeface="Arial" panose="020B0604020202020204" pitchFamily="34" charset="0"/>
              <a:buNone/>
              <a:defRPr sz="1500" b="1" kern="1200">
                <a:solidFill>
                  <a:schemeClr val="tx1"/>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350" b="1"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600" b="1" i="0" u="none" strike="noStrike" kern="1200" cap="none" spc="0" normalizeH="0" baseline="0" noProof="0" dirty="0" err="1">
                <a:ln>
                  <a:noFill/>
                </a:ln>
                <a:solidFill>
                  <a:srgbClr val="00B5CC"/>
                </a:solidFill>
                <a:effectLst/>
                <a:uLnTx/>
                <a:uFillTx/>
                <a:latin typeface="Instrument Sans" pitchFamily="2" charset="0"/>
                <a:ea typeface="Tahoma" panose="020B0604030504040204" pitchFamily="34" charset="0"/>
                <a:cs typeface="Tahoma" panose="020B0604030504040204" pitchFamily="34" charset="0"/>
              </a:rPr>
              <a:t>Order</a:t>
            </a:r>
            <a:r>
              <a:rPr kumimoji="0" lang="es-MX" sz="1600" b="1" i="0" u="none" strike="noStrike" kern="1200" cap="none" spc="0" normalizeH="0" baseline="0" noProof="0" dirty="0">
                <a:ln>
                  <a:noFill/>
                </a:ln>
                <a:solidFill>
                  <a:srgbClr val="00B5CC"/>
                </a:solidFill>
                <a:effectLst/>
                <a:uLnTx/>
                <a:uFillTx/>
                <a:latin typeface="Instrument Sans" pitchFamily="2" charset="0"/>
                <a:ea typeface="Tahoma" panose="020B0604030504040204" pitchFamily="34" charset="0"/>
                <a:cs typeface="Tahoma" panose="020B0604030504040204" pitchFamily="34" charset="0"/>
              </a:rPr>
              <a:t> </a:t>
            </a:r>
            <a:r>
              <a:rPr kumimoji="0" lang="es-MX" sz="1600" b="1" i="0" u="none" strike="noStrike" kern="1200" cap="none" spc="0" normalizeH="0" baseline="0" noProof="0" dirty="0" err="1">
                <a:ln>
                  <a:noFill/>
                </a:ln>
                <a:solidFill>
                  <a:srgbClr val="00B5CC"/>
                </a:solidFill>
                <a:effectLst/>
                <a:uLnTx/>
                <a:uFillTx/>
                <a:latin typeface="Instrument Sans" pitchFamily="2" charset="0"/>
                <a:ea typeface="Tahoma" panose="020B0604030504040204" pitchFamily="34" charset="0"/>
                <a:cs typeface="Tahoma" panose="020B0604030504040204" pitchFamily="34" charset="0"/>
              </a:rPr>
              <a:t>To</a:t>
            </a:r>
            <a:r>
              <a:rPr kumimoji="0" lang="es-MX" sz="1600" b="1" i="0" u="none" strike="noStrike" kern="1200" cap="none" spc="0" normalizeH="0" baseline="0" noProof="0" dirty="0">
                <a:ln>
                  <a:noFill/>
                </a:ln>
                <a:solidFill>
                  <a:srgbClr val="00B5CC"/>
                </a:solidFill>
                <a:effectLst/>
                <a:uLnTx/>
                <a:uFillTx/>
                <a:latin typeface="Instrument Sans" pitchFamily="2" charset="0"/>
                <a:ea typeface="Tahoma" panose="020B0604030504040204" pitchFamily="34" charset="0"/>
                <a:cs typeface="Tahoma" panose="020B0604030504040204" pitchFamily="34" charset="0"/>
              </a:rPr>
              <a:t> Cash </a:t>
            </a:r>
            <a:r>
              <a:rPr kumimoji="0" lang="es-MX" sz="1600" b="0" i="0" u="none" strike="noStrike" kern="1200" cap="none" spc="0" normalizeH="0" baseline="0" noProof="0" dirty="0">
                <a:ln>
                  <a:noFill/>
                </a:ln>
                <a:solidFill>
                  <a:srgbClr val="014464"/>
                </a:solidFill>
                <a:effectLst/>
                <a:uLnTx/>
                <a:uFillTx/>
                <a:latin typeface="Instrument Sans" pitchFamily="2" charset="0"/>
                <a:ea typeface="Tahoma" panose="020B0604030504040204" pitchFamily="34" charset="0"/>
                <a:cs typeface="Tahoma" panose="020B0604030504040204" pitchFamily="34" charset="0"/>
              </a:rPr>
              <a:t>es la evolución de varios años de trabajo,  la cual nos permite tener los procesos de venta entre cliente, proveedor de forma más automatizada, la solución incluye servicios de EDI en Portal Web y B2B, a través de los cuales </a:t>
            </a:r>
            <a:r>
              <a:rPr kumimoji="0" lang="es-MX" sz="1600" b="1" i="0" u="none" strike="noStrike" kern="1200" cap="none" spc="0" normalizeH="0" baseline="0" noProof="0" dirty="0">
                <a:ln>
                  <a:noFill/>
                </a:ln>
                <a:solidFill>
                  <a:srgbClr val="00B5CC"/>
                </a:solidFill>
                <a:effectLst/>
                <a:uLnTx/>
                <a:uFillTx/>
                <a:latin typeface="Instrument Sans" pitchFamily="2" charset="0"/>
                <a:ea typeface="Tahoma" panose="020B0604030504040204" pitchFamily="34" charset="0"/>
                <a:cs typeface="Tahoma" panose="020B0604030504040204" pitchFamily="34" charset="0"/>
              </a:rPr>
              <a:t>el proveedor se verá beneficiado al integrar sus documentos de forma directa a sus sistemas administrativos o ERP.</a:t>
            </a:r>
            <a:endParaRPr kumimoji="0" lang="es-CL" sz="1600" b="1" i="0" u="none" strike="noStrike" kern="1200" cap="none" spc="0" normalizeH="0" baseline="0" noProof="0" dirty="0">
              <a:ln>
                <a:noFill/>
              </a:ln>
              <a:solidFill>
                <a:srgbClr val="00B5CC"/>
              </a:solidFill>
              <a:effectLst/>
              <a:uLnTx/>
              <a:uFillTx/>
              <a:latin typeface="Instrument Sans" pitchFamily="2" charset="0"/>
              <a:ea typeface="Tahoma" panose="020B0604030504040204" pitchFamily="34" charset="0"/>
              <a:cs typeface="Tahoma" panose="020B0604030504040204" pitchFamily="34" charset="0"/>
            </a:endParaRPr>
          </a:p>
        </p:txBody>
      </p:sp>
      <p:sp>
        <p:nvSpPr>
          <p:cNvPr id="41" name="Marcador de texto 4">
            <a:extLst>
              <a:ext uri="{FF2B5EF4-FFF2-40B4-BE49-F238E27FC236}">
                <a16:creationId xmlns:a16="http://schemas.microsoft.com/office/drawing/2014/main" id="{6FFF7388-33C4-C379-A4CE-0F1D6F53B112}"/>
              </a:ext>
            </a:extLst>
          </p:cNvPr>
          <p:cNvSpPr txBox="1">
            <a:spLocks/>
          </p:cNvSpPr>
          <p:nvPr/>
        </p:nvSpPr>
        <p:spPr>
          <a:xfrm>
            <a:off x="1428047" y="4162881"/>
            <a:ext cx="3618625" cy="1034755"/>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accent2"/>
                </a:solidFill>
                <a:latin typeface="Outfit Light" pitchFamily="2" charset="0"/>
                <a:ea typeface="Tahoma" panose="020B0604030504040204" pitchFamily="34" charset="0"/>
                <a:cs typeface="Tahoma" panose="020B0604030504040204" pitchFamily="34" charset="0"/>
              </a:defRPr>
            </a:lvl1pPr>
            <a:lvl2pPr marL="342900" indent="0" algn="l" defTabSz="914400" rtl="0" eaLnBrk="1" latinLnBrk="0" hangingPunct="1">
              <a:lnSpc>
                <a:spcPct val="90000"/>
              </a:lnSpc>
              <a:spcBef>
                <a:spcPts val="500"/>
              </a:spcBef>
              <a:buFont typeface="Arial" panose="020B0604020202020204" pitchFamily="34" charset="0"/>
              <a:buNone/>
              <a:defRPr sz="1500" b="1" kern="1200">
                <a:solidFill>
                  <a:schemeClr val="tx1"/>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350" b="1"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800" b="1" i="0" u="none" strike="noStrike" kern="1200" cap="none" spc="0" normalizeH="0" baseline="0" noProof="0" dirty="0">
                <a:ln>
                  <a:noFill/>
                </a:ln>
                <a:solidFill>
                  <a:srgbClr val="003661"/>
                </a:solidFill>
                <a:effectLst/>
                <a:uLnTx/>
                <a:uFillTx/>
                <a:latin typeface="Outfit" pitchFamily="2" charset="0"/>
                <a:ea typeface="Open Sans" panose="020B0606030504020204" pitchFamily="34" charset="0"/>
                <a:cs typeface="Open Sans" panose="020B0606030504020204" pitchFamily="34" charset="0"/>
              </a:rPr>
              <a:t>           EDI</a:t>
            </a:r>
            <a:r>
              <a:rPr kumimoji="0" lang="es-MX" sz="1800" b="0" i="0" u="none" strike="noStrike" kern="1200" cap="none" spc="0" normalizeH="0" baseline="0" noProof="0" dirty="0">
                <a:ln>
                  <a:noFill/>
                </a:ln>
                <a:solidFill>
                  <a:srgbClr val="95F8EC"/>
                </a:solidFill>
                <a:effectLst/>
                <a:uLnTx/>
                <a:uFillTx/>
                <a:latin typeface="Outfit" pitchFamily="2" charset="0"/>
                <a:ea typeface="Open Sans" panose="020B0606030504020204" pitchFamily="34" charset="0"/>
                <a:cs typeface="Open Sans" panose="020B0606030504020204" pitchFamily="34" charset="0"/>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s-MX" sz="1400" b="0" i="0" u="none" strike="noStrike" kern="1200" cap="none" spc="0" normalizeH="0" baseline="0" noProof="0" dirty="0">
                <a:ln>
                  <a:noFill/>
                </a:ln>
                <a:solidFill>
                  <a:srgbClr val="003661"/>
                </a:solidFill>
                <a:effectLst/>
                <a:uLnTx/>
                <a:uFillTx/>
                <a:latin typeface="Outfit" pitchFamily="2" charset="0"/>
                <a:ea typeface="Open Sans" panose="020B0606030504020204" pitchFamily="34" charset="0"/>
                <a:cs typeface="Open Sans" panose="020B0606030504020204" pitchFamily="34" charset="0"/>
              </a:rPr>
            </a:br>
            <a:r>
              <a:rPr kumimoji="0" lang="es-MX" sz="1400" b="0" i="0" u="none" strike="noStrike" kern="1200" cap="none" spc="0" normalizeH="0" baseline="0" noProof="0" dirty="0">
                <a:ln>
                  <a:noFill/>
                </a:ln>
                <a:solidFill>
                  <a:srgbClr val="003661"/>
                </a:solidFill>
                <a:effectLst/>
                <a:uLnTx/>
                <a:uFillTx/>
                <a:latin typeface="Outfit" pitchFamily="2" charset="0"/>
                <a:ea typeface="Open Sans" panose="020B0606030504020204" pitchFamily="34" charset="0"/>
                <a:cs typeface="Open Sans" panose="020B0606030504020204" pitchFamily="34" charset="0"/>
              </a:rPr>
              <a:t>Intercambio electrónico de documentos con socios comerciales</a:t>
            </a:r>
          </a:p>
        </p:txBody>
      </p:sp>
      <p:sp>
        <p:nvSpPr>
          <p:cNvPr id="42" name="Marcador de texto 6">
            <a:extLst>
              <a:ext uri="{FF2B5EF4-FFF2-40B4-BE49-F238E27FC236}">
                <a16:creationId xmlns:a16="http://schemas.microsoft.com/office/drawing/2014/main" id="{D9AC8736-B021-8F6D-D63E-88AD0F1E3AFF}"/>
              </a:ext>
            </a:extLst>
          </p:cNvPr>
          <p:cNvSpPr txBox="1">
            <a:spLocks/>
          </p:cNvSpPr>
          <p:nvPr/>
        </p:nvSpPr>
        <p:spPr>
          <a:xfrm>
            <a:off x="911674" y="622238"/>
            <a:ext cx="10443714" cy="44602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2"/>
                </a:solidFill>
                <a:latin typeface="Instrument Sans Medium" pitchFamily="2" charset="0"/>
                <a:ea typeface="Tahoma" panose="020B0604030504040204" pitchFamily="34" charset="0"/>
                <a:cs typeface="Tahoma" panose="020B0604030504040204" pitchFamily="34" charset="0"/>
              </a:defRPr>
            </a:lvl1pPr>
            <a:lvl2pPr marL="342900" indent="0" algn="l" defTabSz="914400" rtl="0" eaLnBrk="1" latinLnBrk="0" hangingPunct="1">
              <a:lnSpc>
                <a:spcPct val="90000"/>
              </a:lnSpc>
              <a:spcBef>
                <a:spcPts val="500"/>
              </a:spcBef>
              <a:buFont typeface="Arial" panose="020B0604020202020204" pitchFamily="34" charset="0"/>
              <a:buNone/>
              <a:defRPr sz="1500" kern="1200">
                <a:solidFill>
                  <a:schemeClr val="tx1">
                    <a:tint val="82000"/>
                  </a:schemeClr>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350" kern="1200">
                <a:solidFill>
                  <a:schemeClr val="tx1">
                    <a:tint val="82000"/>
                  </a:schemeClr>
                </a:solidFill>
                <a:latin typeface="+mn-lt"/>
                <a:ea typeface="+mn-ea"/>
                <a:cs typeface="+mn-cs"/>
              </a:defRPr>
            </a:lvl3pPr>
            <a:lvl4pPr marL="10287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4pPr>
            <a:lvl5pPr marL="13716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kern="1200">
                <a:solidFill>
                  <a:schemeClr val="tx1">
                    <a:tint val="82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L" sz="1500" b="0" i="0" u="none" strike="noStrike" kern="1200" cap="none" spc="0" normalizeH="0" baseline="0" noProof="0" dirty="0">
                <a:ln>
                  <a:noFill/>
                </a:ln>
                <a:solidFill>
                  <a:srgbClr val="00B5CC"/>
                </a:solidFill>
                <a:effectLst/>
                <a:uLnTx/>
                <a:uFillTx/>
                <a:latin typeface="Outfit"/>
                <a:ea typeface="Tahoma"/>
                <a:cs typeface="Tahoma"/>
              </a:rPr>
              <a:t>SOLUCIÓN</a:t>
            </a:r>
            <a:endParaRPr kumimoji="0" lang="es-CL" sz="1500" b="0" i="0" u="none" strike="noStrike" kern="1200" cap="none" spc="0" normalizeH="0" baseline="0" noProof="0" dirty="0">
              <a:ln>
                <a:noFill/>
              </a:ln>
              <a:solidFill>
                <a:srgbClr val="00B5CC"/>
              </a:solidFill>
              <a:effectLst/>
              <a:uLnTx/>
              <a:uFillTx/>
              <a:latin typeface="Outfit"/>
              <a:ea typeface="Tahoma" panose="020B0604030504040204" pitchFamily="34" charset="0"/>
              <a:cs typeface="Tahoma" panose="020B060403050404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CL" sz="1500" b="0" i="0" u="none" strike="noStrike" kern="1200" cap="none" spc="0" normalizeH="0" baseline="0" noProof="0" dirty="0">
              <a:ln>
                <a:noFill/>
              </a:ln>
              <a:solidFill>
                <a:srgbClr val="00B5CC"/>
              </a:solidFill>
              <a:effectLst/>
              <a:uLnTx/>
              <a:uFillTx/>
              <a:latin typeface="Outfit"/>
              <a:ea typeface="Tahoma" panose="020B0604030504040204" pitchFamily="34" charset="0"/>
              <a:cs typeface="Tahoma" panose="020B0604030504040204" pitchFamily="34" charset="0"/>
            </a:endParaRPr>
          </a:p>
        </p:txBody>
      </p:sp>
      <p:sp>
        <p:nvSpPr>
          <p:cNvPr id="43" name="Rectángulo: esquinas redondeadas 42">
            <a:extLst>
              <a:ext uri="{FF2B5EF4-FFF2-40B4-BE49-F238E27FC236}">
                <a16:creationId xmlns:a16="http://schemas.microsoft.com/office/drawing/2014/main" id="{AEC298F4-7CA2-8A20-08B9-37E119387573}"/>
              </a:ext>
            </a:extLst>
          </p:cNvPr>
          <p:cNvSpPr/>
          <p:nvPr/>
        </p:nvSpPr>
        <p:spPr>
          <a:xfrm>
            <a:off x="6461717" y="4017479"/>
            <a:ext cx="4271190" cy="1401587"/>
          </a:xfrm>
          <a:prstGeom prst="roundRect">
            <a:avLst/>
          </a:prstGeom>
          <a:solidFill>
            <a:srgbClr val="F7FAFD"/>
          </a:soli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FFFFFF"/>
              </a:solidFill>
              <a:effectLst/>
              <a:uLnTx/>
              <a:uFillTx/>
              <a:latin typeface="Outfit"/>
              <a:ea typeface="+mn-ea"/>
              <a:cs typeface="+mn-cs"/>
            </a:endParaRPr>
          </a:p>
        </p:txBody>
      </p:sp>
      <p:sp>
        <p:nvSpPr>
          <p:cNvPr id="44" name="Marcador de texto 4">
            <a:extLst>
              <a:ext uri="{FF2B5EF4-FFF2-40B4-BE49-F238E27FC236}">
                <a16:creationId xmlns:a16="http://schemas.microsoft.com/office/drawing/2014/main" id="{C01E3B3B-275C-2005-4365-93D6BFA531B6}"/>
              </a:ext>
            </a:extLst>
          </p:cNvPr>
          <p:cNvSpPr txBox="1">
            <a:spLocks/>
          </p:cNvSpPr>
          <p:nvPr/>
        </p:nvSpPr>
        <p:spPr>
          <a:xfrm>
            <a:off x="6745041" y="3793619"/>
            <a:ext cx="3618625" cy="1542966"/>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a:solidFill>
                  <a:schemeClr val="accent2"/>
                </a:solidFill>
                <a:latin typeface="Outfit Light" pitchFamily="2" charset="0"/>
                <a:ea typeface="Tahoma" panose="020B0604030504040204" pitchFamily="34" charset="0"/>
                <a:cs typeface="Tahoma" panose="020B0604030504040204" pitchFamily="34" charset="0"/>
              </a:defRPr>
            </a:lvl1pPr>
            <a:lvl2pPr marL="342900" indent="0" algn="l" defTabSz="914400" rtl="0" eaLnBrk="1" latinLnBrk="0" hangingPunct="1">
              <a:lnSpc>
                <a:spcPct val="90000"/>
              </a:lnSpc>
              <a:spcBef>
                <a:spcPts val="500"/>
              </a:spcBef>
              <a:buFont typeface="Arial" panose="020B0604020202020204" pitchFamily="34" charset="0"/>
              <a:buNone/>
              <a:defRPr sz="1500" b="1" kern="1200">
                <a:solidFill>
                  <a:schemeClr val="tx1"/>
                </a:solidFill>
                <a:latin typeface="+mn-lt"/>
                <a:ea typeface="+mn-ea"/>
                <a:cs typeface="+mn-cs"/>
              </a:defRPr>
            </a:lvl2pPr>
            <a:lvl3pPr marL="685800" indent="0" algn="l" defTabSz="914400" rtl="0" eaLnBrk="1" latinLnBrk="0" hangingPunct="1">
              <a:lnSpc>
                <a:spcPct val="90000"/>
              </a:lnSpc>
              <a:spcBef>
                <a:spcPts val="500"/>
              </a:spcBef>
              <a:buFont typeface="Arial" panose="020B0604020202020204" pitchFamily="34" charset="0"/>
              <a:buNone/>
              <a:defRPr sz="1350" b="1" kern="1200">
                <a:solidFill>
                  <a:schemeClr val="tx1"/>
                </a:solidFill>
                <a:latin typeface="+mn-lt"/>
                <a:ea typeface="+mn-ea"/>
                <a:cs typeface="+mn-cs"/>
              </a:defRPr>
            </a:lvl3pPr>
            <a:lvl4pPr marL="10287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4pPr>
            <a:lvl5pPr marL="13716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5pPr>
            <a:lvl6pPr marL="17145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6pPr>
            <a:lvl7pPr marL="20574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7pPr>
            <a:lvl8pPr marL="24003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8pPr>
            <a:lvl9pPr marL="2743200" indent="0" algn="l" defTabSz="914400" rtl="0" eaLnBrk="1" latinLnBrk="0" hangingPunct="1">
              <a:lnSpc>
                <a:spcPct val="90000"/>
              </a:lnSpc>
              <a:spcBef>
                <a:spcPts val="500"/>
              </a:spcBef>
              <a:buFont typeface="Arial" panose="020B0604020202020204" pitchFamily="34" charset="0"/>
              <a:buNone/>
              <a:defRPr sz="1200" b="1" kern="1200">
                <a:solidFill>
                  <a:schemeClr val="tx1"/>
                </a:solidFill>
                <a:latin typeface="+mn-lt"/>
                <a:ea typeface="+mn-ea"/>
                <a:cs typeface="+mn-cs"/>
              </a:defRPr>
            </a:lvl9pPr>
          </a:lstStyle>
          <a:p>
            <a:r>
              <a:rPr lang="es-MX" b="1" dirty="0">
                <a:solidFill>
                  <a:srgbClr val="003661"/>
                </a:solidFill>
                <a:latin typeface="Outfit"/>
                <a:ea typeface="Open Sans"/>
                <a:cs typeface="Open Sans"/>
              </a:rPr>
              <a:t>             Conciliación</a:t>
            </a:r>
            <a:endParaRPr lang="es-MX" dirty="0">
              <a:solidFill>
                <a:srgbClr val="FF0000"/>
              </a:solidFill>
              <a:latin typeface="Outfit" pitchFamily="2" charset="0"/>
              <a:ea typeface="Open Sans" panose="020B0606030504020204" pitchFamily="34" charset="0"/>
              <a:cs typeface="Open Sans" panose="020B0606030504020204" pitchFamily="34" charset="0"/>
            </a:endParaRPr>
          </a:p>
          <a:p>
            <a:pPr algn="just"/>
            <a:br>
              <a:rPr lang="es-MX" sz="1400" dirty="0">
                <a:solidFill>
                  <a:srgbClr val="003661"/>
                </a:solidFill>
                <a:latin typeface="Outfit" pitchFamily="2" charset="0"/>
                <a:ea typeface="Open Sans" panose="020B0606030504020204" pitchFamily="34" charset="0"/>
                <a:cs typeface="Open Sans" panose="020B0606030504020204" pitchFamily="34" charset="0"/>
              </a:rPr>
            </a:br>
            <a:r>
              <a:rPr lang="es-MX" sz="1400" dirty="0">
                <a:solidFill>
                  <a:srgbClr val="003661"/>
                </a:solidFill>
                <a:latin typeface="Outfit" pitchFamily="2" charset="0"/>
                <a:ea typeface="Open Sans" panose="020B0606030504020204" pitchFamily="34" charset="0"/>
                <a:cs typeface="Open Sans" panose="020B0606030504020204" pitchFamily="34" charset="0"/>
              </a:rPr>
              <a:t>Transmisión de facturas a socios comerciales y publicación de respuestas de facturas enviadas</a:t>
            </a:r>
          </a:p>
        </p:txBody>
      </p:sp>
      <p:sp>
        <p:nvSpPr>
          <p:cNvPr id="45" name="Elipse 44">
            <a:extLst>
              <a:ext uri="{FF2B5EF4-FFF2-40B4-BE49-F238E27FC236}">
                <a16:creationId xmlns:a16="http://schemas.microsoft.com/office/drawing/2014/main" id="{58E5E179-04A4-5A31-DFA9-EF75EE7C6B12}"/>
              </a:ext>
            </a:extLst>
          </p:cNvPr>
          <p:cNvSpPr/>
          <p:nvPr/>
        </p:nvSpPr>
        <p:spPr>
          <a:xfrm>
            <a:off x="1101764" y="3801681"/>
            <a:ext cx="874334" cy="874334"/>
          </a:xfrm>
          <a:prstGeom prst="ellipse">
            <a:avLst/>
          </a:prstGeom>
          <a:solidFill>
            <a:srgbClr val="F7FAFD"/>
          </a:solidFill>
          <a:ln w="19050" cap="flat" cmpd="sng" algn="ctr">
            <a:solidFill>
              <a:srgbClr val="00B5C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FFFFFF"/>
              </a:solidFill>
              <a:effectLst/>
              <a:uLnTx/>
              <a:uFillTx/>
              <a:latin typeface="Outfit"/>
              <a:ea typeface="+mn-ea"/>
              <a:cs typeface="+mn-cs"/>
            </a:endParaRPr>
          </a:p>
        </p:txBody>
      </p:sp>
      <p:pic>
        <p:nvPicPr>
          <p:cNvPr id="46" name="Imagen 45" descr="Una caricatura de una persona&#10;&#10;Descripción generada automáticamente con confianza baja">
            <a:extLst>
              <a:ext uri="{FF2B5EF4-FFF2-40B4-BE49-F238E27FC236}">
                <a16:creationId xmlns:a16="http://schemas.microsoft.com/office/drawing/2014/main" id="{BDB50519-811E-6982-CBAA-A28AA7EC1C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3405" y="3935466"/>
            <a:ext cx="606763" cy="606763"/>
          </a:xfrm>
          <a:prstGeom prst="rect">
            <a:avLst/>
          </a:prstGeom>
          <a:ln>
            <a:noFill/>
          </a:ln>
        </p:spPr>
      </p:pic>
      <p:sp>
        <p:nvSpPr>
          <p:cNvPr id="47" name="Elipse 46">
            <a:extLst>
              <a:ext uri="{FF2B5EF4-FFF2-40B4-BE49-F238E27FC236}">
                <a16:creationId xmlns:a16="http://schemas.microsoft.com/office/drawing/2014/main" id="{46205A22-A237-6459-1765-B602151D5FFC}"/>
              </a:ext>
            </a:extLst>
          </p:cNvPr>
          <p:cNvSpPr/>
          <p:nvPr/>
        </p:nvSpPr>
        <p:spPr>
          <a:xfrm>
            <a:off x="6461180" y="3793619"/>
            <a:ext cx="874334" cy="874334"/>
          </a:xfrm>
          <a:prstGeom prst="ellipse">
            <a:avLst/>
          </a:prstGeom>
          <a:solidFill>
            <a:srgbClr val="F7FAFD"/>
          </a:solidFill>
          <a:ln w="19050" cap="flat" cmpd="sng" algn="ctr">
            <a:solidFill>
              <a:srgbClr val="00B5C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FFFFFF"/>
              </a:solidFill>
              <a:effectLst/>
              <a:uLnTx/>
              <a:uFillTx/>
              <a:latin typeface="Outfit"/>
              <a:ea typeface="+mn-ea"/>
              <a:cs typeface="+mn-cs"/>
            </a:endParaRPr>
          </a:p>
        </p:txBody>
      </p:sp>
      <p:pic>
        <p:nvPicPr>
          <p:cNvPr id="48" name="Imagen 47" descr="Icono&#10;&#10;Descripción generada automáticamente">
            <a:extLst>
              <a:ext uri="{FF2B5EF4-FFF2-40B4-BE49-F238E27FC236}">
                <a16:creationId xmlns:a16="http://schemas.microsoft.com/office/drawing/2014/main" id="{59C64C43-8492-4F63-AB7C-93FE71DE84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1040" y="3978750"/>
            <a:ext cx="504530" cy="504530"/>
          </a:xfrm>
          <a:prstGeom prst="rect">
            <a:avLst/>
          </a:prstGeom>
        </p:spPr>
      </p:pic>
    </p:spTree>
    <p:extLst>
      <p:ext uri="{BB962C8B-B14F-4D97-AF65-F5344CB8AC3E}">
        <p14:creationId xmlns:p14="http://schemas.microsoft.com/office/powerpoint/2010/main" val="4145008137"/>
      </p:ext>
    </p:extLst>
  </p:cSld>
  <p:clrMapOvr>
    <a:masterClrMapping/>
  </p:clrMapOvr>
</p:sld>
</file>

<file path=ppt/theme/theme1.xml><?xml version="1.0" encoding="utf-8"?>
<a:theme xmlns:a="http://schemas.openxmlformats.org/drawingml/2006/main" name="Tema de Office">
  <a:themeElements>
    <a:clrScheme name="Estela 2024">
      <a:dk1>
        <a:srgbClr val="003661"/>
      </a:dk1>
      <a:lt1>
        <a:srgbClr val="FFFFFF"/>
      </a:lt1>
      <a:dk2>
        <a:srgbClr val="001C31"/>
      </a:dk2>
      <a:lt2>
        <a:srgbClr val="EBFEFE"/>
      </a:lt2>
      <a:accent1>
        <a:srgbClr val="00B5CB"/>
      </a:accent1>
      <a:accent2>
        <a:srgbClr val="95F8EC"/>
      </a:accent2>
      <a:accent3>
        <a:srgbClr val="056497"/>
      </a:accent3>
      <a:accent4>
        <a:srgbClr val="054B70"/>
      </a:accent4>
      <a:accent5>
        <a:srgbClr val="01263D"/>
      </a:accent5>
      <a:accent6>
        <a:srgbClr val="00D0C2"/>
      </a:accent6>
      <a:hlink>
        <a:srgbClr val="007FE2"/>
      </a:hlink>
      <a:folHlink>
        <a:srgbClr val="005FA9"/>
      </a:folHlink>
    </a:clrScheme>
    <a:fontScheme name="Outif">
      <a:majorFont>
        <a:latin typeface="Outfit"/>
        <a:ea typeface=""/>
        <a:cs typeface=""/>
      </a:majorFont>
      <a:minorFont>
        <a:latin typeface="Outfi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lantilla Estela 2024" id="{C514944C-1471-9747-AB63-4ADF1A6B4828}" vid="{1EA9B2CD-33AF-704E-A63C-2FAFD0F0E32C}"/>
    </a:ext>
  </a:extLst>
</a:theme>
</file>

<file path=ppt/theme/theme2.xml><?xml version="1.0" encoding="utf-8"?>
<a:theme xmlns:a="http://schemas.openxmlformats.org/drawingml/2006/main" name="Tema de Office">
  <a:themeElements>
    <a:clrScheme name="Estela 2024">
      <a:dk1>
        <a:srgbClr val="003661"/>
      </a:dk1>
      <a:lt1>
        <a:srgbClr val="FFFFFF"/>
      </a:lt1>
      <a:dk2>
        <a:srgbClr val="001C31"/>
      </a:dk2>
      <a:lt2>
        <a:srgbClr val="EBFEFE"/>
      </a:lt2>
      <a:accent1>
        <a:srgbClr val="00B5CB"/>
      </a:accent1>
      <a:accent2>
        <a:srgbClr val="95F8EC"/>
      </a:accent2>
      <a:accent3>
        <a:srgbClr val="056497"/>
      </a:accent3>
      <a:accent4>
        <a:srgbClr val="054B70"/>
      </a:accent4>
      <a:accent5>
        <a:srgbClr val="01263D"/>
      </a:accent5>
      <a:accent6>
        <a:srgbClr val="00D0C2"/>
      </a:accent6>
      <a:hlink>
        <a:srgbClr val="007FE2"/>
      </a:hlink>
      <a:folHlink>
        <a:srgbClr val="005FA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lantilla Estela 2024" id="{C514944C-1471-9747-AB63-4ADF1A6B4828}" vid="{1EA9B2CD-33AF-704E-A63C-2FAFD0F0E32C}"/>
    </a:ext>
  </a:extLst>
</a:theme>
</file>

<file path=ppt/theme/theme3.xml><?xml version="1.0" encoding="utf-8"?>
<a:theme xmlns:a="http://schemas.openxmlformats.org/drawingml/2006/main" name="1_Tema de Office">
  <a:themeElements>
    <a:clrScheme name="Estela 2024">
      <a:dk1>
        <a:srgbClr val="003661"/>
      </a:dk1>
      <a:lt1>
        <a:srgbClr val="FFFFFF"/>
      </a:lt1>
      <a:dk2>
        <a:srgbClr val="001C31"/>
      </a:dk2>
      <a:lt2>
        <a:srgbClr val="EBFEFE"/>
      </a:lt2>
      <a:accent1>
        <a:srgbClr val="00B5CB"/>
      </a:accent1>
      <a:accent2>
        <a:srgbClr val="95F8EC"/>
      </a:accent2>
      <a:accent3>
        <a:srgbClr val="056497"/>
      </a:accent3>
      <a:accent4>
        <a:srgbClr val="054B70"/>
      </a:accent4>
      <a:accent5>
        <a:srgbClr val="01263D"/>
      </a:accent5>
      <a:accent6>
        <a:srgbClr val="00D0C2"/>
      </a:accent6>
      <a:hlink>
        <a:srgbClr val="007FE2"/>
      </a:hlink>
      <a:folHlink>
        <a:srgbClr val="005FA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lantilla Estela 2024" id="{C514944C-1471-9747-AB63-4ADF1A6B4828}" vid="{1EA9B2CD-33AF-704E-A63C-2FAFD0F0E32C}"/>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5A36918DEDA39D40B86952B93DC3C6EB" ma:contentTypeVersion="12" ma:contentTypeDescription="Crear nuevo documento." ma:contentTypeScope="" ma:versionID="c3ea86d42b27993af01c13701f9e8d91">
  <xsd:schema xmlns:xsd="http://www.w3.org/2001/XMLSchema" xmlns:xs="http://www.w3.org/2001/XMLSchema" xmlns:p="http://schemas.microsoft.com/office/2006/metadata/properties" xmlns:ns2="8fc40260-dfd7-40a4-a85c-967c4896b146" xmlns:ns3="03a00eab-5830-4fd3-b523-a06a7c8d179a" targetNamespace="http://schemas.microsoft.com/office/2006/metadata/properties" ma:root="true" ma:fieldsID="696164abde6b1e9cbf8fc324f328488f" ns2:_="" ns3:_="">
    <xsd:import namespace="8fc40260-dfd7-40a4-a85c-967c4896b146"/>
    <xsd:import namespace="03a00eab-5830-4fd3-b523-a06a7c8d179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c40260-dfd7-40a4-a85c-967c4896b1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a4421858-aab3-4d5d-a380-932938c0233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a00eab-5830-4fd3-b523-a06a7c8d179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a7d434f-2193-4439-bf65-bfb6818c78d9}" ma:internalName="TaxCatchAll" ma:showField="CatchAllData" ma:web="03a00eab-5830-4fd3-b523-a06a7c8d17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3a00eab-5830-4fd3-b523-a06a7c8d179a" xsi:nil="true"/>
    <lcf76f155ced4ddcb4097134ff3c332f xmlns="8fc40260-dfd7-40a4-a85c-967c4896b14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55FE9D-2EC8-4142-A5FE-FC93F321B7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c40260-dfd7-40a4-a85c-967c4896b146"/>
    <ds:schemaRef ds:uri="03a00eab-5830-4fd3-b523-a06a7c8d17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7C9B3A-52B6-4E76-8785-8F658D7612F5}">
  <ds:schemaRefs>
    <ds:schemaRef ds:uri="03a00eab-5830-4fd3-b523-a06a7c8d179a"/>
    <ds:schemaRef ds:uri="8fc40260-dfd7-40a4-a85c-967c4896b146"/>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purl.org/dc/terms/"/>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C2E9CFDC-410B-405E-8C2E-295D229A8E5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TotalTime>
  <Words>678</Words>
  <Application>Microsoft Office PowerPoint</Application>
  <PresentationFormat>Panorámica</PresentationFormat>
  <Paragraphs>154</Paragraphs>
  <Slides>14</Slides>
  <Notes>3</Notes>
  <HiddenSlides>0</HiddenSlides>
  <MMClips>0</MMClips>
  <ScaleCrop>false</ScaleCrop>
  <HeadingPairs>
    <vt:vector size="6" baseType="variant">
      <vt:variant>
        <vt:lpstr>Fuentes usadas</vt:lpstr>
      </vt:variant>
      <vt:variant>
        <vt:i4>13</vt:i4>
      </vt:variant>
      <vt:variant>
        <vt:lpstr>Tema</vt:lpstr>
      </vt:variant>
      <vt:variant>
        <vt:i4>3</vt:i4>
      </vt:variant>
      <vt:variant>
        <vt:lpstr>Títulos de diapositiva</vt:lpstr>
      </vt:variant>
      <vt:variant>
        <vt:i4>14</vt:i4>
      </vt:variant>
    </vt:vector>
  </HeadingPairs>
  <TitlesOfParts>
    <vt:vector size="30" baseType="lpstr">
      <vt:lpstr>Open Sans</vt:lpstr>
      <vt:lpstr>Wingdings</vt:lpstr>
      <vt:lpstr>Instrument Sans Medium</vt:lpstr>
      <vt:lpstr>Tahoma</vt:lpstr>
      <vt:lpstr>Instrument Sans</vt:lpstr>
      <vt:lpstr>Calibri</vt:lpstr>
      <vt:lpstr>Verdana</vt:lpstr>
      <vt:lpstr>Poppins</vt:lpstr>
      <vt:lpstr>Raleway</vt:lpstr>
      <vt:lpstr>Outfit</vt:lpstr>
      <vt:lpstr>Century Gothic</vt:lpstr>
      <vt:lpstr>Arial</vt:lpstr>
      <vt:lpstr>Outfit Light</vt:lpstr>
      <vt:lpstr>Tema de Office</vt:lpstr>
      <vt:lpstr>Tema de Office</vt:lpstr>
      <vt:lpstr>1_Tema de Office</vt:lpstr>
      <vt:lpstr>Order to Cash Estela</vt:lpstr>
      <vt:lpstr>Presentación de PowerPoint</vt:lpstr>
      <vt:lpstr>MENSAJE DE BIENVENIDA</vt:lpstr>
      <vt:lpstr>We Have You Covered</vt:lpstr>
      <vt:lpstr>Presentación de PowerPoint</vt:lpstr>
      <vt:lpstr>Proveedor Regional con Atención Local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Isaac Cuautenco</dc:creator>
  <cp:lastModifiedBy>Paola Yadira Gibaja Cusi</cp:lastModifiedBy>
  <cp:revision>48</cp:revision>
  <dcterms:created xsi:type="dcterms:W3CDTF">2024-04-16T14:47:04Z</dcterms:created>
  <dcterms:modified xsi:type="dcterms:W3CDTF">2024-08-02T06:54:02Z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0x0101005A36918DEDA39D40B86952B93DC3C6EB</vt:lpwstr>
  </property>
  <property fmtid="{D5CDD505-2E9C-101B-9397-08002B2CF9AE}" pid="3" name="MediaServiceImageTags">
    <vt:lpwstr/>
  </property>
</Properties>
</file>