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4"/>
    <p:sldMasterId id="2147483719" r:id="rId5"/>
  </p:sldMasterIdLst>
  <p:notesMasterIdLst>
    <p:notesMasterId r:id="rId23"/>
  </p:notesMasterIdLst>
  <p:handoutMasterIdLst>
    <p:handoutMasterId r:id="rId24"/>
  </p:handoutMasterIdLst>
  <p:sldIdLst>
    <p:sldId id="256" r:id="rId6"/>
    <p:sldId id="299" r:id="rId7"/>
    <p:sldId id="3033" r:id="rId8"/>
    <p:sldId id="310" r:id="rId9"/>
    <p:sldId id="278" r:id="rId10"/>
    <p:sldId id="332" r:id="rId11"/>
    <p:sldId id="3035" r:id="rId12"/>
    <p:sldId id="3016" r:id="rId13"/>
    <p:sldId id="317" r:id="rId14"/>
    <p:sldId id="3040" r:id="rId15"/>
    <p:sldId id="285" r:id="rId16"/>
    <p:sldId id="3027" r:id="rId17"/>
    <p:sldId id="3039" r:id="rId18"/>
    <p:sldId id="3025" r:id="rId19"/>
    <p:sldId id="3021" r:id="rId20"/>
    <p:sldId id="339" r:id="rId21"/>
    <p:sldId id="291" r:id="rId22"/>
  </p:sldIdLst>
  <p:sldSz cx="12192000" cy="6858000"/>
  <p:notesSz cx="6858000" cy="9144000"/>
  <p:embeddedFontLst>
    <p:embeddedFont>
      <p:font typeface="Century Gothic" panose="020B0502020202020204" pitchFamily="34" charset="0"/>
      <p:regular r:id="rId25"/>
      <p:bold r:id="rId26"/>
      <p:italic r:id="rId27"/>
      <p:boldItalic r:id="rId28"/>
    </p:embeddedFont>
    <p:embeddedFont>
      <p:font typeface="Instrument Sans" panose="020B0604020202020204" charset="0"/>
      <p:regular r:id="rId29"/>
      <p:bold r:id="rId30"/>
      <p:italic r:id="rId31"/>
      <p:boldItalic r:id="rId32"/>
    </p:embeddedFont>
    <p:embeddedFont>
      <p:font typeface="Outfit" charset="0"/>
      <p:regular r:id="rId33"/>
      <p:bold r:id="rId34"/>
      <p:italic r:id="rId35"/>
      <p:boldItalic r:id="rId36"/>
    </p:embeddedFont>
    <p:embeddedFont>
      <p:font typeface="Outfit Light"/>
      <p:regular r:id="rId37"/>
      <p:bold r:id="rId38"/>
    </p:embeddedFont>
    <p:embeddedFont>
      <p:font typeface="Poppins" panose="00000500000000000000" pitchFamily="2" charset="0"/>
      <p:regular r:id="rId39"/>
      <p:bold r:id="rId40"/>
      <p:italic r:id="rId41"/>
      <p:boldItalic r:id="rId42"/>
    </p:embeddedFont>
    <p:embeddedFont>
      <p:font typeface="Raleway" pitchFamily="2" charset="0"/>
      <p:regular r:id="rId43"/>
      <p:bold r:id="rId44"/>
      <p:italic r:id="rId45"/>
      <p:boldItalic r:id="rId46"/>
    </p:embeddedFont>
    <p:embeddedFont>
      <p:font typeface="Tahoma" panose="020B0604030504040204" pitchFamily="34" charset="0"/>
      <p:regular r:id="rId47"/>
      <p:bold r:id="rId48"/>
    </p:embeddedFont>
    <p:embeddedFont>
      <p:font typeface="Verdana" panose="020B0604030504040204" pitchFamily="34" charset="0"/>
      <p:regular r:id="rId49"/>
      <p:bold r:id="rId50"/>
      <p:italic r:id="rId51"/>
      <p:boldItalic r:id="rId5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5CC"/>
    <a:srgbClr val="003661"/>
    <a:srgbClr val="003E46"/>
    <a:srgbClr val="0098AC"/>
    <a:srgbClr val="0069B8"/>
    <a:srgbClr val="005EA4"/>
    <a:srgbClr val="0075CC"/>
    <a:srgbClr val="004D86"/>
    <a:srgbClr val="004F8A"/>
    <a:srgbClr val="0144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1406CE-FAC4-CCFE-9124-03EBE2E34413}" v="15" dt="2024-08-02T01:12:05.487"/>
    <p1510:client id="{E03F902D-BCAC-A344-3DDB-295CD3E1932F}" v="19" dt="2024-08-01T23:15:05.519"/>
    <p1510:client id="{FE79FCC1-B470-4AAD-B540-629A2E526522}" v="249" dt="2024-08-02T01:46:01.2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6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font" Target="fonts/font26.fntdata"/><Relationship Id="rId55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font" Target="fonts/font5.fntdata"/><Relationship Id="rId11" Type="http://schemas.openxmlformats.org/officeDocument/2006/relationships/slide" Target="slides/slide6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font" Target="fonts/font24.fntdata"/><Relationship Id="rId56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font" Target="fonts/font27.fntdata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20" Type="http://schemas.openxmlformats.org/officeDocument/2006/relationships/slide" Target="slides/slide15.xml"/><Relationship Id="rId41" Type="http://schemas.openxmlformats.org/officeDocument/2006/relationships/font" Target="fonts/font17.fntdata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font" Target="fonts/font25.fntdata"/><Relationship Id="rId57" Type="http://schemas.microsoft.com/office/2016/11/relationships/changesInfo" Target="changesInfos/changesInfo1.xml"/><Relationship Id="rId10" Type="http://schemas.openxmlformats.org/officeDocument/2006/relationships/slide" Target="slides/slide5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52" Type="http://schemas.openxmlformats.org/officeDocument/2006/relationships/font" Target="fonts/font28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fia Carolina Forero Vargas" userId="S::sforero_facturecolombia.com#ext#@pegtecnologia.onmicrosoft.com::1f72b1e2-ed12-4277-8860-424330c2723f" providerId="AD" clId="Web-{E03F902D-BCAC-A344-3DDB-295CD3E1932F}"/>
    <pc:docChg chg="addSld delSld modSld">
      <pc:chgData name="Sofia Carolina Forero Vargas" userId="S::sforero_facturecolombia.com#ext#@pegtecnologia.onmicrosoft.com::1f72b1e2-ed12-4277-8860-424330c2723f" providerId="AD" clId="Web-{E03F902D-BCAC-A344-3DDB-295CD3E1932F}" dt="2024-08-01T23:15:05.519" v="12"/>
      <pc:docMkLst>
        <pc:docMk/>
      </pc:docMkLst>
      <pc:sldChg chg="add">
        <pc:chgData name="Sofia Carolina Forero Vargas" userId="S::sforero_facturecolombia.com#ext#@pegtecnologia.onmicrosoft.com::1f72b1e2-ed12-4277-8860-424330c2723f" providerId="AD" clId="Web-{E03F902D-BCAC-A344-3DDB-295CD3E1932F}" dt="2024-08-01T23:14:56.285" v="11"/>
        <pc:sldMkLst>
          <pc:docMk/>
          <pc:sldMk cId="2569967748" sldId="341"/>
        </pc:sldMkLst>
      </pc:sldChg>
      <pc:sldChg chg="del">
        <pc:chgData name="Sofia Carolina Forero Vargas" userId="S::sforero_facturecolombia.com#ext#@pegtecnologia.onmicrosoft.com::1f72b1e2-ed12-4277-8860-424330c2723f" providerId="AD" clId="Web-{E03F902D-BCAC-A344-3DDB-295CD3E1932F}" dt="2024-08-01T23:15:05.519" v="12"/>
        <pc:sldMkLst>
          <pc:docMk/>
          <pc:sldMk cId="173358885" sldId="361"/>
        </pc:sldMkLst>
      </pc:sldChg>
      <pc:sldChg chg="modSp">
        <pc:chgData name="Sofia Carolina Forero Vargas" userId="S::sforero_facturecolombia.com#ext#@pegtecnologia.onmicrosoft.com::1f72b1e2-ed12-4277-8860-424330c2723f" providerId="AD" clId="Web-{E03F902D-BCAC-A344-3DDB-295CD3E1932F}" dt="2024-08-01T23:14:31.409" v="10" actId="14100"/>
        <pc:sldMkLst>
          <pc:docMk/>
          <pc:sldMk cId="3697012033" sldId="3033"/>
        </pc:sldMkLst>
        <pc:picChg chg="mod modCrop">
          <ac:chgData name="Sofia Carolina Forero Vargas" userId="S::sforero_facturecolombia.com#ext#@pegtecnologia.onmicrosoft.com::1f72b1e2-ed12-4277-8860-424330c2723f" providerId="AD" clId="Web-{E03F902D-BCAC-A344-3DDB-295CD3E1932F}" dt="2024-08-01T23:14:31.409" v="10" actId="14100"/>
          <ac:picMkLst>
            <pc:docMk/>
            <pc:sldMk cId="3697012033" sldId="3033"/>
            <ac:picMk id="2" creationId="{E83382E3-655C-277E-6979-BDE01F18CEE4}"/>
          </ac:picMkLst>
        </pc:picChg>
      </pc:sldChg>
    </pc:docChg>
  </pc:docChgLst>
  <pc:docChgLst>
    <pc:chgData name="Paola Yadira Gibaja Cusi" userId="S::paola.gibaja@estela.com::f3575662-87c4-4041-911f-3ffe81db7be9" providerId="AD" clId="Web-{B11406CE-FAC4-CCFE-9124-03EBE2E34413}"/>
    <pc:docChg chg="modSld">
      <pc:chgData name="Paola Yadira Gibaja Cusi" userId="S::paola.gibaja@estela.com::f3575662-87c4-4041-911f-3ffe81db7be9" providerId="AD" clId="Web-{B11406CE-FAC4-CCFE-9124-03EBE2E34413}" dt="2024-08-02T01:12:03.362" v="12" actId="20577"/>
      <pc:docMkLst>
        <pc:docMk/>
      </pc:docMkLst>
      <pc:sldChg chg="modSp">
        <pc:chgData name="Paola Yadira Gibaja Cusi" userId="S::paola.gibaja@estela.com::f3575662-87c4-4041-911f-3ffe81db7be9" providerId="AD" clId="Web-{B11406CE-FAC4-CCFE-9124-03EBE2E34413}" dt="2024-08-02T01:11:25.955" v="7" actId="1076"/>
        <pc:sldMkLst>
          <pc:docMk/>
          <pc:sldMk cId="2406273178" sldId="256"/>
        </pc:sldMkLst>
        <pc:spChg chg="mod">
          <ac:chgData name="Paola Yadira Gibaja Cusi" userId="S::paola.gibaja@estela.com::f3575662-87c4-4041-911f-3ffe81db7be9" providerId="AD" clId="Web-{B11406CE-FAC4-CCFE-9124-03EBE2E34413}" dt="2024-08-02T01:11:25.955" v="7" actId="1076"/>
          <ac:spMkLst>
            <pc:docMk/>
            <pc:sldMk cId="2406273178" sldId="256"/>
            <ac:spMk id="2" creationId="{00000000-0000-0000-0000-000000000000}"/>
          </ac:spMkLst>
        </pc:spChg>
      </pc:sldChg>
      <pc:sldChg chg="modSp">
        <pc:chgData name="Paola Yadira Gibaja Cusi" userId="S::paola.gibaja@estela.com::f3575662-87c4-4041-911f-3ffe81db7be9" providerId="AD" clId="Web-{B11406CE-FAC4-CCFE-9124-03EBE2E34413}" dt="2024-08-02T01:12:03.362" v="12" actId="20577"/>
        <pc:sldMkLst>
          <pc:docMk/>
          <pc:sldMk cId="2372649024" sldId="301"/>
        </pc:sldMkLst>
        <pc:spChg chg="mod">
          <ac:chgData name="Paola Yadira Gibaja Cusi" userId="S::paola.gibaja@estela.com::f3575662-87c4-4041-911f-3ffe81db7be9" providerId="AD" clId="Web-{B11406CE-FAC4-CCFE-9124-03EBE2E34413}" dt="2024-08-02T01:12:03.362" v="12" actId="20577"/>
          <ac:spMkLst>
            <pc:docMk/>
            <pc:sldMk cId="2372649024" sldId="301"/>
            <ac:spMk id="4" creationId="{4D6F0D48-CC8F-13C6-E8CD-B8988ABDFAAD}"/>
          </ac:spMkLst>
        </pc:spChg>
      </pc:sldChg>
    </pc:docChg>
  </pc:docChgLst>
  <pc:docChgLst>
    <pc:chgData name="Melissa Gurdian" userId="f30cf7b4-e497-4345-9e25-402716406a1c" providerId="ADAL" clId="{C92F3E32-031C-8C47-8197-DE2959DF110F}"/>
    <pc:docChg chg="custSel addSld delSld modSld">
      <pc:chgData name="Melissa Gurdian" userId="f30cf7b4-e497-4345-9e25-402716406a1c" providerId="ADAL" clId="{C92F3E32-031C-8C47-8197-DE2959DF110F}" dt="2024-07-30T21:48:06.777" v="176" actId="2696"/>
      <pc:docMkLst>
        <pc:docMk/>
      </pc:docMkLst>
      <pc:sldChg chg="add">
        <pc:chgData name="Melissa Gurdian" userId="f30cf7b4-e497-4345-9e25-402716406a1c" providerId="ADAL" clId="{C92F3E32-031C-8C47-8197-DE2959DF110F}" dt="2024-07-30T21:46:10.367" v="166"/>
        <pc:sldMkLst>
          <pc:docMk/>
          <pc:sldMk cId="4121665747" sldId="265"/>
        </pc:sldMkLst>
      </pc:sldChg>
      <pc:sldChg chg="add">
        <pc:chgData name="Melissa Gurdian" userId="f30cf7b4-e497-4345-9e25-402716406a1c" providerId="ADAL" clId="{C92F3E32-031C-8C47-8197-DE2959DF110F}" dt="2024-07-30T21:46:10.367" v="166"/>
        <pc:sldMkLst>
          <pc:docMk/>
          <pc:sldMk cId="2372649024" sldId="301"/>
        </pc:sldMkLst>
      </pc:sldChg>
      <pc:sldChg chg="modSp del mod">
        <pc:chgData name="Melissa Gurdian" userId="f30cf7b4-e497-4345-9e25-402716406a1c" providerId="ADAL" clId="{C92F3E32-031C-8C47-8197-DE2959DF110F}" dt="2024-07-30T21:46:21.894" v="168" actId="2696"/>
        <pc:sldMkLst>
          <pc:docMk/>
          <pc:sldMk cId="0" sldId="2983"/>
        </pc:sldMkLst>
        <pc:spChg chg="mod">
          <ac:chgData name="Melissa Gurdian" userId="f30cf7b4-e497-4345-9e25-402716406a1c" providerId="ADAL" clId="{C92F3E32-031C-8C47-8197-DE2959DF110F}" dt="2024-07-30T21:42:50.502" v="141" actId="20577"/>
          <ac:spMkLst>
            <pc:docMk/>
            <pc:sldMk cId="0" sldId="2983"/>
            <ac:spMk id="538" creationId="{00000000-0000-0000-0000-000000000000}"/>
          </ac:spMkLst>
        </pc:spChg>
        <pc:spChg chg="mod">
          <ac:chgData name="Melissa Gurdian" userId="f30cf7b4-e497-4345-9e25-402716406a1c" providerId="ADAL" clId="{C92F3E32-031C-8C47-8197-DE2959DF110F}" dt="2024-07-30T21:43:21.681" v="146" actId="2711"/>
          <ac:spMkLst>
            <pc:docMk/>
            <pc:sldMk cId="0" sldId="2983"/>
            <ac:spMk id="539" creationId="{00000000-0000-0000-0000-000000000000}"/>
          </ac:spMkLst>
        </pc:spChg>
        <pc:spChg chg="mod">
          <ac:chgData name="Melissa Gurdian" userId="f30cf7b4-e497-4345-9e25-402716406a1c" providerId="ADAL" clId="{C92F3E32-031C-8C47-8197-DE2959DF110F}" dt="2024-07-30T21:43:32.992" v="148" actId="20577"/>
          <ac:spMkLst>
            <pc:docMk/>
            <pc:sldMk cId="0" sldId="2983"/>
            <ac:spMk id="548" creationId="{00000000-0000-0000-0000-000000000000}"/>
          </ac:spMkLst>
        </pc:spChg>
        <pc:spChg chg="mod">
          <ac:chgData name="Melissa Gurdian" userId="f30cf7b4-e497-4345-9e25-402716406a1c" providerId="ADAL" clId="{C92F3E32-031C-8C47-8197-DE2959DF110F}" dt="2024-07-30T21:43:38.680" v="164" actId="20577"/>
          <ac:spMkLst>
            <pc:docMk/>
            <pc:sldMk cId="0" sldId="2983"/>
            <ac:spMk id="549" creationId="{00000000-0000-0000-0000-000000000000}"/>
          </ac:spMkLst>
        </pc:spChg>
      </pc:sldChg>
      <pc:sldChg chg="modSp mod">
        <pc:chgData name="Melissa Gurdian" userId="f30cf7b4-e497-4345-9e25-402716406a1c" providerId="ADAL" clId="{C92F3E32-031C-8C47-8197-DE2959DF110F}" dt="2024-07-30T21:47:39.109" v="175" actId="20577"/>
        <pc:sldMkLst>
          <pc:docMk/>
          <pc:sldMk cId="3541371849" sldId="3021"/>
        </pc:sldMkLst>
        <pc:spChg chg="mod">
          <ac:chgData name="Melissa Gurdian" userId="f30cf7b4-e497-4345-9e25-402716406a1c" providerId="ADAL" clId="{C92F3E32-031C-8C47-8197-DE2959DF110F}" dt="2024-07-30T21:47:39.109" v="175" actId="20577"/>
          <ac:spMkLst>
            <pc:docMk/>
            <pc:sldMk cId="3541371849" sldId="3021"/>
            <ac:spMk id="49" creationId="{38732AB5-ED64-76D9-9840-DEA66C7EAA54}"/>
          </ac:spMkLst>
        </pc:spChg>
      </pc:sldChg>
      <pc:sldChg chg="modSp mod">
        <pc:chgData name="Melissa Gurdian" userId="f30cf7b4-e497-4345-9e25-402716406a1c" providerId="ADAL" clId="{C92F3E32-031C-8C47-8197-DE2959DF110F}" dt="2024-07-30T21:47:03.397" v="170" actId="14100"/>
        <pc:sldMkLst>
          <pc:docMk/>
          <pc:sldMk cId="2211621716" sldId="3025"/>
        </pc:sldMkLst>
        <pc:picChg chg="mod">
          <ac:chgData name="Melissa Gurdian" userId="f30cf7b4-e497-4345-9e25-402716406a1c" providerId="ADAL" clId="{C92F3E32-031C-8C47-8197-DE2959DF110F}" dt="2024-07-30T21:47:03.397" v="170" actId="14100"/>
          <ac:picMkLst>
            <pc:docMk/>
            <pc:sldMk cId="2211621716" sldId="3025"/>
            <ac:picMk id="44" creationId="{264EF018-E13C-A9A9-E212-183D8F84D376}"/>
          </ac:picMkLst>
        </pc:picChg>
      </pc:sldChg>
      <pc:sldChg chg="del">
        <pc:chgData name="Melissa Gurdian" userId="f30cf7b4-e497-4345-9e25-402716406a1c" providerId="ADAL" clId="{C92F3E32-031C-8C47-8197-DE2959DF110F}" dt="2024-07-30T21:48:06.777" v="176" actId="2696"/>
        <pc:sldMkLst>
          <pc:docMk/>
          <pc:sldMk cId="548125820" sldId="3034"/>
        </pc:sldMkLst>
      </pc:sldChg>
      <pc:sldChg chg="del">
        <pc:chgData name="Melissa Gurdian" userId="f30cf7b4-e497-4345-9e25-402716406a1c" providerId="ADAL" clId="{C92F3E32-031C-8C47-8197-DE2959DF110F}" dt="2024-07-30T21:46:41.927" v="169" actId="2696"/>
        <pc:sldMkLst>
          <pc:docMk/>
          <pc:sldMk cId="3487726708" sldId="3035"/>
        </pc:sldMkLst>
      </pc:sldChg>
      <pc:sldChg chg="modSp del mod">
        <pc:chgData name="Melissa Gurdian" userId="f30cf7b4-e497-4345-9e25-402716406a1c" providerId="ADAL" clId="{C92F3E32-031C-8C47-8197-DE2959DF110F}" dt="2024-07-30T21:46:19.583" v="167" actId="2696"/>
        <pc:sldMkLst>
          <pc:docMk/>
          <pc:sldMk cId="2630796400" sldId="3038"/>
        </pc:sldMkLst>
        <pc:spChg chg="mod">
          <ac:chgData name="Melissa Gurdian" userId="f30cf7b4-e497-4345-9e25-402716406a1c" providerId="ADAL" clId="{C92F3E32-031C-8C47-8197-DE2959DF110F}" dt="2024-07-30T21:44:19.163" v="165" actId="1076"/>
          <ac:spMkLst>
            <pc:docMk/>
            <pc:sldMk cId="2630796400" sldId="3038"/>
            <ac:spMk id="6" creationId="{19C1469C-9D40-C223-0471-A56BFD05CED7}"/>
          </ac:spMkLst>
        </pc:spChg>
      </pc:sldChg>
    </pc:docChg>
  </pc:docChgLst>
  <pc:docChgLst>
    <pc:chgData name="Paola Yadira Gibaja Cusi" userId="S::paola.gibaja@estela.com::f3575662-87c4-4041-911f-3ffe81db7be9" providerId="AD" clId="Web-{FE79FCC1-B470-4AAD-B540-629A2E526522}"/>
    <pc:docChg chg="addSld delSld modSld sldOrd modMainMaster">
      <pc:chgData name="Paola Yadira Gibaja Cusi" userId="S::paola.gibaja@estela.com::f3575662-87c4-4041-911f-3ffe81db7be9" providerId="AD" clId="Web-{FE79FCC1-B470-4AAD-B540-629A2E526522}" dt="2024-08-02T01:46:01.216" v="247" actId="1076"/>
      <pc:docMkLst>
        <pc:docMk/>
      </pc:docMkLst>
      <pc:sldChg chg="del">
        <pc:chgData name="Paola Yadira Gibaja Cusi" userId="S::paola.gibaja@estela.com::f3575662-87c4-4041-911f-3ffe81db7be9" providerId="AD" clId="Web-{FE79FCC1-B470-4AAD-B540-629A2E526522}" dt="2024-08-02T01:25:52.940" v="86"/>
        <pc:sldMkLst>
          <pc:docMk/>
          <pc:sldMk cId="4121665747" sldId="265"/>
        </pc:sldMkLst>
      </pc:sldChg>
      <pc:sldChg chg="add del">
        <pc:chgData name="Paola Yadira Gibaja Cusi" userId="S::paola.gibaja@estela.com::f3575662-87c4-4041-911f-3ffe81db7be9" providerId="AD" clId="Web-{FE79FCC1-B470-4AAD-B540-629A2E526522}" dt="2024-08-02T01:40:29.181" v="180"/>
        <pc:sldMkLst>
          <pc:docMk/>
          <pc:sldMk cId="865582874" sldId="285"/>
        </pc:sldMkLst>
      </pc:sldChg>
      <pc:sldChg chg="modSp">
        <pc:chgData name="Paola Yadira Gibaja Cusi" userId="S::paola.gibaja@estela.com::f3575662-87c4-4041-911f-3ffe81db7be9" providerId="AD" clId="Web-{FE79FCC1-B470-4AAD-B540-629A2E526522}" dt="2024-08-02T01:46:01.216" v="247" actId="1076"/>
        <pc:sldMkLst>
          <pc:docMk/>
          <pc:sldMk cId="4152896682" sldId="299"/>
        </pc:sldMkLst>
        <pc:spChg chg="mod">
          <ac:chgData name="Paola Yadira Gibaja Cusi" userId="S::paola.gibaja@estela.com::f3575662-87c4-4041-911f-3ffe81db7be9" providerId="AD" clId="Web-{FE79FCC1-B470-4AAD-B540-629A2E526522}" dt="2024-08-02T01:46:01.216" v="247" actId="1076"/>
          <ac:spMkLst>
            <pc:docMk/>
            <pc:sldMk cId="4152896682" sldId="299"/>
            <ac:spMk id="9" creationId="{79579C34-9C81-7244-E868-C0C3E882BE76}"/>
          </ac:spMkLst>
        </pc:spChg>
        <pc:spChg chg="mod">
          <ac:chgData name="Paola Yadira Gibaja Cusi" userId="S::paola.gibaja@estela.com::f3575662-87c4-4041-911f-3ffe81db7be9" providerId="AD" clId="Web-{FE79FCC1-B470-4AAD-B540-629A2E526522}" dt="2024-08-02T01:45:50.856" v="245" actId="1076"/>
          <ac:spMkLst>
            <pc:docMk/>
            <pc:sldMk cId="4152896682" sldId="299"/>
            <ac:spMk id="10" creationId="{F7B75F9E-D41E-3276-89F5-9789D3D41E3B}"/>
          </ac:spMkLst>
        </pc:spChg>
      </pc:sldChg>
      <pc:sldChg chg="addSp delSp modSp del">
        <pc:chgData name="Paola Yadira Gibaja Cusi" userId="S::paola.gibaja@estela.com::f3575662-87c4-4041-911f-3ffe81db7be9" providerId="AD" clId="Web-{FE79FCC1-B470-4AAD-B540-629A2E526522}" dt="2024-08-02T01:36:42.191" v="149"/>
        <pc:sldMkLst>
          <pc:docMk/>
          <pc:sldMk cId="2372649024" sldId="301"/>
        </pc:sldMkLst>
        <pc:spChg chg="mod">
          <ac:chgData name="Paola Yadira Gibaja Cusi" userId="S::paola.gibaja@estela.com::f3575662-87c4-4041-911f-3ffe81db7be9" providerId="AD" clId="Web-{FE79FCC1-B470-4AAD-B540-629A2E526522}" dt="2024-08-02T01:30:34.697" v="108"/>
          <ac:spMkLst>
            <pc:docMk/>
            <pc:sldMk cId="2372649024" sldId="301"/>
            <ac:spMk id="2" creationId="{DA34550A-8004-4CE5-7E56-8D563F774EB5}"/>
          </ac:spMkLst>
        </pc:spChg>
        <pc:spChg chg="mod">
          <ac:chgData name="Paola Yadira Gibaja Cusi" userId="S::paola.gibaja@estela.com::f3575662-87c4-4041-911f-3ffe81db7be9" providerId="AD" clId="Web-{FE79FCC1-B470-4AAD-B540-629A2E526522}" dt="2024-08-02T01:34:31.234" v="128" actId="14100"/>
          <ac:spMkLst>
            <pc:docMk/>
            <pc:sldMk cId="2372649024" sldId="301"/>
            <ac:spMk id="3" creationId="{0F3D0538-3CE5-9FA9-531C-FCB23EA541D4}"/>
          </ac:spMkLst>
        </pc:spChg>
        <pc:spChg chg="mod">
          <ac:chgData name="Paola Yadira Gibaja Cusi" userId="S::paola.gibaja@estela.com::f3575662-87c4-4041-911f-3ffe81db7be9" providerId="AD" clId="Web-{FE79FCC1-B470-4AAD-B540-629A2E526522}" dt="2024-08-02T01:30:17.540" v="106"/>
          <ac:spMkLst>
            <pc:docMk/>
            <pc:sldMk cId="2372649024" sldId="301"/>
            <ac:spMk id="4" creationId="{4D6F0D48-CC8F-13C6-E8CD-B8988ABDFAAD}"/>
          </ac:spMkLst>
        </pc:spChg>
        <pc:picChg chg="add del mod">
          <ac:chgData name="Paola Yadira Gibaja Cusi" userId="S::paola.gibaja@estela.com::f3575662-87c4-4041-911f-3ffe81db7be9" providerId="AD" clId="Web-{FE79FCC1-B470-4AAD-B540-629A2E526522}" dt="2024-08-02T01:27:14.567" v="91"/>
          <ac:picMkLst>
            <pc:docMk/>
            <pc:sldMk cId="2372649024" sldId="301"/>
            <ac:picMk id="6" creationId="{B4553CCD-E140-77ED-4E26-08FCBC0178B7}"/>
          </ac:picMkLst>
        </pc:picChg>
      </pc:sldChg>
      <pc:sldChg chg="addSp delSp modSp add ord">
        <pc:chgData name="Paola Yadira Gibaja Cusi" userId="S::paola.gibaja@estela.com::f3575662-87c4-4041-911f-3ffe81db7be9" providerId="AD" clId="Web-{FE79FCC1-B470-4AAD-B540-629A2E526522}" dt="2024-08-02T01:38:50.366" v="172" actId="1076"/>
        <pc:sldMkLst>
          <pc:docMk/>
          <pc:sldMk cId="1062439623" sldId="310"/>
        </pc:sldMkLst>
        <pc:spChg chg="del">
          <ac:chgData name="Paola Yadira Gibaja Cusi" userId="S::paola.gibaja@estela.com::f3575662-87c4-4041-911f-3ffe81db7be9" providerId="AD" clId="Web-{FE79FCC1-B470-4AAD-B540-629A2E526522}" dt="2024-08-02T01:29:04.476" v="95"/>
          <ac:spMkLst>
            <pc:docMk/>
            <pc:sldMk cId="1062439623" sldId="310"/>
            <ac:spMk id="2" creationId="{64E62063-362D-EB3A-0574-1CB4C6617FF9}"/>
          </ac:spMkLst>
        </pc:spChg>
        <pc:spChg chg="del">
          <ac:chgData name="Paola Yadira Gibaja Cusi" userId="S::paola.gibaja@estela.com::f3575662-87c4-4041-911f-3ffe81db7be9" providerId="AD" clId="Web-{FE79FCC1-B470-4AAD-B540-629A2E526522}" dt="2024-08-02T01:29:04.476" v="94"/>
          <ac:spMkLst>
            <pc:docMk/>
            <pc:sldMk cId="1062439623" sldId="310"/>
            <ac:spMk id="3" creationId="{B7F2B4B2-221E-CAEF-665E-DAF46B7D0E92}"/>
          </ac:spMkLst>
        </pc:spChg>
        <pc:spChg chg="del">
          <ac:chgData name="Paola Yadira Gibaja Cusi" userId="S::paola.gibaja@estela.com::f3575662-87c4-4041-911f-3ffe81db7be9" providerId="AD" clId="Web-{FE79FCC1-B470-4AAD-B540-629A2E526522}" dt="2024-08-02T01:29:04.476" v="93"/>
          <ac:spMkLst>
            <pc:docMk/>
            <pc:sldMk cId="1062439623" sldId="310"/>
            <ac:spMk id="5" creationId="{523153DC-78A7-EA52-79AA-900890B29F9B}"/>
          </ac:spMkLst>
        </pc:spChg>
        <pc:spChg chg="add del">
          <ac:chgData name="Paola Yadira Gibaja Cusi" userId="S::paola.gibaja@estela.com::f3575662-87c4-4041-911f-3ffe81db7be9" providerId="AD" clId="Web-{FE79FCC1-B470-4AAD-B540-629A2E526522}" dt="2024-08-02T01:29:21.086" v="101"/>
          <ac:spMkLst>
            <pc:docMk/>
            <pc:sldMk cId="1062439623" sldId="310"/>
            <ac:spMk id="6" creationId="{BCAAF58D-C487-480E-2165-827D65A9CEA7}"/>
          </ac:spMkLst>
        </pc:spChg>
        <pc:spChg chg="add del">
          <ac:chgData name="Paola Yadira Gibaja Cusi" userId="S::paola.gibaja@estela.com::f3575662-87c4-4041-911f-3ffe81db7be9" providerId="AD" clId="Web-{FE79FCC1-B470-4AAD-B540-629A2E526522}" dt="2024-08-02T01:29:21.086" v="100"/>
          <ac:spMkLst>
            <pc:docMk/>
            <pc:sldMk cId="1062439623" sldId="310"/>
            <ac:spMk id="8" creationId="{2E677DEC-1557-1FF6-4DD8-CD4FE128B5AC}"/>
          </ac:spMkLst>
        </pc:spChg>
        <pc:spChg chg="add del mod">
          <ac:chgData name="Paola Yadira Gibaja Cusi" userId="S::paola.gibaja@estela.com::f3575662-87c4-4041-911f-3ffe81db7be9" providerId="AD" clId="Web-{FE79FCC1-B470-4AAD-B540-629A2E526522}" dt="2024-08-02T01:29:21.086" v="99"/>
          <ac:spMkLst>
            <pc:docMk/>
            <pc:sldMk cId="1062439623" sldId="310"/>
            <ac:spMk id="11" creationId="{4792C44E-30F7-CB34-BC82-FB996398568E}"/>
          </ac:spMkLst>
        </pc:spChg>
        <pc:spChg chg="add mod">
          <ac:chgData name="Paola Yadira Gibaja Cusi" userId="S::paola.gibaja@estela.com::f3575662-87c4-4041-911f-3ffe81db7be9" providerId="AD" clId="Web-{FE79FCC1-B470-4AAD-B540-629A2E526522}" dt="2024-08-02T01:38:16.834" v="168" actId="1076"/>
          <ac:spMkLst>
            <pc:docMk/>
            <pc:sldMk cId="1062439623" sldId="310"/>
            <ac:spMk id="13" creationId="{76981758-A5C3-D074-A89A-22D371663AB5}"/>
          </ac:spMkLst>
        </pc:spChg>
        <pc:spChg chg="add mod">
          <ac:chgData name="Paola Yadira Gibaja Cusi" userId="S::paola.gibaja@estela.com::f3575662-87c4-4041-911f-3ffe81db7be9" providerId="AD" clId="Web-{FE79FCC1-B470-4AAD-B540-629A2E526522}" dt="2024-08-02T01:38:50.366" v="172" actId="1076"/>
          <ac:spMkLst>
            <pc:docMk/>
            <pc:sldMk cId="1062439623" sldId="310"/>
            <ac:spMk id="15" creationId="{28F3B439-99D8-E5BF-E715-63FEB978B248}"/>
          </ac:spMkLst>
        </pc:spChg>
        <pc:spChg chg="add mod">
          <ac:chgData name="Paola Yadira Gibaja Cusi" userId="S::paola.gibaja@estela.com::f3575662-87c4-4041-911f-3ffe81db7be9" providerId="AD" clId="Web-{FE79FCC1-B470-4AAD-B540-629A2E526522}" dt="2024-08-02T01:38:13.537" v="167" actId="1076"/>
          <ac:spMkLst>
            <pc:docMk/>
            <pc:sldMk cId="1062439623" sldId="310"/>
            <ac:spMk id="17" creationId="{35954D09-429A-D39E-AAE4-F7CB35450749}"/>
          </ac:spMkLst>
        </pc:spChg>
        <pc:spChg chg="add del mod">
          <ac:chgData name="Paola Yadira Gibaja Cusi" userId="S::paola.gibaja@estela.com::f3575662-87c4-4041-911f-3ffe81db7be9" providerId="AD" clId="Web-{FE79FCC1-B470-4AAD-B540-629A2E526522}" dt="2024-08-02T01:37:36.254" v="155"/>
          <ac:spMkLst>
            <pc:docMk/>
            <pc:sldMk cId="1062439623" sldId="310"/>
            <ac:spMk id="19" creationId="{FF39333B-EC77-8EC0-9159-E475D805AD3C}"/>
          </ac:spMkLst>
        </pc:spChg>
        <pc:spChg chg="add del">
          <ac:chgData name="Paola Yadira Gibaja Cusi" userId="S::paola.gibaja@estela.com::f3575662-87c4-4041-911f-3ffe81db7be9" providerId="AD" clId="Web-{FE79FCC1-B470-4AAD-B540-629A2E526522}" dt="2024-08-02T01:37:36.114" v="154"/>
          <ac:spMkLst>
            <pc:docMk/>
            <pc:sldMk cId="1062439623" sldId="310"/>
            <ac:spMk id="22" creationId="{0EE82283-D995-7C4A-DAA8-00E9570572CF}"/>
          </ac:spMkLst>
        </pc:spChg>
        <pc:spChg chg="add del mod">
          <ac:chgData name="Paola Yadira Gibaja Cusi" userId="S::paola.gibaja@estela.com::f3575662-87c4-4041-911f-3ffe81db7be9" providerId="AD" clId="Web-{FE79FCC1-B470-4AAD-B540-629A2E526522}" dt="2024-08-02T01:37:43.442" v="156"/>
          <ac:spMkLst>
            <pc:docMk/>
            <pc:sldMk cId="1062439623" sldId="310"/>
            <ac:spMk id="24" creationId="{7E2C853E-3444-E4B2-1A4A-345C5255ADBC}"/>
          </ac:spMkLst>
        </pc:spChg>
        <pc:spChg chg="add del mod">
          <ac:chgData name="Paola Yadira Gibaja Cusi" userId="S::paola.gibaja@estela.com::f3575662-87c4-4041-911f-3ffe81db7be9" providerId="AD" clId="Web-{FE79FCC1-B470-4AAD-B540-629A2E526522}" dt="2024-08-02T01:38:04.943" v="164"/>
          <ac:spMkLst>
            <pc:docMk/>
            <pc:sldMk cId="1062439623" sldId="310"/>
            <ac:spMk id="26" creationId="{A8D5014E-532D-5C56-F795-A7647A14CE97}"/>
          </ac:spMkLst>
        </pc:spChg>
        <pc:spChg chg="add del">
          <ac:chgData name="Paola Yadira Gibaja Cusi" userId="S::paola.gibaja@estela.com::f3575662-87c4-4041-911f-3ffe81db7be9" providerId="AD" clId="Web-{FE79FCC1-B470-4AAD-B540-629A2E526522}" dt="2024-08-02T01:38:04.802" v="163"/>
          <ac:spMkLst>
            <pc:docMk/>
            <pc:sldMk cId="1062439623" sldId="310"/>
            <ac:spMk id="28" creationId="{2A90F916-8EF5-B468-4900-A69358A9E778}"/>
          </ac:spMkLst>
        </pc:spChg>
        <pc:spChg chg="add del mod">
          <ac:chgData name="Paola Yadira Gibaja Cusi" userId="S::paola.gibaja@estela.com::f3575662-87c4-4041-911f-3ffe81db7be9" providerId="AD" clId="Web-{FE79FCC1-B470-4AAD-B540-629A2E526522}" dt="2024-08-02T01:38:08.771" v="165"/>
          <ac:spMkLst>
            <pc:docMk/>
            <pc:sldMk cId="1062439623" sldId="310"/>
            <ac:spMk id="30" creationId="{7BFE2416-EDA3-E00C-3356-F8976A3263EE}"/>
          </ac:spMkLst>
        </pc:spChg>
        <pc:picChg chg="mod">
          <ac:chgData name="Paola Yadira Gibaja Cusi" userId="S::paola.gibaja@estela.com::f3575662-87c4-4041-911f-3ffe81db7be9" providerId="AD" clId="Web-{FE79FCC1-B470-4AAD-B540-629A2E526522}" dt="2024-08-02T01:30:57.463" v="110" actId="1076"/>
          <ac:picMkLst>
            <pc:docMk/>
            <pc:sldMk cId="1062439623" sldId="310"/>
            <ac:picMk id="10" creationId="{2824BFBF-3320-ECA3-9B95-0FDE3341BF6C}"/>
          </ac:picMkLst>
        </pc:picChg>
      </pc:sldChg>
      <pc:sldChg chg="add">
        <pc:chgData name="Paola Yadira Gibaja Cusi" userId="S::paola.gibaja@estela.com::f3575662-87c4-4041-911f-3ffe81db7be9" providerId="AD" clId="Web-{FE79FCC1-B470-4AAD-B540-629A2E526522}" dt="2024-08-02T01:43:28.716" v="197"/>
        <pc:sldMkLst>
          <pc:docMk/>
          <pc:sldMk cId="3950038017" sldId="317"/>
        </pc:sldMkLst>
      </pc:sldChg>
      <pc:sldChg chg="modSp add">
        <pc:chgData name="Paola Yadira Gibaja Cusi" userId="S::paola.gibaja@estela.com::f3575662-87c4-4041-911f-3ffe81db7be9" providerId="AD" clId="Web-{FE79FCC1-B470-4AAD-B540-629A2E526522}" dt="2024-08-02T01:44:39.672" v="216" actId="1076"/>
        <pc:sldMkLst>
          <pc:docMk/>
          <pc:sldMk cId="0" sldId="332"/>
        </pc:sldMkLst>
        <pc:spChg chg="mod">
          <ac:chgData name="Paola Yadira Gibaja Cusi" userId="S::paola.gibaja@estela.com::f3575662-87c4-4041-911f-3ffe81db7be9" providerId="AD" clId="Web-{FE79FCC1-B470-4AAD-B540-629A2E526522}" dt="2024-08-02T01:44:39.672" v="216" actId="1076"/>
          <ac:spMkLst>
            <pc:docMk/>
            <pc:sldMk cId="0" sldId="332"/>
            <ac:spMk id="492" creationId="{00000000-0000-0000-0000-000000000000}"/>
          </ac:spMkLst>
        </pc:spChg>
      </pc:sldChg>
      <pc:sldChg chg="add">
        <pc:chgData name="Paola Yadira Gibaja Cusi" userId="S::paola.gibaja@estela.com::f3575662-87c4-4041-911f-3ffe81db7be9" providerId="AD" clId="Web-{FE79FCC1-B470-4AAD-B540-629A2E526522}" dt="2024-08-02T01:41:01.853" v="183"/>
        <pc:sldMkLst>
          <pc:docMk/>
          <pc:sldMk cId="850263897" sldId="339"/>
        </pc:sldMkLst>
      </pc:sldChg>
      <pc:sldChg chg="del">
        <pc:chgData name="Paola Yadira Gibaja Cusi" userId="S::paola.gibaja@estela.com::f3575662-87c4-4041-911f-3ffe81db7be9" providerId="AD" clId="Web-{FE79FCC1-B470-4AAD-B540-629A2E526522}" dt="2024-08-02T01:24:03.186" v="81"/>
        <pc:sldMkLst>
          <pc:docMk/>
          <pc:sldMk cId="2569967748" sldId="341"/>
        </pc:sldMkLst>
      </pc:sldChg>
      <pc:sldChg chg="addSp delSp modSp ord">
        <pc:chgData name="Paola Yadira Gibaja Cusi" userId="S::paola.gibaja@estela.com::f3575662-87c4-4041-911f-3ffe81db7be9" providerId="AD" clId="Web-{FE79FCC1-B470-4AAD-B540-629A2E526522}" dt="2024-08-02T01:42:25.309" v="196"/>
        <pc:sldMkLst>
          <pc:docMk/>
          <pc:sldMk cId="83614234" sldId="3016"/>
        </pc:sldMkLst>
        <pc:spChg chg="mod">
          <ac:chgData name="Paola Yadira Gibaja Cusi" userId="S::paola.gibaja@estela.com::f3575662-87c4-4041-911f-3ffe81db7be9" providerId="AD" clId="Web-{FE79FCC1-B470-4AAD-B540-629A2E526522}" dt="2024-08-02T01:20:32.306" v="24"/>
          <ac:spMkLst>
            <pc:docMk/>
            <pc:sldMk cId="83614234" sldId="3016"/>
            <ac:spMk id="2" creationId="{39AD2040-1E20-622C-CF5C-2CBDCA9988F5}"/>
          </ac:spMkLst>
        </pc:spChg>
        <pc:spChg chg="del mod">
          <ac:chgData name="Paola Yadira Gibaja Cusi" userId="S::paola.gibaja@estela.com::f3575662-87c4-4041-911f-3ffe81db7be9" providerId="AD" clId="Web-{FE79FCC1-B470-4AAD-B540-629A2E526522}" dt="2024-08-02T01:19:17.789" v="1"/>
          <ac:spMkLst>
            <pc:docMk/>
            <pc:sldMk cId="83614234" sldId="3016"/>
            <ac:spMk id="4" creationId="{CEF71754-A058-2768-77A2-A054D8EED521}"/>
          </ac:spMkLst>
        </pc:spChg>
        <pc:spChg chg="add del">
          <ac:chgData name="Paola Yadira Gibaja Cusi" userId="S::paola.gibaja@estela.com::f3575662-87c4-4041-911f-3ffe81db7be9" providerId="AD" clId="Web-{FE79FCC1-B470-4AAD-B540-629A2E526522}" dt="2024-08-02T01:40:13.165" v="176"/>
          <ac:spMkLst>
            <pc:docMk/>
            <pc:sldMk cId="83614234" sldId="3016"/>
            <ac:spMk id="16" creationId="{A496A9B2-B060-5529-CB06-B39286B4EA19}"/>
          </ac:spMkLst>
        </pc:spChg>
        <pc:spChg chg="add del">
          <ac:chgData name="Paola Yadira Gibaja Cusi" userId="S::paola.gibaja@estela.com::f3575662-87c4-4041-911f-3ffe81db7be9" providerId="AD" clId="Web-{FE79FCC1-B470-4AAD-B540-629A2E526522}" dt="2024-08-02T01:40:13.165" v="175"/>
          <ac:spMkLst>
            <pc:docMk/>
            <pc:sldMk cId="83614234" sldId="3016"/>
            <ac:spMk id="20" creationId="{1369831F-9B6A-DBAB-6870-0B7DEF7B62EF}"/>
          </ac:spMkLst>
        </pc:spChg>
        <pc:spChg chg="mod">
          <ac:chgData name="Paola Yadira Gibaja Cusi" userId="S::paola.gibaja@estela.com::f3575662-87c4-4041-911f-3ffe81db7be9" providerId="AD" clId="Web-{FE79FCC1-B470-4AAD-B540-629A2E526522}" dt="2024-08-02T01:21:58.793" v="61"/>
          <ac:spMkLst>
            <pc:docMk/>
            <pc:sldMk cId="83614234" sldId="3016"/>
            <ac:spMk id="33" creationId="{95C9D62B-011D-8036-95AC-683A6982D3E7}"/>
          </ac:spMkLst>
        </pc:spChg>
        <pc:spChg chg="mod">
          <ac:chgData name="Paola Yadira Gibaja Cusi" userId="S::paola.gibaja@estela.com::f3575662-87c4-4041-911f-3ffe81db7be9" providerId="AD" clId="Web-{FE79FCC1-B470-4AAD-B540-629A2E526522}" dt="2024-08-02T01:21:58.793" v="62"/>
          <ac:spMkLst>
            <pc:docMk/>
            <pc:sldMk cId="83614234" sldId="3016"/>
            <ac:spMk id="34" creationId="{AED42101-A4BB-918F-196A-E85A7206C081}"/>
          </ac:spMkLst>
        </pc:spChg>
        <pc:spChg chg="mod">
          <ac:chgData name="Paola Yadira Gibaja Cusi" userId="S::paola.gibaja@estela.com::f3575662-87c4-4041-911f-3ffe81db7be9" providerId="AD" clId="Web-{FE79FCC1-B470-4AAD-B540-629A2E526522}" dt="2024-08-02T01:21:58.793" v="63"/>
          <ac:spMkLst>
            <pc:docMk/>
            <pc:sldMk cId="83614234" sldId="3016"/>
            <ac:spMk id="35" creationId="{1CACAC64-F728-F37C-1A75-C449CACB8BEC}"/>
          </ac:spMkLst>
        </pc:spChg>
        <pc:spChg chg="mod">
          <ac:chgData name="Paola Yadira Gibaja Cusi" userId="S::paola.gibaja@estela.com::f3575662-87c4-4041-911f-3ffe81db7be9" providerId="AD" clId="Web-{FE79FCC1-B470-4AAD-B540-629A2E526522}" dt="2024-08-02T01:21:58.793" v="64"/>
          <ac:spMkLst>
            <pc:docMk/>
            <pc:sldMk cId="83614234" sldId="3016"/>
            <ac:spMk id="36" creationId="{BFEF8DA5-7477-712D-4E46-611AB71D525E}"/>
          </ac:spMkLst>
        </pc:spChg>
        <pc:spChg chg="mod">
          <ac:chgData name="Paola Yadira Gibaja Cusi" userId="S::paola.gibaja@estela.com::f3575662-87c4-4041-911f-3ffe81db7be9" providerId="AD" clId="Web-{FE79FCC1-B470-4AAD-B540-629A2E526522}" dt="2024-08-02T01:21:58.793" v="65"/>
          <ac:spMkLst>
            <pc:docMk/>
            <pc:sldMk cId="83614234" sldId="3016"/>
            <ac:spMk id="37" creationId="{F5C16DA4-EDE1-0075-F170-C7E27991B331}"/>
          </ac:spMkLst>
        </pc:spChg>
        <pc:spChg chg="mod">
          <ac:chgData name="Paola Yadira Gibaja Cusi" userId="S::paola.gibaja@estela.com::f3575662-87c4-4041-911f-3ffe81db7be9" providerId="AD" clId="Web-{FE79FCC1-B470-4AAD-B540-629A2E526522}" dt="2024-08-02T01:21:58.793" v="66"/>
          <ac:spMkLst>
            <pc:docMk/>
            <pc:sldMk cId="83614234" sldId="3016"/>
            <ac:spMk id="41" creationId="{7ED8BFCE-66E9-C845-0D4C-C888F376B403}"/>
          </ac:spMkLst>
        </pc:spChg>
        <pc:spChg chg="mod">
          <ac:chgData name="Paola Yadira Gibaja Cusi" userId="S::paola.gibaja@estela.com::f3575662-87c4-4041-911f-3ffe81db7be9" providerId="AD" clId="Web-{FE79FCC1-B470-4AAD-B540-629A2E526522}" dt="2024-08-02T01:21:58.793" v="67"/>
          <ac:spMkLst>
            <pc:docMk/>
            <pc:sldMk cId="83614234" sldId="3016"/>
            <ac:spMk id="42" creationId="{0F9A99D9-826C-0370-AFE6-8BF26E03C210}"/>
          </ac:spMkLst>
        </pc:spChg>
        <pc:spChg chg="mod">
          <ac:chgData name="Paola Yadira Gibaja Cusi" userId="S::paola.gibaja@estela.com::f3575662-87c4-4041-911f-3ffe81db7be9" providerId="AD" clId="Web-{FE79FCC1-B470-4AAD-B540-629A2E526522}" dt="2024-08-02T01:21:58.808" v="68"/>
          <ac:spMkLst>
            <pc:docMk/>
            <pc:sldMk cId="83614234" sldId="3016"/>
            <ac:spMk id="43" creationId="{BA5B9358-3F8C-BA7E-77F1-0D55A77B1D9F}"/>
          </ac:spMkLst>
        </pc:spChg>
        <pc:spChg chg="mod">
          <ac:chgData name="Paola Yadira Gibaja Cusi" userId="S::paola.gibaja@estela.com::f3575662-87c4-4041-911f-3ffe81db7be9" providerId="AD" clId="Web-{FE79FCC1-B470-4AAD-B540-629A2E526522}" dt="2024-08-02T01:21:58.808" v="69"/>
          <ac:spMkLst>
            <pc:docMk/>
            <pc:sldMk cId="83614234" sldId="3016"/>
            <ac:spMk id="52" creationId="{9D129DAC-8958-6636-82AD-28BD57DBF42D}"/>
          </ac:spMkLst>
        </pc:spChg>
        <pc:spChg chg="mod">
          <ac:chgData name="Paola Yadira Gibaja Cusi" userId="S::paola.gibaja@estela.com::f3575662-87c4-4041-911f-3ffe81db7be9" providerId="AD" clId="Web-{FE79FCC1-B470-4AAD-B540-629A2E526522}" dt="2024-08-02T01:42:25.309" v="196"/>
          <ac:spMkLst>
            <pc:docMk/>
            <pc:sldMk cId="83614234" sldId="3016"/>
            <ac:spMk id="885" creationId="{00000000-0000-0000-0000-000000000000}"/>
          </ac:spMkLst>
        </pc:spChg>
        <pc:spChg chg="mod">
          <ac:chgData name="Paola Yadira Gibaja Cusi" userId="S::paola.gibaja@estela.com::f3575662-87c4-4041-911f-3ffe81db7be9" providerId="AD" clId="Web-{FE79FCC1-B470-4AAD-B540-629A2E526522}" dt="2024-08-02T01:21:58.808" v="70"/>
          <ac:spMkLst>
            <pc:docMk/>
            <pc:sldMk cId="83614234" sldId="3016"/>
            <ac:spMk id="1024" creationId="{8F923A44-D477-0E90-9273-B836E999F6A4}"/>
          </ac:spMkLst>
        </pc:spChg>
        <pc:spChg chg="mod">
          <ac:chgData name="Paola Yadira Gibaja Cusi" userId="S::paola.gibaja@estela.com::f3575662-87c4-4041-911f-3ffe81db7be9" providerId="AD" clId="Web-{FE79FCC1-B470-4AAD-B540-629A2E526522}" dt="2024-08-02T01:21:58.808" v="71"/>
          <ac:spMkLst>
            <pc:docMk/>
            <pc:sldMk cId="83614234" sldId="3016"/>
            <ac:spMk id="1029" creationId="{B82C8ADD-4F8A-E9CB-06E9-C8D7E0C41174}"/>
          </ac:spMkLst>
        </pc:spChg>
        <pc:spChg chg="mod">
          <ac:chgData name="Paola Yadira Gibaja Cusi" userId="S::paola.gibaja@estela.com::f3575662-87c4-4041-911f-3ffe81db7be9" providerId="AD" clId="Web-{FE79FCC1-B470-4AAD-B540-629A2E526522}" dt="2024-08-02T01:21:59.058" v="72"/>
          <ac:spMkLst>
            <pc:docMk/>
            <pc:sldMk cId="83614234" sldId="3016"/>
            <ac:spMk id="1031" creationId="{D34256CC-E9B5-DCE2-8BE0-B32D4A291816}"/>
          </ac:spMkLst>
        </pc:spChg>
        <pc:picChg chg="mod">
          <ac:chgData name="Paola Yadira Gibaja Cusi" userId="S::paola.gibaja@estela.com::f3575662-87c4-4041-911f-3ffe81db7be9" providerId="AD" clId="Web-{FE79FCC1-B470-4AAD-B540-629A2E526522}" dt="2024-08-02T01:20:32.306" v="15"/>
          <ac:picMkLst>
            <pc:docMk/>
            <pc:sldMk cId="83614234" sldId="3016"/>
            <ac:picMk id="3" creationId="{1C20F88A-3EC8-B405-7F40-CED405020ED0}"/>
          </ac:picMkLst>
        </pc:picChg>
        <pc:picChg chg="mod">
          <ac:chgData name="Paola Yadira Gibaja Cusi" userId="S::paola.gibaja@estela.com::f3575662-87c4-4041-911f-3ffe81db7be9" providerId="AD" clId="Web-{FE79FCC1-B470-4AAD-B540-629A2E526522}" dt="2024-08-02T01:20:32.306" v="16"/>
          <ac:picMkLst>
            <pc:docMk/>
            <pc:sldMk cId="83614234" sldId="3016"/>
            <ac:picMk id="5" creationId="{06F28E06-F9F1-94BE-99C0-6C51CF8F07A8}"/>
          </ac:picMkLst>
        </pc:picChg>
        <pc:picChg chg="add del mod">
          <ac:chgData name="Paola Yadira Gibaja Cusi" userId="S::paola.gibaja@estela.com::f3575662-87c4-4041-911f-3ffe81db7be9" providerId="AD" clId="Web-{FE79FCC1-B470-4AAD-B540-629A2E526522}" dt="2024-08-02T01:22:59.294" v="76"/>
          <ac:picMkLst>
            <pc:docMk/>
            <pc:sldMk cId="83614234" sldId="3016"/>
            <ac:picMk id="6" creationId="{B87A9B9B-2448-DD37-B05F-7C00E1E6DA93}"/>
          </ac:picMkLst>
        </pc:picChg>
        <pc:picChg chg="mod">
          <ac:chgData name="Paola Yadira Gibaja Cusi" userId="S::paola.gibaja@estela.com::f3575662-87c4-4041-911f-3ffe81db7be9" providerId="AD" clId="Web-{FE79FCC1-B470-4AAD-B540-629A2E526522}" dt="2024-08-02T01:20:32.306" v="17"/>
          <ac:picMkLst>
            <pc:docMk/>
            <pc:sldMk cId="83614234" sldId="3016"/>
            <ac:picMk id="7" creationId="{8EA78780-4B16-7454-7596-9961C35BF51F}"/>
          </ac:picMkLst>
        </pc:picChg>
        <pc:picChg chg="del">
          <ac:chgData name="Paola Yadira Gibaja Cusi" userId="S::paola.gibaja@estela.com::f3575662-87c4-4041-911f-3ffe81db7be9" providerId="AD" clId="Web-{FE79FCC1-B470-4AAD-B540-629A2E526522}" dt="2024-08-02T01:22:31.840" v="73"/>
          <ac:picMkLst>
            <pc:docMk/>
            <pc:sldMk cId="83614234" sldId="3016"/>
            <ac:picMk id="8" creationId="{F41E7BC3-7158-A7C1-915D-5BC11E6D5271}"/>
          </ac:picMkLst>
        </pc:picChg>
        <pc:picChg chg="mod">
          <ac:chgData name="Paola Yadira Gibaja Cusi" userId="S::paola.gibaja@estela.com::f3575662-87c4-4041-911f-3ffe81db7be9" providerId="AD" clId="Web-{FE79FCC1-B470-4AAD-B540-629A2E526522}" dt="2024-08-02T01:20:32.306" v="18"/>
          <ac:picMkLst>
            <pc:docMk/>
            <pc:sldMk cId="83614234" sldId="3016"/>
            <ac:picMk id="9" creationId="{BA377D9B-56A9-8F27-DBCD-580CC4538927}"/>
          </ac:picMkLst>
        </pc:picChg>
        <pc:picChg chg="mod">
          <ac:chgData name="Paola Yadira Gibaja Cusi" userId="S::paola.gibaja@estela.com::f3575662-87c4-4041-911f-3ffe81db7be9" providerId="AD" clId="Web-{FE79FCC1-B470-4AAD-B540-629A2E526522}" dt="2024-08-02T01:20:32.306" v="19"/>
          <ac:picMkLst>
            <pc:docMk/>
            <pc:sldMk cId="83614234" sldId="3016"/>
            <ac:picMk id="11" creationId="{7E51D627-415E-55A4-A4E5-7CFA9584EAC2}"/>
          </ac:picMkLst>
        </pc:picChg>
        <pc:picChg chg="add mod">
          <ac:chgData name="Paola Yadira Gibaja Cusi" userId="S::paola.gibaja@estela.com::f3575662-87c4-4041-911f-3ffe81db7be9" providerId="AD" clId="Web-{FE79FCC1-B470-4AAD-B540-629A2E526522}" dt="2024-08-02T01:23:41.748" v="80" actId="1076"/>
          <ac:picMkLst>
            <pc:docMk/>
            <pc:sldMk cId="83614234" sldId="3016"/>
            <ac:picMk id="12" creationId="{1A33EF6B-CADE-35A9-20B2-286CFEBDE491}"/>
          </ac:picMkLst>
        </pc:picChg>
        <pc:picChg chg="mod">
          <ac:chgData name="Paola Yadira Gibaja Cusi" userId="S::paola.gibaja@estela.com::f3575662-87c4-4041-911f-3ffe81db7be9" providerId="AD" clId="Web-{FE79FCC1-B470-4AAD-B540-629A2E526522}" dt="2024-08-02T01:20:32.306" v="20"/>
          <ac:picMkLst>
            <pc:docMk/>
            <pc:sldMk cId="83614234" sldId="3016"/>
            <ac:picMk id="13" creationId="{139B274D-564D-AB37-2306-505886961940}"/>
          </ac:picMkLst>
        </pc:picChg>
        <pc:picChg chg="mod">
          <ac:chgData name="Paola Yadira Gibaja Cusi" userId="S::paola.gibaja@estela.com::f3575662-87c4-4041-911f-3ffe81db7be9" providerId="AD" clId="Web-{FE79FCC1-B470-4AAD-B540-629A2E526522}" dt="2024-08-02T01:20:32.306" v="21"/>
          <ac:picMkLst>
            <pc:docMk/>
            <pc:sldMk cId="83614234" sldId="3016"/>
            <ac:picMk id="15" creationId="{FFD3D779-D004-A21F-1AAF-FFC2321D62B9}"/>
          </ac:picMkLst>
        </pc:picChg>
        <pc:picChg chg="mod">
          <ac:chgData name="Paola Yadira Gibaja Cusi" userId="S::paola.gibaja@estela.com::f3575662-87c4-4041-911f-3ffe81db7be9" providerId="AD" clId="Web-{FE79FCC1-B470-4AAD-B540-629A2E526522}" dt="2024-08-02T01:20:32.306" v="22"/>
          <ac:picMkLst>
            <pc:docMk/>
            <pc:sldMk cId="83614234" sldId="3016"/>
            <ac:picMk id="19" creationId="{8880626E-A782-2515-3CC5-FEC22A86990E}"/>
          </ac:picMkLst>
        </pc:picChg>
        <pc:picChg chg="mod">
          <ac:chgData name="Paola Yadira Gibaja Cusi" userId="S::paola.gibaja@estela.com::f3575662-87c4-4041-911f-3ffe81db7be9" providerId="AD" clId="Web-{FE79FCC1-B470-4AAD-B540-629A2E526522}" dt="2024-08-02T01:20:32.306" v="23"/>
          <ac:picMkLst>
            <pc:docMk/>
            <pc:sldMk cId="83614234" sldId="3016"/>
            <ac:picMk id="25" creationId="{20E95715-377A-2ABA-3093-A968712A61ED}"/>
          </ac:picMkLst>
        </pc:picChg>
      </pc:sldChg>
      <pc:sldChg chg="modSp">
        <pc:chgData name="Paola Yadira Gibaja Cusi" userId="S::paola.gibaja@estela.com::f3575662-87c4-4041-911f-3ffe81db7be9" providerId="AD" clId="Web-{FE79FCC1-B470-4AAD-B540-629A2E526522}" dt="2024-08-02T01:25:33.502" v="85" actId="1076"/>
        <pc:sldMkLst>
          <pc:docMk/>
          <pc:sldMk cId="2211621716" sldId="3025"/>
        </pc:sldMkLst>
        <pc:spChg chg="mod">
          <ac:chgData name="Paola Yadira Gibaja Cusi" userId="S::paola.gibaja@estela.com::f3575662-87c4-4041-911f-3ffe81db7be9" providerId="AD" clId="Web-{FE79FCC1-B470-4AAD-B540-629A2E526522}" dt="2024-08-02T01:25:02.751" v="82"/>
          <ac:spMkLst>
            <pc:docMk/>
            <pc:sldMk cId="2211621716" sldId="3025"/>
            <ac:spMk id="35" creationId="{C25E1834-541F-208D-4889-2EB0764C736D}"/>
          </ac:spMkLst>
        </pc:spChg>
        <pc:spChg chg="mod">
          <ac:chgData name="Paola Yadira Gibaja Cusi" userId="S::paola.gibaja@estela.com::f3575662-87c4-4041-911f-3ffe81db7be9" providerId="AD" clId="Web-{FE79FCC1-B470-4AAD-B540-629A2E526522}" dt="2024-08-02T01:25:11.032" v="84"/>
          <ac:spMkLst>
            <pc:docMk/>
            <pc:sldMk cId="2211621716" sldId="3025"/>
            <ac:spMk id="36" creationId="{5F32D8C3-E623-FEB2-E08F-35C267C604E4}"/>
          </ac:spMkLst>
        </pc:spChg>
        <pc:picChg chg="mod">
          <ac:chgData name="Paola Yadira Gibaja Cusi" userId="S::paola.gibaja@estela.com::f3575662-87c4-4041-911f-3ffe81db7be9" providerId="AD" clId="Web-{FE79FCC1-B470-4AAD-B540-629A2E526522}" dt="2024-08-02T01:25:33.502" v="85" actId="1076"/>
          <ac:picMkLst>
            <pc:docMk/>
            <pc:sldMk cId="2211621716" sldId="3025"/>
            <ac:picMk id="25" creationId="{D8CC7242-3F91-F237-BCAC-B5CE58D74B0C}"/>
          </ac:picMkLst>
        </pc:picChg>
      </pc:sldChg>
      <pc:sldChg chg="add del">
        <pc:chgData name="Paola Yadira Gibaja Cusi" userId="S::paola.gibaja@estela.com::f3575662-87c4-4041-911f-3ffe81db7be9" providerId="AD" clId="Web-{FE79FCC1-B470-4AAD-B540-629A2E526522}" dt="2024-08-02T01:40:29.212" v="181"/>
        <pc:sldMkLst>
          <pc:docMk/>
          <pc:sldMk cId="3274806671" sldId="3027"/>
        </pc:sldMkLst>
      </pc:sldChg>
      <pc:sldChg chg="add">
        <pc:chgData name="Paola Yadira Gibaja Cusi" userId="S::paola.gibaja@estela.com::f3575662-87c4-4041-911f-3ffe81db7be9" providerId="AD" clId="Web-{FE79FCC1-B470-4AAD-B540-629A2E526522}" dt="2024-08-02T01:26:30.503" v="88"/>
        <pc:sldMkLst>
          <pc:docMk/>
          <pc:sldMk cId="2411332587" sldId="3035"/>
        </pc:sldMkLst>
      </pc:sldChg>
      <pc:sldChg chg="add del">
        <pc:chgData name="Paola Yadira Gibaja Cusi" userId="S::paola.gibaja@estela.com::f3575662-87c4-4041-911f-3ffe81db7be9" providerId="AD" clId="Web-{FE79FCC1-B470-4AAD-B540-629A2E526522}" dt="2024-08-02T01:40:29.227" v="182"/>
        <pc:sldMkLst>
          <pc:docMk/>
          <pc:sldMk cId="114504300" sldId="3039"/>
        </pc:sldMkLst>
      </pc:sldChg>
      <pc:sldChg chg="add">
        <pc:chgData name="Paola Yadira Gibaja Cusi" userId="S::paola.gibaja@estela.com::f3575662-87c4-4041-911f-3ffe81db7be9" providerId="AD" clId="Web-{FE79FCC1-B470-4AAD-B540-629A2E526522}" dt="2024-08-02T01:23:13.404" v="77"/>
        <pc:sldMkLst>
          <pc:docMk/>
          <pc:sldMk cId="3836869403" sldId="3040"/>
        </pc:sldMkLst>
      </pc:sldChg>
      <pc:sldMasterChg chg="modSldLayout">
        <pc:chgData name="Paola Yadira Gibaja Cusi" userId="S::paola.gibaja@estela.com::f3575662-87c4-4041-911f-3ffe81db7be9" providerId="AD" clId="Web-{FE79FCC1-B470-4AAD-B540-629A2E526522}" dt="2024-08-02T01:26:30.456" v="87"/>
        <pc:sldMasterMkLst>
          <pc:docMk/>
          <pc:sldMasterMk cId="2933118997" sldId="2147483648"/>
        </pc:sldMasterMkLst>
        <pc:sldLayoutChg chg="replId">
          <pc:chgData name="Paola Yadira Gibaja Cusi" userId="S::paola.gibaja@estela.com::f3575662-87c4-4041-911f-3ffe81db7be9" providerId="AD" clId="Web-{FE79FCC1-B470-4AAD-B540-629A2E526522}" dt="2024-08-02T01:26:30.456" v="87"/>
          <pc:sldLayoutMkLst>
            <pc:docMk/>
            <pc:sldMasterMk cId="2933118997" sldId="2147483648"/>
            <pc:sldLayoutMk cId="3533102715" sldId="2147483717"/>
          </pc:sldLayoutMkLst>
        </pc:sldLayoutChg>
        <pc:sldLayoutChg chg="replId">
          <pc:chgData name="Paola Yadira Gibaja Cusi" userId="S::paola.gibaja@estela.com::f3575662-87c4-4041-911f-3ffe81db7be9" providerId="AD" clId="Web-{FE79FCC1-B470-4AAD-B540-629A2E526522}" dt="2024-08-02T01:26:30.456" v="87"/>
          <pc:sldLayoutMkLst>
            <pc:docMk/>
            <pc:sldMasterMk cId="2933118997" sldId="2147483648"/>
            <pc:sldLayoutMk cId="2220175339" sldId="2147483718"/>
          </pc:sldLayoutMkLst>
        </pc:sldLayoutChg>
      </pc:sldMasterChg>
      <pc:sldMasterChg chg="replId addSldLayout modSldLayout">
        <pc:chgData name="Paola Yadira Gibaja Cusi" userId="S::paola.gibaja@estela.com::f3575662-87c4-4041-911f-3ffe81db7be9" providerId="AD" clId="Web-{FE79FCC1-B470-4AAD-B540-629A2E526522}" dt="2024-08-02T01:26:30.503" v="88"/>
        <pc:sldMasterMkLst>
          <pc:docMk/>
          <pc:sldMasterMk cId="1157230905" sldId="2147483719"/>
        </pc:sldMasterMkLst>
        <pc:sldLayoutChg chg="add">
          <pc:chgData name="Paola Yadira Gibaja Cusi" userId="S::paola.gibaja@estela.com::f3575662-87c4-4041-911f-3ffe81db7be9" providerId="AD" clId="Web-{FE79FCC1-B470-4AAD-B540-629A2E526522}" dt="2024-08-02T01:26:30.456" v="87"/>
          <pc:sldLayoutMkLst>
            <pc:docMk/>
            <pc:sldMasterMk cId="1157230905" sldId="2147483719"/>
            <pc:sldLayoutMk cId="1048924074" sldId="2147483683"/>
          </pc:sldLayoutMkLst>
        </pc:sldLayoutChg>
        <pc:sldLayoutChg chg="add">
          <pc:chgData name="Paola Yadira Gibaja Cusi" userId="S::paola.gibaja@estela.com::f3575662-87c4-4041-911f-3ffe81db7be9" providerId="AD" clId="Web-{FE79FCC1-B470-4AAD-B540-629A2E526522}" dt="2024-08-02T01:26:30.456" v="87"/>
          <pc:sldLayoutMkLst>
            <pc:docMk/>
            <pc:sldMasterMk cId="1157230905" sldId="2147483719"/>
            <pc:sldLayoutMk cId="2918345877" sldId="2147483684"/>
          </pc:sldLayoutMkLst>
        </pc:sldLayoutChg>
        <pc:sldLayoutChg chg="add">
          <pc:chgData name="Paola Yadira Gibaja Cusi" userId="S::paola.gibaja@estela.com::f3575662-87c4-4041-911f-3ffe81db7be9" providerId="AD" clId="Web-{FE79FCC1-B470-4AAD-B540-629A2E526522}" dt="2024-08-02T01:26:30.456" v="87"/>
          <pc:sldLayoutMkLst>
            <pc:docMk/>
            <pc:sldMasterMk cId="1157230905" sldId="2147483719"/>
            <pc:sldLayoutMk cId="1731112986" sldId="2147483685"/>
          </pc:sldLayoutMkLst>
        </pc:sldLayoutChg>
        <pc:sldLayoutChg chg="add">
          <pc:chgData name="Paola Yadira Gibaja Cusi" userId="S::paola.gibaja@estela.com::f3575662-87c4-4041-911f-3ffe81db7be9" providerId="AD" clId="Web-{FE79FCC1-B470-4AAD-B540-629A2E526522}" dt="2024-08-02T01:26:30.456" v="87"/>
          <pc:sldLayoutMkLst>
            <pc:docMk/>
            <pc:sldMasterMk cId="1157230905" sldId="2147483719"/>
            <pc:sldLayoutMk cId="567660058" sldId="2147483687"/>
          </pc:sldLayoutMkLst>
        </pc:sldLayoutChg>
        <pc:sldLayoutChg chg="add">
          <pc:chgData name="Paola Yadira Gibaja Cusi" userId="S::paola.gibaja@estela.com::f3575662-87c4-4041-911f-3ffe81db7be9" providerId="AD" clId="Web-{FE79FCC1-B470-4AAD-B540-629A2E526522}" dt="2024-08-02T01:26:30.456" v="87"/>
          <pc:sldLayoutMkLst>
            <pc:docMk/>
            <pc:sldMasterMk cId="1157230905" sldId="2147483719"/>
            <pc:sldLayoutMk cId="2548821171" sldId="2147483688"/>
          </pc:sldLayoutMkLst>
        </pc:sldLayoutChg>
        <pc:sldLayoutChg chg="add">
          <pc:chgData name="Paola Yadira Gibaja Cusi" userId="S::paola.gibaja@estela.com::f3575662-87c4-4041-911f-3ffe81db7be9" providerId="AD" clId="Web-{FE79FCC1-B470-4AAD-B540-629A2E526522}" dt="2024-08-02T01:26:30.456" v="87"/>
          <pc:sldLayoutMkLst>
            <pc:docMk/>
            <pc:sldMasterMk cId="1157230905" sldId="2147483719"/>
            <pc:sldLayoutMk cId="2854457915" sldId="2147483689"/>
          </pc:sldLayoutMkLst>
        </pc:sldLayoutChg>
        <pc:sldLayoutChg chg="add">
          <pc:chgData name="Paola Yadira Gibaja Cusi" userId="S::paola.gibaja@estela.com::f3575662-87c4-4041-911f-3ffe81db7be9" providerId="AD" clId="Web-{FE79FCC1-B470-4AAD-B540-629A2E526522}" dt="2024-08-02T01:26:30.456" v="87"/>
          <pc:sldLayoutMkLst>
            <pc:docMk/>
            <pc:sldMasterMk cId="1157230905" sldId="2147483719"/>
            <pc:sldLayoutMk cId="4073006076" sldId="2147483690"/>
          </pc:sldLayoutMkLst>
        </pc:sldLayoutChg>
        <pc:sldLayoutChg chg="add">
          <pc:chgData name="Paola Yadira Gibaja Cusi" userId="S::paola.gibaja@estela.com::f3575662-87c4-4041-911f-3ffe81db7be9" providerId="AD" clId="Web-{FE79FCC1-B470-4AAD-B540-629A2E526522}" dt="2024-08-02T01:26:30.456" v="87"/>
          <pc:sldLayoutMkLst>
            <pc:docMk/>
            <pc:sldMasterMk cId="1157230905" sldId="2147483719"/>
            <pc:sldLayoutMk cId="2637588377" sldId="2147483691"/>
          </pc:sldLayoutMkLst>
        </pc:sldLayoutChg>
        <pc:sldLayoutChg chg="add">
          <pc:chgData name="Paola Yadira Gibaja Cusi" userId="S::paola.gibaja@estela.com::f3575662-87c4-4041-911f-3ffe81db7be9" providerId="AD" clId="Web-{FE79FCC1-B470-4AAD-B540-629A2E526522}" dt="2024-08-02T01:26:30.456" v="87"/>
          <pc:sldLayoutMkLst>
            <pc:docMk/>
            <pc:sldMasterMk cId="1157230905" sldId="2147483719"/>
            <pc:sldLayoutMk cId="1145244146" sldId="2147483692"/>
          </pc:sldLayoutMkLst>
        </pc:sldLayoutChg>
        <pc:sldLayoutChg chg="add">
          <pc:chgData name="Paola Yadira Gibaja Cusi" userId="S::paola.gibaja@estela.com::f3575662-87c4-4041-911f-3ffe81db7be9" providerId="AD" clId="Web-{FE79FCC1-B470-4AAD-B540-629A2E526522}" dt="2024-08-02T01:26:30.456" v="87"/>
          <pc:sldLayoutMkLst>
            <pc:docMk/>
            <pc:sldMasterMk cId="1157230905" sldId="2147483719"/>
            <pc:sldLayoutMk cId="89797245" sldId="2147483693"/>
          </pc:sldLayoutMkLst>
        </pc:sldLayoutChg>
        <pc:sldLayoutChg chg="add">
          <pc:chgData name="Paola Yadira Gibaja Cusi" userId="S::paola.gibaja@estela.com::f3575662-87c4-4041-911f-3ffe81db7be9" providerId="AD" clId="Web-{FE79FCC1-B470-4AAD-B540-629A2E526522}" dt="2024-08-02T01:26:30.456" v="87"/>
          <pc:sldLayoutMkLst>
            <pc:docMk/>
            <pc:sldMasterMk cId="1157230905" sldId="2147483719"/>
            <pc:sldLayoutMk cId="4004706725" sldId="2147483694"/>
          </pc:sldLayoutMkLst>
        </pc:sldLayoutChg>
        <pc:sldLayoutChg chg="add">
          <pc:chgData name="Paola Yadira Gibaja Cusi" userId="S::paola.gibaja@estela.com::f3575662-87c4-4041-911f-3ffe81db7be9" providerId="AD" clId="Web-{FE79FCC1-B470-4AAD-B540-629A2E526522}" dt="2024-08-02T01:26:30.456" v="87"/>
          <pc:sldLayoutMkLst>
            <pc:docMk/>
            <pc:sldMasterMk cId="1157230905" sldId="2147483719"/>
            <pc:sldLayoutMk cId="2952391647" sldId="2147483695"/>
          </pc:sldLayoutMkLst>
        </pc:sldLayoutChg>
        <pc:sldLayoutChg chg="add">
          <pc:chgData name="Paola Yadira Gibaja Cusi" userId="S::paola.gibaja@estela.com::f3575662-87c4-4041-911f-3ffe81db7be9" providerId="AD" clId="Web-{FE79FCC1-B470-4AAD-B540-629A2E526522}" dt="2024-08-02T01:26:30.456" v="87"/>
          <pc:sldLayoutMkLst>
            <pc:docMk/>
            <pc:sldMasterMk cId="1157230905" sldId="2147483719"/>
            <pc:sldLayoutMk cId="1944869552" sldId="2147483696"/>
          </pc:sldLayoutMkLst>
        </pc:sldLayoutChg>
        <pc:sldLayoutChg chg="add">
          <pc:chgData name="Paola Yadira Gibaja Cusi" userId="S::paola.gibaja@estela.com::f3575662-87c4-4041-911f-3ffe81db7be9" providerId="AD" clId="Web-{FE79FCC1-B470-4AAD-B540-629A2E526522}" dt="2024-08-02T01:26:30.456" v="87"/>
          <pc:sldLayoutMkLst>
            <pc:docMk/>
            <pc:sldMasterMk cId="1157230905" sldId="2147483719"/>
            <pc:sldLayoutMk cId="4129497713" sldId="2147483697"/>
          </pc:sldLayoutMkLst>
        </pc:sldLayoutChg>
        <pc:sldLayoutChg chg="add">
          <pc:chgData name="Paola Yadira Gibaja Cusi" userId="S::paola.gibaja@estela.com::f3575662-87c4-4041-911f-3ffe81db7be9" providerId="AD" clId="Web-{FE79FCC1-B470-4AAD-B540-629A2E526522}" dt="2024-08-02T01:26:30.456" v="87"/>
          <pc:sldLayoutMkLst>
            <pc:docMk/>
            <pc:sldMasterMk cId="1157230905" sldId="2147483719"/>
            <pc:sldLayoutMk cId="3470636735" sldId="2147483698"/>
          </pc:sldLayoutMkLst>
        </pc:sldLayoutChg>
        <pc:sldLayoutChg chg="add">
          <pc:chgData name="Paola Yadira Gibaja Cusi" userId="S::paola.gibaja@estela.com::f3575662-87c4-4041-911f-3ffe81db7be9" providerId="AD" clId="Web-{FE79FCC1-B470-4AAD-B540-629A2E526522}" dt="2024-08-02T01:26:30.456" v="87"/>
          <pc:sldLayoutMkLst>
            <pc:docMk/>
            <pc:sldMasterMk cId="1157230905" sldId="2147483719"/>
            <pc:sldLayoutMk cId="2763413121" sldId="2147483699"/>
          </pc:sldLayoutMkLst>
        </pc:sldLayoutChg>
        <pc:sldLayoutChg chg="add">
          <pc:chgData name="Paola Yadira Gibaja Cusi" userId="S::paola.gibaja@estela.com::f3575662-87c4-4041-911f-3ffe81db7be9" providerId="AD" clId="Web-{FE79FCC1-B470-4AAD-B540-629A2E526522}" dt="2024-08-02T01:26:30.456" v="87"/>
          <pc:sldLayoutMkLst>
            <pc:docMk/>
            <pc:sldMasterMk cId="1157230905" sldId="2147483719"/>
            <pc:sldLayoutMk cId="2507265953" sldId="2147483700"/>
          </pc:sldLayoutMkLst>
        </pc:sldLayoutChg>
        <pc:sldLayoutChg chg="add">
          <pc:chgData name="Paola Yadira Gibaja Cusi" userId="S::paola.gibaja@estela.com::f3575662-87c4-4041-911f-3ffe81db7be9" providerId="AD" clId="Web-{FE79FCC1-B470-4AAD-B540-629A2E526522}" dt="2024-08-02T01:26:30.456" v="87"/>
          <pc:sldLayoutMkLst>
            <pc:docMk/>
            <pc:sldMasterMk cId="1157230905" sldId="2147483719"/>
            <pc:sldLayoutMk cId="2795566795" sldId="2147483701"/>
          </pc:sldLayoutMkLst>
        </pc:sldLayoutChg>
        <pc:sldLayoutChg chg="add">
          <pc:chgData name="Paola Yadira Gibaja Cusi" userId="S::paola.gibaja@estela.com::f3575662-87c4-4041-911f-3ffe81db7be9" providerId="AD" clId="Web-{FE79FCC1-B470-4AAD-B540-629A2E526522}" dt="2024-08-02T01:26:30.456" v="87"/>
          <pc:sldLayoutMkLst>
            <pc:docMk/>
            <pc:sldMasterMk cId="1157230905" sldId="2147483719"/>
            <pc:sldLayoutMk cId="3698688151" sldId="2147483702"/>
          </pc:sldLayoutMkLst>
        </pc:sldLayoutChg>
        <pc:sldLayoutChg chg="add">
          <pc:chgData name="Paola Yadira Gibaja Cusi" userId="S::paola.gibaja@estela.com::f3575662-87c4-4041-911f-3ffe81db7be9" providerId="AD" clId="Web-{FE79FCC1-B470-4AAD-B540-629A2E526522}" dt="2024-08-02T01:26:30.456" v="87"/>
          <pc:sldLayoutMkLst>
            <pc:docMk/>
            <pc:sldMasterMk cId="1157230905" sldId="2147483719"/>
            <pc:sldLayoutMk cId="1302321663" sldId="2147483703"/>
          </pc:sldLayoutMkLst>
        </pc:sldLayoutChg>
        <pc:sldLayoutChg chg="add">
          <pc:chgData name="Paola Yadira Gibaja Cusi" userId="S::paola.gibaja@estela.com::f3575662-87c4-4041-911f-3ffe81db7be9" providerId="AD" clId="Web-{FE79FCC1-B470-4AAD-B540-629A2E526522}" dt="2024-08-02T01:26:30.456" v="87"/>
          <pc:sldLayoutMkLst>
            <pc:docMk/>
            <pc:sldMasterMk cId="1157230905" sldId="2147483719"/>
            <pc:sldLayoutMk cId="2235190281" sldId="2147483704"/>
          </pc:sldLayoutMkLst>
        </pc:sldLayoutChg>
        <pc:sldLayoutChg chg="add">
          <pc:chgData name="Paola Yadira Gibaja Cusi" userId="S::paola.gibaja@estela.com::f3575662-87c4-4041-911f-3ffe81db7be9" providerId="AD" clId="Web-{FE79FCC1-B470-4AAD-B540-629A2E526522}" dt="2024-08-02T01:26:30.456" v="87"/>
          <pc:sldLayoutMkLst>
            <pc:docMk/>
            <pc:sldMasterMk cId="1157230905" sldId="2147483719"/>
            <pc:sldLayoutMk cId="2780965116" sldId="2147483705"/>
          </pc:sldLayoutMkLst>
        </pc:sldLayoutChg>
        <pc:sldLayoutChg chg="add">
          <pc:chgData name="Paola Yadira Gibaja Cusi" userId="S::paola.gibaja@estela.com::f3575662-87c4-4041-911f-3ffe81db7be9" providerId="AD" clId="Web-{FE79FCC1-B470-4AAD-B540-629A2E526522}" dt="2024-08-02T01:26:30.456" v="87"/>
          <pc:sldLayoutMkLst>
            <pc:docMk/>
            <pc:sldMasterMk cId="1157230905" sldId="2147483719"/>
            <pc:sldLayoutMk cId="77771347" sldId="2147483706"/>
          </pc:sldLayoutMkLst>
        </pc:sldLayoutChg>
        <pc:sldLayoutChg chg="add">
          <pc:chgData name="Paola Yadira Gibaja Cusi" userId="S::paola.gibaja@estela.com::f3575662-87c4-4041-911f-3ffe81db7be9" providerId="AD" clId="Web-{FE79FCC1-B470-4AAD-B540-629A2E526522}" dt="2024-08-02T01:26:30.456" v="87"/>
          <pc:sldLayoutMkLst>
            <pc:docMk/>
            <pc:sldMasterMk cId="1157230905" sldId="2147483719"/>
            <pc:sldLayoutMk cId="401002121" sldId="2147483707"/>
          </pc:sldLayoutMkLst>
        </pc:sldLayoutChg>
        <pc:sldLayoutChg chg="add">
          <pc:chgData name="Paola Yadira Gibaja Cusi" userId="S::paola.gibaja@estela.com::f3575662-87c4-4041-911f-3ffe81db7be9" providerId="AD" clId="Web-{FE79FCC1-B470-4AAD-B540-629A2E526522}" dt="2024-08-02T01:26:30.456" v="87"/>
          <pc:sldLayoutMkLst>
            <pc:docMk/>
            <pc:sldMasterMk cId="1157230905" sldId="2147483719"/>
            <pc:sldLayoutMk cId="2908329606" sldId="2147483708"/>
          </pc:sldLayoutMkLst>
        </pc:sldLayoutChg>
        <pc:sldLayoutChg chg="add">
          <pc:chgData name="Paola Yadira Gibaja Cusi" userId="S::paola.gibaja@estela.com::f3575662-87c4-4041-911f-3ffe81db7be9" providerId="AD" clId="Web-{FE79FCC1-B470-4AAD-B540-629A2E526522}" dt="2024-08-02T01:26:30.456" v="87"/>
          <pc:sldLayoutMkLst>
            <pc:docMk/>
            <pc:sldMasterMk cId="1157230905" sldId="2147483719"/>
            <pc:sldLayoutMk cId="4164685066" sldId="2147483709"/>
          </pc:sldLayoutMkLst>
        </pc:sldLayoutChg>
        <pc:sldLayoutChg chg="add">
          <pc:chgData name="Paola Yadira Gibaja Cusi" userId="S::paola.gibaja@estela.com::f3575662-87c4-4041-911f-3ffe81db7be9" providerId="AD" clId="Web-{FE79FCC1-B470-4AAD-B540-629A2E526522}" dt="2024-08-02T01:26:30.456" v="87"/>
          <pc:sldLayoutMkLst>
            <pc:docMk/>
            <pc:sldMasterMk cId="1157230905" sldId="2147483719"/>
            <pc:sldLayoutMk cId="2668345678" sldId="2147483713"/>
          </pc:sldLayoutMkLst>
        </pc:sldLayoutChg>
        <pc:sldLayoutChg chg="add">
          <pc:chgData name="Paola Yadira Gibaja Cusi" userId="S::paola.gibaja@estela.com::f3575662-87c4-4041-911f-3ffe81db7be9" providerId="AD" clId="Web-{FE79FCC1-B470-4AAD-B540-629A2E526522}" dt="2024-08-02T01:26:30.456" v="87"/>
          <pc:sldLayoutMkLst>
            <pc:docMk/>
            <pc:sldMasterMk cId="1157230905" sldId="2147483719"/>
            <pc:sldLayoutMk cId="131176430" sldId="2147483714"/>
          </pc:sldLayoutMkLst>
        </pc:sldLayoutChg>
        <pc:sldLayoutChg chg="add">
          <pc:chgData name="Paola Yadira Gibaja Cusi" userId="S::paola.gibaja@estela.com::f3575662-87c4-4041-911f-3ffe81db7be9" providerId="AD" clId="Web-{FE79FCC1-B470-4AAD-B540-629A2E526522}" dt="2024-08-02T01:26:30.456" v="87"/>
          <pc:sldLayoutMkLst>
            <pc:docMk/>
            <pc:sldMasterMk cId="1157230905" sldId="2147483719"/>
            <pc:sldLayoutMk cId="2544375000" sldId="2147483715"/>
          </pc:sldLayoutMkLst>
        </pc:sldLayoutChg>
        <pc:sldLayoutChg chg="replId">
          <pc:chgData name="Paola Yadira Gibaja Cusi" userId="S::paola.gibaja@estela.com::f3575662-87c4-4041-911f-3ffe81db7be9" providerId="AD" clId="Web-{FE79FCC1-B470-4AAD-B540-629A2E526522}" dt="2024-08-02T01:26:30.456" v="87"/>
          <pc:sldLayoutMkLst>
            <pc:docMk/>
            <pc:sldMasterMk cId="1157230905" sldId="2147483719"/>
            <pc:sldLayoutMk cId="1652362051" sldId="2147483720"/>
          </pc:sldLayoutMkLst>
        </pc:sldLayoutChg>
        <pc:sldLayoutChg chg="replId">
          <pc:chgData name="Paola Yadira Gibaja Cusi" userId="S::paola.gibaja@estela.com::f3575662-87c4-4041-911f-3ffe81db7be9" providerId="AD" clId="Web-{FE79FCC1-B470-4AAD-B540-629A2E526522}" dt="2024-08-02T01:26:30.456" v="87"/>
          <pc:sldLayoutMkLst>
            <pc:docMk/>
            <pc:sldMasterMk cId="1157230905" sldId="2147483719"/>
            <pc:sldLayoutMk cId="3657560356" sldId="2147483721"/>
          </pc:sldLayoutMkLst>
        </pc:sldLayoutChg>
        <pc:sldLayoutChg chg="replId">
          <pc:chgData name="Paola Yadira Gibaja Cusi" userId="S::paola.gibaja@estela.com::f3575662-87c4-4041-911f-3ffe81db7be9" providerId="AD" clId="Web-{FE79FCC1-B470-4AAD-B540-629A2E526522}" dt="2024-08-02T01:26:30.456" v="87"/>
          <pc:sldLayoutMkLst>
            <pc:docMk/>
            <pc:sldMasterMk cId="1157230905" sldId="2147483719"/>
            <pc:sldLayoutMk cId="3700324277" sldId="2147483722"/>
          </pc:sldLayoutMkLst>
        </pc:sldLayoutChg>
        <pc:sldLayoutChg chg="replId">
          <pc:chgData name="Paola Yadira Gibaja Cusi" userId="S::paola.gibaja@estela.com::f3575662-87c4-4041-911f-3ffe81db7be9" providerId="AD" clId="Web-{FE79FCC1-B470-4AAD-B540-629A2E526522}" dt="2024-08-02T01:26:30.456" v="87"/>
          <pc:sldLayoutMkLst>
            <pc:docMk/>
            <pc:sldMasterMk cId="1157230905" sldId="2147483719"/>
            <pc:sldLayoutMk cId="2146845017" sldId="2147483723"/>
          </pc:sldLayoutMkLst>
        </pc:sldLayoutChg>
        <pc:sldLayoutChg chg="replId">
          <pc:chgData name="Paola Yadira Gibaja Cusi" userId="S::paola.gibaja@estela.com::f3575662-87c4-4041-911f-3ffe81db7be9" providerId="AD" clId="Web-{FE79FCC1-B470-4AAD-B540-629A2E526522}" dt="2024-08-02T01:26:30.456" v="87"/>
          <pc:sldLayoutMkLst>
            <pc:docMk/>
            <pc:sldMasterMk cId="1157230905" sldId="2147483719"/>
            <pc:sldLayoutMk cId="1783530640" sldId="2147483724"/>
          </pc:sldLayoutMkLst>
        </pc:sldLayoutChg>
        <pc:sldLayoutChg chg="replId">
          <pc:chgData name="Paola Yadira Gibaja Cusi" userId="S::paola.gibaja@estela.com::f3575662-87c4-4041-911f-3ffe81db7be9" providerId="AD" clId="Web-{FE79FCC1-B470-4AAD-B540-629A2E526522}" dt="2024-08-02T01:26:30.456" v="87"/>
          <pc:sldLayoutMkLst>
            <pc:docMk/>
            <pc:sldMasterMk cId="1157230905" sldId="2147483719"/>
            <pc:sldLayoutMk cId="460669018" sldId="2147483725"/>
          </pc:sldLayoutMkLst>
        </pc:sldLayoutChg>
        <pc:sldLayoutChg chg="replId">
          <pc:chgData name="Paola Yadira Gibaja Cusi" userId="S::paola.gibaja@estela.com::f3575662-87c4-4041-911f-3ffe81db7be9" providerId="AD" clId="Web-{FE79FCC1-B470-4AAD-B540-629A2E526522}" dt="2024-08-02T01:26:30.456" v="87"/>
          <pc:sldLayoutMkLst>
            <pc:docMk/>
            <pc:sldMasterMk cId="1157230905" sldId="2147483719"/>
            <pc:sldLayoutMk cId="2948468535" sldId="2147483726"/>
          </pc:sldLayoutMkLst>
        </pc:sldLayoutChg>
        <pc:sldLayoutChg chg="replId">
          <pc:chgData name="Paola Yadira Gibaja Cusi" userId="S::paola.gibaja@estela.com::f3575662-87c4-4041-911f-3ffe81db7be9" providerId="AD" clId="Web-{FE79FCC1-B470-4AAD-B540-629A2E526522}" dt="2024-08-02T01:26:30.456" v="87"/>
          <pc:sldLayoutMkLst>
            <pc:docMk/>
            <pc:sldMasterMk cId="1157230905" sldId="2147483719"/>
            <pc:sldLayoutMk cId="3495083841" sldId="2147483727"/>
          </pc:sldLayoutMkLst>
        </pc:sldLayoutChg>
        <pc:sldLayoutChg chg="replId">
          <pc:chgData name="Paola Yadira Gibaja Cusi" userId="S::paola.gibaja@estela.com::f3575662-87c4-4041-911f-3ffe81db7be9" providerId="AD" clId="Web-{FE79FCC1-B470-4AAD-B540-629A2E526522}" dt="2024-08-02T01:26:30.456" v="87"/>
          <pc:sldLayoutMkLst>
            <pc:docMk/>
            <pc:sldMasterMk cId="1157230905" sldId="2147483719"/>
            <pc:sldLayoutMk cId="3562955070" sldId="2147483728"/>
          </pc:sldLayoutMkLst>
        </pc:sldLayoutChg>
        <pc:sldLayoutChg chg="replId">
          <pc:chgData name="Paola Yadira Gibaja Cusi" userId="S::paola.gibaja@estela.com::f3575662-87c4-4041-911f-3ffe81db7be9" providerId="AD" clId="Web-{FE79FCC1-B470-4AAD-B540-629A2E526522}" dt="2024-08-02T01:26:30.456" v="87"/>
          <pc:sldLayoutMkLst>
            <pc:docMk/>
            <pc:sldMasterMk cId="1157230905" sldId="2147483719"/>
            <pc:sldLayoutMk cId="502306816" sldId="2147483729"/>
          </pc:sldLayoutMkLst>
        </pc:sldLayoutChg>
        <pc:sldLayoutChg chg="replId">
          <pc:chgData name="Paola Yadira Gibaja Cusi" userId="S::paola.gibaja@estela.com::f3575662-87c4-4041-911f-3ffe81db7be9" providerId="AD" clId="Web-{FE79FCC1-B470-4AAD-B540-629A2E526522}" dt="2024-08-02T01:26:30.456" v="87"/>
          <pc:sldLayoutMkLst>
            <pc:docMk/>
            <pc:sldMasterMk cId="1157230905" sldId="2147483719"/>
            <pc:sldLayoutMk cId="1289576778" sldId="2147483730"/>
          </pc:sldLayoutMkLst>
        </pc:sldLayoutChg>
        <pc:sldLayoutChg chg="replId">
          <pc:chgData name="Paola Yadira Gibaja Cusi" userId="S::paola.gibaja@estela.com::f3575662-87c4-4041-911f-3ffe81db7be9" providerId="AD" clId="Web-{FE79FCC1-B470-4AAD-B540-629A2E526522}" dt="2024-08-02T01:26:30.456" v="87"/>
          <pc:sldLayoutMkLst>
            <pc:docMk/>
            <pc:sldMasterMk cId="1157230905" sldId="2147483719"/>
            <pc:sldLayoutMk cId="2968175245" sldId="2147483731"/>
          </pc:sldLayoutMkLst>
        </pc:sldLayoutChg>
        <pc:sldLayoutChg chg="replId">
          <pc:chgData name="Paola Yadira Gibaja Cusi" userId="S::paola.gibaja@estela.com::f3575662-87c4-4041-911f-3ffe81db7be9" providerId="AD" clId="Web-{FE79FCC1-B470-4AAD-B540-629A2E526522}" dt="2024-08-02T01:26:30.456" v="87"/>
          <pc:sldLayoutMkLst>
            <pc:docMk/>
            <pc:sldMasterMk cId="1157230905" sldId="2147483719"/>
            <pc:sldLayoutMk cId="1204053202" sldId="2147483732"/>
          </pc:sldLayoutMkLst>
        </pc:sldLayoutChg>
        <pc:sldLayoutChg chg="replId">
          <pc:chgData name="Paola Yadira Gibaja Cusi" userId="S::paola.gibaja@estela.com::f3575662-87c4-4041-911f-3ffe81db7be9" providerId="AD" clId="Web-{FE79FCC1-B470-4AAD-B540-629A2E526522}" dt="2024-08-02T01:26:30.456" v="87"/>
          <pc:sldLayoutMkLst>
            <pc:docMk/>
            <pc:sldMasterMk cId="1157230905" sldId="2147483719"/>
            <pc:sldLayoutMk cId="365074866" sldId="2147483733"/>
          </pc:sldLayoutMkLst>
        </pc:sldLayoutChg>
        <pc:sldLayoutChg chg="replId">
          <pc:chgData name="Paola Yadira Gibaja Cusi" userId="S::paola.gibaja@estela.com::f3575662-87c4-4041-911f-3ffe81db7be9" providerId="AD" clId="Web-{FE79FCC1-B470-4AAD-B540-629A2E526522}" dt="2024-08-02T01:26:30.456" v="87"/>
          <pc:sldLayoutMkLst>
            <pc:docMk/>
            <pc:sldMasterMk cId="1157230905" sldId="2147483719"/>
            <pc:sldLayoutMk cId="1030224810" sldId="2147483734"/>
          </pc:sldLayoutMkLst>
        </pc:sldLayoutChg>
        <pc:sldLayoutChg chg="replId">
          <pc:chgData name="Paola Yadira Gibaja Cusi" userId="S::paola.gibaja@estela.com::f3575662-87c4-4041-911f-3ffe81db7be9" providerId="AD" clId="Web-{FE79FCC1-B470-4AAD-B540-629A2E526522}" dt="2024-08-02T01:26:30.456" v="87"/>
          <pc:sldLayoutMkLst>
            <pc:docMk/>
            <pc:sldMasterMk cId="1157230905" sldId="2147483719"/>
            <pc:sldLayoutMk cId="2354607791" sldId="2147483735"/>
          </pc:sldLayoutMkLst>
        </pc:sldLayoutChg>
        <pc:sldLayoutChg chg="replId">
          <pc:chgData name="Paola Yadira Gibaja Cusi" userId="S::paola.gibaja@estela.com::f3575662-87c4-4041-911f-3ffe81db7be9" providerId="AD" clId="Web-{FE79FCC1-B470-4AAD-B540-629A2E526522}" dt="2024-08-02T01:26:30.456" v="87"/>
          <pc:sldLayoutMkLst>
            <pc:docMk/>
            <pc:sldMasterMk cId="1157230905" sldId="2147483719"/>
            <pc:sldLayoutMk cId="3519128945" sldId="2147483736"/>
          </pc:sldLayoutMkLst>
        </pc:sldLayoutChg>
        <pc:sldLayoutChg chg="replId">
          <pc:chgData name="Paola Yadira Gibaja Cusi" userId="S::paola.gibaja@estela.com::f3575662-87c4-4041-911f-3ffe81db7be9" providerId="AD" clId="Web-{FE79FCC1-B470-4AAD-B540-629A2E526522}" dt="2024-08-02T01:26:30.456" v="87"/>
          <pc:sldLayoutMkLst>
            <pc:docMk/>
            <pc:sldMasterMk cId="1157230905" sldId="2147483719"/>
            <pc:sldLayoutMk cId="3235932947" sldId="2147483737"/>
          </pc:sldLayoutMkLst>
        </pc:sldLayoutChg>
        <pc:sldLayoutChg chg="replId">
          <pc:chgData name="Paola Yadira Gibaja Cusi" userId="S::paola.gibaja@estela.com::f3575662-87c4-4041-911f-3ffe81db7be9" providerId="AD" clId="Web-{FE79FCC1-B470-4AAD-B540-629A2E526522}" dt="2024-08-02T01:26:30.456" v="87"/>
          <pc:sldLayoutMkLst>
            <pc:docMk/>
            <pc:sldMasterMk cId="1157230905" sldId="2147483719"/>
            <pc:sldLayoutMk cId="1008561426" sldId="2147483738"/>
          </pc:sldLayoutMkLst>
        </pc:sldLayoutChg>
        <pc:sldLayoutChg chg="replId">
          <pc:chgData name="Paola Yadira Gibaja Cusi" userId="S::paola.gibaja@estela.com::f3575662-87c4-4041-911f-3ffe81db7be9" providerId="AD" clId="Web-{FE79FCC1-B470-4AAD-B540-629A2E526522}" dt="2024-08-02T01:26:30.456" v="87"/>
          <pc:sldLayoutMkLst>
            <pc:docMk/>
            <pc:sldMasterMk cId="1157230905" sldId="2147483719"/>
            <pc:sldLayoutMk cId="3474646138" sldId="2147483739"/>
          </pc:sldLayoutMkLst>
        </pc:sldLayoutChg>
        <pc:sldLayoutChg chg="replId">
          <pc:chgData name="Paola Yadira Gibaja Cusi" userId="S::paola.gibaja@estela.com::f3575662-87c4-4041-911f-3ffe81db7be9" providerId="AD" clId="Web-{FE79FCC1-B470-4AAD-B540-629A2E526522}" dt="2024-08-02T01:26:30.456" v="87"/>
          <pc:sldLayoutMkLst>
            <pc:docMk/>
            <pc:sldMasterMk cId="1157230905" sldId="2147483719"/>
            <pc:sldLayoutMk cId="1287982821" sldId="2147483740"/>
          </pc:sldLayoutMkLst>
        </pc:sldLayoutChg>
        <pc:sldLayoutChg chg="replId">
          <pc:chgData name="Paola Yadira Gibaja Cusi" userId="S::paola.gibaja@estela.com::f3575662-87c4-4041-911f-3ffe81db7be9" providerId="AD" clId="Web-{FE79FCC1-B470-4AAD-B540-629A2E526522}" dt="2024-08-02T01:26:30.456" v="87"/>
          <pc:sldLayoutMkLst>
            <pc:docMk/>
            <pc:sldMasterMk cId="1157230905" sldId="2147483719"/>
            <pc:sldLayoutMk cId="2102416513" sldId="2147483741"/>
          </pc:sldLayoutMkLst>
        </pc:sldLayoutChg>
        <pc:sldLayoutChg chg="replId">
          <pc:chgData name="Paola Yadira Gibaja Cusi" userId="S::paola.gibaja@estela.com::f3575662-87c4-4041-911f-3ffe81db7be9" providerId="AD" clId="Web-{FE79FCC1-B470-4AAD-B540-629A2E526522}" dt="2024-08-02T01:26:30.456" v="87"/>
          <pc:sldLayoutMkLst>
            <pc:docMk/>
            <pc:sldMasterMk cId="1157230905" sldId="2147483719"/>
            <pc:sldLayoutMk cId="92713770" sldId="2147483742"/>
          </pc:sldLayoutMkLst>
        </pc:sldLayoutChg>
        <pc:sldLayoutChg chg="replId">
          <pc:chgData name="Paola Yadira Gibaja Cusi" userId="S::paola.gibaja@estela.com::f3575662-87c4-4041-911f-3ffe81db7be9" providerId="AD" clId="Web-{FE79FCC1-B470-4AAD-B540-629A2E526522}" dt="2024-08-02T01:26:30.456" v="87"/>
          <pc:sldLayoutMkLst>
            <pc:docMk/>
            <pc:sldMasterMk cId="1157230905" sldId="2147483719"/>
            <pc:sldLayoutMk cId="1556730853" sldId="2147483743"/>
          </pc:sldLayoutMkLst>
        </pc:sldLayoutChg>
        <pc:sldLayoutChg chg="add">
          <pc:chgData name="Paola Yadira Gibaja Cusi" userId="S::paola.gibaja@estela.com::f3575662-87c4-4041-911f-3ffe81db7be9" providerId="AD" clId="Web-{FE79FCC1-B470-4AAD-B540-629A2E526522}" dt="2024-08-02T01:26:30.503" v="88"/>
          <pc:sldLayoutMkLst>
            <pc:docMk/>
            <pc:sldMasterMk cId="1157230905" sldId="2147483719"/>
            <pc:sldLayoutMk cId="1829975048" sldId="2147483744"/>
          </pc:sldLayoutMkLst>
        </pc:sldLayoutChg>
        <pc:sldLayoutChg chg="add">
          <pc:chgData name="Paola Yadira Gibaja Cusi" userId="S::paola.gibaja@estela.com::f3575662-87c4-4041-911f-3ffe81db7be9" providerId="AD" clId="Web-{FE79FCC1-B470-4AAD-B540-629A2E526522}" dt="2024-08-02T01:26:30.503" v="88"/>
          <pc:sldLayoutMkLst>
            <pc:docMk/>
            <pc:sldMasterMk cId="1157230905" sldId="2147483719"/>
            <pc:sldLayoutMk cId="2995241830" sldId="2147483745"/>
          </pc:sldLayoutMkLst>
        </pc:sldLayoutChg>
        <pc:sldLayoutChg chg="add">
          <pc:chgData name="Paola Yadira Gibaja Cusi" userId="S::paola.gibaja@estela.com::f3575662-87c4-4041-911f-3ffe81db7be9" providerId="AD" clId="Web-{FE79FCC1-B470-4AAD-B540-629A2E526522}" dt="2024-08-02T01:26:30.503" v="88"/>
          <pc:sldLayoutMkLst>
            <pc:docMk/>
            <pc:sldMasterMk cId="1157230905" sldId="2147483719"/>
            <pc:sldLayoutMk cId="2688551323" sldId="2147483833"/>
          </pc:sldLayoutMkLst>
        </pc:sldLayoutChg>
      </pc:sldMasterChg>
    </pc:docChg>
  </pc:docChgLst>
  <pc:docChgLst>
    <pc:chgData name="Melissa Gurdian" userId="S::melissa.gurdian@estela.com::f30cf7b4-e497-4345-9e25-402716406a1c" providerId="AD" clId="Web-{EF7C4570-6CF6-0AE5-BFCE-28C45E7FCAA8}"/>
    <pc:docChg chg="modSld">
      <pc:chgData name="Melissa Gurdian" userId="S::melissa.gurdian@estela.com::f30cf7b4-e497-4345-9e25-402716406a1c" providerId="AD" clId="Web-{EF7C4570-6CF6-0AE5-BFCE-28C45E7FCAA8}" dt="2024-07-30T21:53:11.568" v="14" actId="1076"/>
      <pc:docMkLst>
        <pc:docMk/>
      </pc:docMkLst>
      <pc:sldChg chg="modSp">
        <pc:chgData name="Melissa Gurdian" userId="S::melissa.gurdian@estela.com::f30cf7b4-e497-4345-9e25-402716406a1c" providerId="AD" clId="Web-{EF7C4570-6CF6-0AE5-BFCE-28C45E7FCAA8}" dt="2024-07-30T21:53:11.568" v="14" actId="1076"/>
        <pc:sldMkLst>
          <pc:docMk/>
          <pc:sldMk cId="4121665747" sldId="265"/>
        </pc:sldMkLst>
        <pc:spChg chg="mod">
          <ac:chgData name="Melissa Gurdian" userId="S::melissa.gurdian@estela.com::f30cf7b4-e497-4345-9e25-402716406a1c" providerId="AD" clId="Web-{EF7C4570-6CF6-0AE5-BFCE-28C45E7FCAA8}" dt="2024-07-30T21:53:11.568" v="14" actId="1076"/>
          <ac:spMkLst>
            <pc:docMk/>
            <pc:sldMk cId="4121665747" sldId="265"/>
            <ac:spMk id="29" creationId="{719BAB9C-B262-9037-0CEC-13710D7EC62C}"/>
          </ac:spMkLst>
        </pc:spChg>
        <pc:spChg chg="mod">
          <ac:chgData name="Melissa Gurdian" userId="S::melissa.gurdian@estela.com::f30cf7b4-e497-4345-9e25-402716406a1c" providerId="AD" clId="Web-{EF7C4570-6CF6-0AE5-BFCE-28C45E7FCAA8}" dt="2024-07-30T21:53:05.537" v="13" actId="20577"/>
          <ac:spMkLst>
            <pc:docMk/>
            <pc:sldMk cId="4121665747" sldId="265"/>
            <ac:spMk id="38" creationId="{BD7616DA-99B6-46B7-9304-57C17AF6337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8C9F6B49-349B-46F6-C208-F3C666B22BA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5588556-67B0-595A-E569-6BBD9D9E7A5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20B669-BCAD-AB48-BA6D-C1557CC6040C}" type="datetimeFigureOut">
              <a:rPr lang="es-CL" smtClean="0"/>
              <a:t>01-08-2024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2A47E07-9319-6AFA-F3C9-ABD42C55740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B104525-5794-564A-295F-11240CE21A2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B2AA07-F5FA-4943-A01A-B71E1449185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4554945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6EEF29-B15A-0D4C-9BB9-93F255062492}" type="datetimeFigureOut">
              <a:rPr lang="es-CL" smtClean="0"/>
              <a:t>01-08-2024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D7D8BA-BBDB-8E47-A5A9-D1AD49012A8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341991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7D8BA-BBDB-8E47-A5A9-D1AD49012A88}" type="slidenum">
              <a:rPr lang="es-CL" smtClean="0"/>
              <a:t>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20913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2c89c61cbac_0_7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3" name="Google Shape;453;g2c89c61cbac_0_7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/>
              <a:t>PAC (México)= Proveedor Autorizado de Certificación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/>
              <a:t>PT (Colombia) = Proveedor Tecnológico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/>
              <a:t>PSE (Perú) = </a:t>
            </a:r>
            <a:r>
              <a:rPr lang="es-ES" b="0" i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Proveedor de Servicios Electrónicos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b="0" i="0">
                <a:solidFill>
                  <a:srgbClr val="F86D07"/>
                </a:solidFill>
                <a:latin typeface="Raleway"/>
                <a:ea typeface="Raleway"/>
                <a:cs typeface="Raleway"/>
                <a:sym typeface="Raleway"/>
              </a:rPr>
              <a:t>PAC (Panamá)= Proveedores Autorizados Calificados</a:t>
            </a:r>
            <a:endParaRPr/>
          </a:p>
        </p:txBody>
      </p:sp>
      <p:sp>
        <p:nvSpPr>
          <p:cNvPr id="454" name="Google Shape;454;g2c89c61cbac_0_7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s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g259129987a7_4_2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1" name="Google Shape;881;g259129987a7_4_2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012993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g259129987a7_4_2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1" name="Google Shape;881;g259129987a7_4_2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79067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g259129987a7_4_2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1" name="Google Shape;881;g259129987a7_4_2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465653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g259129987a7_4_2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1" name="Google Shape;881;g259129987a7_4_2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03573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s - Imagen Fond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tx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1"/>
                </a:solidFill>
                <a:effectLst/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002910-0192-098F-4E4C-922E86EE8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CL"/>
              <a:t>1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8033902-15FD-8E2D-8BE8-B0E1BBAA65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1914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on - Imagen gradiente Clar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D0169E9-9741-550D-5C45-9DF237C829C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682093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alpha val="85189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36728"/>
            <a:ext cx="5264149" cy="2546023"/>
          </a:xfrm>
        </p:spPr>
        <p:txBody>
          <a:bodyPr anchor="b"/>
          <a:lstStyle>
            <a:lvl1pPr>
              <a:defRPr sz="4500" b="0" i="0">
                <a:solidFill>
                  <a:schemeClr val="tx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5264149" cy="1500187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BF63FE3-B2DC-A29D-E9A2-4A3F0678E1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2DC7599B-88AC-7937-3A8E-7F0E1EED735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1430014"/>
            <a:ext cx="5264149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5755EAA-CC50-0792-7F3E-4C63DF5D45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39700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on - Imagen gradiente Oscu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87C8E96D-8DE7-DD48-2570-C4EBB304915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6820930" cy="6858000"/>
          </a:xfrm>
          <a:prstGeom prst="rect">
            <a:avLst/>
          </a:prstGeom>
          <a:gradFill>
            <a:gsLst>
              <a:gs pos="0">
                <a:srgbClr val="003761"/>
              </a:gs>
              <a:gs pos="50000">
                <a:srgbClr val="003761">
                  <a:alpha val="90000"/>
                </a:srgbClr>
              </a:gs>
              <a:gs pos="100000">
                <a:srgbClr val="00376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36728"/>
            <a:ext cx="5264149" cy="2546023"/>
          </a:xfrm>
        </p:spPr>
        <p:txBody>
          <a:bodyPr anchor="b"/>
          <a:lstStyle>
            <a:lvl1pPr>
              <a:defRPr sz="4500" b="0" i="0">
                <a:solidFill>
                  <a:schemeClr val="bg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5264149" cy="1500187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>
                    <a:lumMod val="95000"/>
                  </a:schemeClr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BF63FE3-B2DC-A29D-E9A2-4A3F0678E1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2DC7599B-88AC-7937-3A8E-7F0E1EED735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1430014"/>
            <a:ext cx="5264149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1B03E96-F7CD-F6F6-046F-AB434B0579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072453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Medio gradiente inferi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21DFC01-22A7-222D-4481-BCB51C9837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8CF8ADC-A5C8-8C13-8CD1-C775514207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976104"/>
            <a:ext cx="12192000" cy="5881896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alpha val="85189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99922F1-3108-E828-9CE5-E80978843A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2B21903-5D55-209A-A0B8-AEFA941EE1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33804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Medio gradiente superi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21DFC01-22A7-222D-4481-BCB51C9837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8CF8ADC-A5C8-8C13-8CD1-C775514207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5881896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alpha val="8518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99922F1-3108-E828-9CE5-E80978843A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0F45B7D-FB84-4FE3-97BD-9AFA3D0B7E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160260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Cian Estel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Outfit Light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Outfit Light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27E57D3-3665-F8E5-7568-257FACE4CC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A86D5EF-2A96-0725-3EB9-9C4ED7DC48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523942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Outfit Light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Outfit Light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27E57D3-3665-F8E5-7568-257FACE4CC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26696B2-84AA-0D4C-94E5-06775FE74D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995460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Oscur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Outfit Light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Outfit Light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CC9EF2F-02A4-B7CC-AD8F-DFA9AA84FB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B27A7E49-43AB-5B4C-70A3-7A2AEC1E21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227858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Outfit Light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Outfit Light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CC9EF2F-02A4-B7CC-AD8F-DFA9AA84FB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D5C74913-DB66-939B-37E8-525095F075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423368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 -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99922F1-3108-E828-9CE5-E80978843A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AF719B64-0FA6-3B76-BD91-7A09BEF717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306586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 - Cian Estel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99922F1-3108-E828-9CE5-E80978843A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8B7DE469-DC07-4354-6FF6-A3A0C1F0E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3C1109A-0CB4-8C64-7126-42DA352E0F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829188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ulos - Imagen Fondo">
    <p:bg>
      <p:bgPr>
        <a:blipFill dpi="0" rotWithShape="1">
          <a:blip r:embed="rId2">
            <a:alphaModFix amt="65179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8748" y="2069431"/>
            <a:ext cx="9144000" cy="1440531"/>
          </a:xfrm>
        </p:spPr>
        <p:txBody>
          <a:bodyPr anchor="b"/>
          <a:lstStyle>
            <a:lvl1pPr algn="l">
              <a:defRPr sz="4500" b="0" i="0">
                <a:solidFill>
                  <a:schemeClr val="tx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48748" y="3602038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48748" y="1712711"/>
            <a:ext cx="9144000" cy="264644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tx1"/>
                </a:solidFill>
                <a:effectLst/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002910-0192-098F-4E4C-922E86EE8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CL"/>
              <a:t>1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8033902-15FD-8E2D-8BE8-B0E1BBAA65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5259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 -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56AE501-F2B3-A377-CE96-C2AC4F53E0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8CBD9024-2A70-7A2D-1CE9-3E1DE6DDA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FE059B7-BEE2-FA7F-4B4F-246366D8B6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307331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- Titulo Oscur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4F42CFCA-08D5-E3D6-C1F5-DA183AE716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7147249" cy="6858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23220" y="475861"/>
            <a:ext cx="3932237" cy="1600200"/>
          </a:xfrm>
        </p:spPr>
        <p:txBody>
          <a:bodyPr anchor="b"/>
          <a:lstStyle>
            <a:lvl1pPr>
              <a:defRPr sz="2400" b="0" i="0">
                <a:solidFill>
                  <a:schemeClr val="accent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7524" y="1014024"/>
            <a:ext cx="6172200" cy="4873625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723220" y="2295331"/>
            <a:ext cx="3932237" cy="3592318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43A28B8-9165-6565-5CE8-2FF9F102E3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B49E8BC-23DB-6327-5BCD-A96F09B371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23220" y="6254442"/>
            <a:ext cx="2743200" cy="365125"/>
          </a:xfrm>
        </p:spPr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190384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- Titulo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4F42CFCA-08D5-E3D6-C1F5-DA183AE716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7147249" cy="6858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23220" y="475861"/>
            <a:ext cx="3932237" cy="1600200"/>
          </a:xfrm>
        </p:spPr>
        <p:txBody>
          <a:bodyPr anchor="b"/>
          <a:lstStyle>
            <a:lvl1pPr>
              <a:defRPr sz="2400" b="0" i="0">
                <a:solidFill>
                  <a:schemeClr val="accent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7524" y="1014024"/>
            <a:ext cx="6172200" cy="4873625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723220" y="2295331"/>
            <a:ext cx="3932237" cy="3592318"/>
          </a:xfrm>
        </p:spPr>
        <p:txBody>
          <a:bodyPr/>
          <a:lstStyle>
            <a:lvl1pPr marL="0" indent="0">
              <a:buNone/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43A28B8-9165-6565-5CE8-2FF9F102E3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11EB5BE-E085-5538-2939-610FE61D41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23220" y="6254442"/>
            <a:ext cx="2743200" cy="365125"/>
          </a:xfrm>
        </p:spPr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100091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- Titulo Claro">
    <p:bg>
      <p:bgPr>
        <a:solidFill>
          <a:srgbClr val="F7FA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4F42CFCA-08D5-E3D6-C1F5-DA183AE716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7147249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23220" y="475861"/>
            <a:ext cx="3932237" cy="1600200"/>
          </a:xfrm>
        </p:spPr>
        <p:txBody>
          <a:bodyPr anchor="b"/>
          <a:lstStyle>
            <a:lvl1pPr>
              <a:defRPr sz="2400" b="0" i="0">
                <a:solidFill>
                  <a:schemeClr val="accent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7524" y="1014024"/>
            <a:ext cx="6172200" cy="4873625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723220" y="2295331"/>
            <a:ext cx="3932237" cy="3592318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E3BFD1D-28B6-027F-5F34-CD0D4F54F6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7BA8F14-0B21-45A3-5759-0693638711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23220" y="6254442"/>
            <a:ext cx="2743200" cy="365125"/>
          </a:xfrm>
        </p:spPr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604498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 -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7D0D02A-B93A-C9BE-2C72-D1D88ACB5F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DE39C51-1C27-8B1C-53E4-8926F1BD5C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763331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 - Cia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7D0D02A-B93A-C9BE-2C72-D1D88ACB5F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BB38C4ED-55BB-1007-F721-83F0B5E01E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555745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 - Oscur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32DD41C9-39EB-23C5-8401-D9A558885E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C9573D25-EAF7-8B58-8EAF-7070F05B22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823756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- Gradiente cian Estel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72CBA69-6C49-A213-B9EF-EBCFB22AE4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3997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AE82927-CCC3-C71D-E106-01595CACAF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366" y="2830084"/>
            <a:ext cx="2059288" cy="59891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ABCF1F1-8988-902F-A079-C730D93DA535}"/>
              </a:ext>
            </a:extLst>
          </p:cNvPr>
          <p:cNvSpPr txBox="1"/>
          <p:nvPr userDrawn="1"/>
        </p:nvSpPr>
        <p:spPr>
          <a:xfrm>
            <a:off x="4828270" y="6074418"/>
            <a:ext cx="2535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0" i="0">
                <a:solidFill>
                  <a:schemeClr val="bg1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WWW.ESTELA.COM</a:t>
            </a:r>
          </a:p>
        </p:txBody>
      </p:sp>
    </p:spTree>
    <p:extLst>
      <p:ext uri="{BB962C8B-B14F-4D97-AF65-F5344CB8AC3E}">
        <p14:creationId xmlns:p14="http://schemas.microsoft.com/office/powerpoint/2010/main" val="3836035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- Gradiente cian Estel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72CBA69-6C49-A213-B9EF-EBCFB22AE4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3997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AE82927-CCC3-C71D-E106-01595CACAF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366" y="2830084"/>
            <a:ext cx="2059288" cy="59891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ABCF1F1-8988-902F-A079-C730D93DA535}"/>
              </a:ext>
            </a:extLst>
          </p:cNvPr>
          <p:cNvSpPr txBox="1"/>
          <p:nvPr userDrawn="1"/>
        </p:nvSpPr>
        <p:spPr>
          <a:xfrm>
            <a:off x="4832797" y="6074418"/>
            <a:ext cx="2526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>
                <a:solidFill>
                  <a:schemeClr val="bg1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WWW.ESTELA.COM</a:t>
            </a:r>
          </a:p>
        </p:txBody>
      </p:sp>
    </p:spTree>
    <p:extLst>
      <p:ext uri="{BB962C8B-B14F-4D97-AF65-F5344CB8AC3E}">
        <p14:creationId xmlns:p14="http://schemas.microsoft.com/office/powerpoint/2010/main" val="40986094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- Gradiente Azul Estela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72CBA69-6C49-A213-B9EF-EBCFB22AE4DB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485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AE82927-CCC3-C71D-E106-01595CACAF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366" y="2830084"/>
            <a:ext cx="2059288" cy="59891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ABCF1F1-8988-902F-A079-C730D93DA535}"/>
              </a:ext>
            </a:extLst>
          </p:cNvPr>
          <p:cNvSpPr txBox="1"/>
          <p:nvPr userDrawn="1"/>
        </p:nvSpPr>
        <p:spPr>
          <a:xfrm>
            <a:off x="4651727" y="6074418"/>
            <a:ext cx="2888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0" i="0">
                <a:solidFill>
                  <a:schemeClr val="accent2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WWW.ESTELA.COM</a:t>
            </a:r>
          </a:p>
        </p:txBody>
      </p:sp>
    </p:spTree>
    <p:extLst>
      <p:ext uri="{BB962C8B-B14F-4D97-AF65-F5344CB8AC3E}">
        <p14:creationId xmlns:p14="http://schemas.microsoft.com/office/powerpoint/2010/main" val="38520981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s - Imagen Gradiente Oscur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99BB6A3-7879-B7A8-9ECF-216A9A89D3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3761"/>
              </a:gs>
              <a:gs pos="50000">
                <a:srgbClr val="003761">
                  <a:alpha val="50000"/>
                </a:srgbClr>
              </a:gs>
              <a:gs pos="100000">
                <a:srgbClr val="00376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bg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accent2"/>
                </a:solidFill>
                <a:effectLst/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3453518-DA86-24B4-BACC-71CEA052F5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2445B00-A791-033B-D907-AC213A3EDC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259437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apositiva de título" userDrawn="1">
  <p:cSld name="6_Diapositiva de título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259129987a7_4_1743"/>
          <p:cNvSpPr txBox="1">
            <a:spLocks noGrp="1"/>
          </p:cNvSpPr>
          <p:nvPr>
            <p:ph type="body" idx="2"/>
          </p:nvPr>
        </p:nvSpPr>
        <p:spPr>
          <a:xfrm>
            <a:off x="280259" y="205466"/>
            <a:ext cx="87837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2" name="Google Shape;332;g259129987a7_4_1743"/>
          <p:cNvSpPr txBox="1">
            <a:spLocks noGrp="1"/>
          </p:cNvSpPr>
          <p:nvPr>
            <p:ph type="body" idx="3"/>
          </p:nvPr>
        </p:nvSpPr>
        <p:spPr>
          <a:xfrm>
            <a:off x="280259" y="383492"/>
            <a:ext cx="87837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" name="Imagen 1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E3BE051A-BB64-B020-B967-3404CF5CC1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23468" y="329164"/>
            <a:ext cx="1918845" cy="45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1027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ítulo y tabla" userDrawn="1">
  <p:cSld name="16_Título y tabla"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259129987a7_4_1925"/>
          <p:cNvSpPr txBox="1">
            <a:spLocks noGrp="1"/>
          </p:cNvSpPr>
          <p:nvPr>
            <p:ph type="body" idx="2"/>
          </p:nvPr>
        </p:nvSpPr>
        <p:spPr>
          <a:xfrm>
            <a:off x="280259" y="205466"/>
            <a:ext cx="87837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4" name="Google Shape;514;g259129987a7_4_1925"/>
          <p:cNvSpPr txBox="1">
            <a:spLocks noGrp="1"/>
          </p:cNvSpPr>
          <p:nvPr>
            <p:ph type="body" idx="3"/>
          </p:nvPr>
        </p:nvSpPr>
        <p:spPr>
          <a:xfrm>
            <a:off x="280259" y="383492"/>
            <a:ext cx="87837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" name="Imagen 1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7E49C438-F47F-75F7-6E45-CC06B46D16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23468" y="329164"/>
            <a:ext cx="1918845" cy="45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175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apositiva de título">
  <p:cSld name="7_Diapositiva de título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259129987a7_4_1743"/>
          <p:cNvSpPr txBox="1">
            <a:spLocks noGrp="1"/>
          </p:cNvSpPr>
          <p:nvPr>
            <p:ph type="body" idx="1"/>
          </p:nvPr>
        </p:nvSpPr>
        <p:spPr>
          <a:xfrm>
            <a:off x="10268989" y="277092"/>
            <a:ext cx="1624800" cy="461100"/>
          </a:xfrm>
          <a:prstGeom prst="rect">
            <a:avLst/>
          </a:prstGeom>
          <a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"/>
              <a:buNone/>
              <a:defRPr sz="100">
                <a:solidFill>
                  <a:schemeClr val="lt1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"/>
              <a:buFont typeface="Arial"/>
              <a:buNone/>
              <a:defRPr sz="100">
                <a:solidFill>
                  <a:schemeClr val="lt1"/>
                </a:solidFill>
              </a:defRPr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1" name="Google Shape;331;g259129987a7_4_1743"/>
          <p:cNvSpPr txBox="1">
            <a:spLocks noGrp="1"/>
          </p:cNvSpPr>
          <p:nvPr>
            <p:ph type="body" idx="2"/>
          </p:nvPr>
        </p:nvSpPr>
        <p:spPr>
          <a:xfrm>
            <a:off x="280259" y="205466"/>
            <a:ext cx="87837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2" name="Google Shape;332;g259129987a7_4_1743"/>
          <p:cNvSpPr txBox="1">
            <a:spLocks noGrp="1"/>
          </p:cNvSpPr>
          <p:nvPr>
            <p:ph type="body" idx="3"/>
          </p:nvPr>
        </p:nvSpPr>
        <p:spPr>
          <a:xfrm>
            <a:off x="280259" y="383492"/>
            <a:ext cx="87837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64026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s - Imagen Fond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tx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1"/>
                </a:solidFill>
                <a:effectLst/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002910-0192-098F-4E4C-922E86EE8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CL"/>
              <a:t>1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8033902-15FD-8E2D-8BE8-B0E1BBAA65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9240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ulos - Imagen Fondo">
    <p:bg>
      <p:bgPr>
        <a:blipFill dpi="0" rotWithShape="1">
          <a:blip r:embed="rId2">
            <a:alphaModFix amt="65179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8748" y="2069431"/>
            <a:ext cx="9144000" cy="1440531"/>
          </a:xfrm>
        </p:spPr>
        <p:txBody>
          <a:bodyPr anchor="b"/>
          <a:lstStyle>
            <a:lvl1pPr algn="l">
              <a:defRPr sz="4500" b="0" i="0">
                <a:solidFill>
                  <a:schemeClr val="tx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48748" y="3602038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48748" y="1712711"/>
            <a:ext cx="9144000" cy="264644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tx1"/>
                </a:solidFill>
                <a:effectLst/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002910-0192-098F-4E4C-922E86EE8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CL"/>
              <a:t>1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8033902-15FD-8E2D-8BE8-B0E1BBAA65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3458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s - Imagen Gradiente Oscur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99BB6A3-7879-B7A8-9ECF-216A9A89D3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3761"/>
              </a:gs>
              <a:gs pos="50000">
                <a:srgbClr val="003761">
                  <a:alpha val="50000"/>
                </a:srgbClr>
              </a:gs>
              <a:gs pos="100000">
                <a:srgbClr val="00376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bg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accent2"/>
                </a:solidFill>
                <a:effectLst/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3453518-DA86-24B4-BACC-71CEA052F5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2445B00-A791-033B-D907-AC213A3EDC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311129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s - Imagen Fond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1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002910-0192-098F-4E4C-922E86EE8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CL"/>
              <a:t>1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FAC88B5-F385-621B-EF4F-2E083151AE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3620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ulos - Imagen Fond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1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002910-0192-098F-4E4C-922E86EE8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CL"/>
              <a:t>1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19375ED-49EA-E7DA-C90A-2E92C241A7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5603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s - Imagen Gradiente Oscur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99BB6A3-7879-B7A8-9ECF-216A9A89D3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3761"/>
              </a:gs>
              <a:gs pos="50000">
                <a:srgbClr val="003761">
                  <a:alpha val="50000"/>
                </a:srgbClr>
              </a:gs>
              <a:gs pos="100000">
                <a:srgbClr val="00376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accent2"/>
                </a:solidFill>
                <a:effectLst/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2445B00-A791-033B-D907-AC213A3EDC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732BD77-AFCF-7D75-6C79-DABC922D81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3242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s - Imagen gradiente Cla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99BB6A3-7879-B7A8-9ECF-216A9A89D3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DEFFF8"/>
              </a:gs>
              <a:gs pos="50000">
                <a:srgbClr val="DEFFF8">
                  <a:alpha val="49976"/>
                </a:srgbClr>
              </a:gs>
              <a:gs pos="100000">
                <a:srgbClr val="DEFFF8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latin typeface="+mj-lt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1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0248537-1E85-C925-B10B-209914B7A1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EEA8D1B-D1C6-99F0-5FD0-0A54D581CE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8450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ulos - Imagen Fon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97262F22-61B8-C76E-FA89-5D72135D2A6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3761"/>
              </a:gs>
              <a:gs pos="50000">
                <a:srgbClr val="003761">
                  <a:alpha val="50000"/>
                </a:srgbClr>
              </a:gs>
              <a:gs pos="100000">
                <a:srgbClr val="00376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8748" y="2069431"/>
            <a:ext cx="7237784" cy="1440531"/>
          </a:xfrm>
        </p:spPr>
        <p:txBody>
          <a:bodyPr anchor="b"/>
          <a:lstStyle>
            <a:lvl1pPr algn="l">
              <a:defRPr sz="4500" b="0" i="0">
                <a:solidFill>
                  <a:schemeClr val="bg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48748" y="3602038"/>
            <a:ext cx="7237784" cy="1655762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48748" y="1712711"/>
            <a:ext cx="7237784" cy="264644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accent2"/>
                </a:solidFill>
                <a:effectLst/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002910-0192-098F-4E4C-922E86EE8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CL"/>
              <a:t>1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4F60C0F-033B-047A-C30A-CD34917F94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4587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79BAEB8A-475B-DC0C-2CB6-4812D7AE981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778269"/>
            <a:ext cx="10521950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43B1CC4-B6FF-3B11-C211-002CE84BFD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3CC6C31-30FE-8048-9F69-DFAC887F8F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5306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Cian Estel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79BAEB8A-475B-DC0C-2CB6-4812D7AE981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778269"/>
            <a:ext cx="10521950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97DD674-F92A-AB34-FC18-12CA7D00E8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222E315-B7DD-C936-F33A-424A656E70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6690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Blanc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79BAEB8A-475B-DC0C-2CB6-4812D7AE981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778269"/>
            <a:ext cx="10521950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643EC22-E4C0-15B5-AC71-70F5A9DA7C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DF2F03F-9001-2353-1F91-E5A67CEBA6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4685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on - Imagen gradiente Clar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D0169E9-9741-550D-5C45-9DF237C829C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682093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alpha val="85189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36728"/>
            <a:ext cx="5264149" cy="2546023"/>
          </a:xfrm>
        </p:spPr>
        <p:txBody>
          <a:bodyPr anchor="b"/>
          <a:lstStyle>
            <a:lvl1pPr>
              <a:defRPr sz="4500" b="0" i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5264149" cy="1500187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2DC7599B-88AC-7937-3A8E-7F0E1EED735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1430014"/>
            <a:ext cx="5264149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5755EAA-CC50-0792-7F3E-4C63DF5D45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C90281C-B62A-2081-A4D8-3BBE38241F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0838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on - Imagen gradiente Oscu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87C8E96D-8DE7-DD48-2570-C4EBB304915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6820930" cy="6858000"/>
          </a:xfrm>
          <a:prstGeom prst="rect">
            <a:avLst/>
          </a:prstGeom>
          <a:gradFill>
            <a:gsLst>
              <a:gs pos="0">
                <a:srgbClr val="003761"/>
              </a:gs>
              <a:gs pos="50000">
                <a:srgbClr val="003761">
                  <a:alpha val="90000"/>
                </a:srgbClr>
              </a:gs>
              <a:gs pos="100000">
                <a:srgbClr val="00376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36728"/>
            <a:ext cx="5264149" cy="2546023"/>
          </a:xfrm>
        </p:spPr>
        <p:txBody>
          <a:bodyPr anchor="b"/>
          <a:lstStyle>
            <a:lvl1pPr>
              <a:defRPr sz="45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5264149" cy="1500187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2DC7599B-88AC-7937-3A8E-7F0E1EED735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1430014"/>
            <a:ext cx="5264149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1B03E96-F7CD-F6F6-046F-AB434B0579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3515466-19E8-2AFD-F9BA-C13551017C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9550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Medio gradiente inferi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21DFC01-22A7-222D-4481-BCB51C9837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8CF8ADC-A5C8-8C13-8CD1-C775514207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976104"/>
            <a:ext cx="12192000" cy="5881896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alpha val="85189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2B21903-5D55-209A-A0B8-AEFA941EE1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C357F62-B2CC-325B-3883-1B1724A033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3068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Medio gradiente superi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21DFC01-22A7-222D-4481-BCB51C9837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8CF8ADC-A5C8-8C13-8CD1-C775514207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5881896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alpha val="8518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0F45B7D-FB84-4FE3-97BD-9AFA3D0B7E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F9E9324-921A-2A6C-D6CE-2FB6B57547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5767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Cian Estel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A86D5EF-2A96-0725-3EB9-9C4ED7DC48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BFBCA21-1BE7-642C-80F7-D497370473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1752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26696B2-84AA-0D4C-94E5-06775FE74D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E1216FD-A3B5-E9D8-546E-CB366234EE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0532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Oscur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B27A7E49-43AB-5B4C-70A3-7A2AEC1E21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2219211-7698-6B17-CCF1-22406F3687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748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s - Imagen gradiente Cla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99BB6A3-7879-B7A8-9ECF-216A9A89D3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DEFFF8"/>
              </a:gs>
              <a:gs pos="50000">
                <a:srgbClr val="DEFFF8">
                  <a:alpha val="49976"/>
                </a:srgbClr>
              </a:gs>
              <a:gs pos="100000">
                <a:srgbClr val="DEFFF8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tx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1"/>
                </a:solidFill>
                <a:effectLst/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19FD6FD-171D-5CB5-2B3F-BEC2C0974F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0248537-1E85-C925-B10B-209914B7A1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405874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D5C74913-DB66-939B-37E8-525095F075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738720A-FC1E-492D-8608-CF4442A239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2248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 -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AF719B64-0FA6-3B76-BD91-7A09BEF717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DB9AA3E-BA5C-866B-BEBD-3FA848C5B6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6077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 - Cian Estel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8B7DE469-DC07-4354-6FF6-A3A0C1F0E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3C1109A-0CB4-8C64-7126-42DA352E0F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BF93B36-3223-6170-A891-BD75D7582C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1289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 -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8CBD9024-2A70-7A2D-1CE9-3E1DE6DDA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FE059B7-BEE2-FA7F-4B4F-246366D8B6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CE9C8CB-25C4-8B2A-0E42-31C769E864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9329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- Titulo Oscur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4F42CFCA-08D5-E3D6-C1F5-DA183AE716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7147249" cy="6858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23220" y="475861"/>
            <a:ext cx="3932237" cy="1600200"/>
          </a:xfrm>
        </p:spPr>
        <p:txBody>
          <a:bodyPr anchor="b"/>
          <a:lstStyle>
            <a:lvl1pPr>
              <a:defRPr sz="2400" b="0" i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7524" y="1014024"/>
            <a:ext cx="6172200" cy="4873625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723220" y="2295331"/>
            <a:ext cx="3932237" cy="3592318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B49E8BC-23DB-6327-5BCD-A96F09B371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23220" y="6254442"/>
            <a:ext cx="2743200" cy="365125"/>
          </a:xfrm>
        </p:spPr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BC41B38-F9BA-6023-01AA-FF28A4114C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5614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- Titulo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4F42CFCA-08D5-E3D6-C1F5-DA183AE716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7147249" cy="6858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23220" y="475861"/>
            <a:ext cx="3932237" cy="1600200"/>
          </a:xfrm>
        </p:spPr>
        <p:txBody>
          <a:bodyPr anchor="b"/>
          <a:lstStyle>
            <a:lvl1pPr>
              <a:defRPr sz="2400" b="0" i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7524" y="1014024"/>
            <a:ext cx="6172200" cy="4873625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723220" y="2295331"/>
            <a:ext cx="3932237" cy="3592318"/>
          </a:xfrm>
        </p:spPr>
        <p:txBody>
          <a:bodyPr/>
          <a:lstStyle>
            <a:lvl1pPr marL="0" indent="0">
              <a:buNone/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11EB5BE-E085-5538-2939-610FE61D41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23220" y="6254442"/>
            <a:ext cx="2743200" cy="365125"/>
          </a:xfrm>
        </p:spPr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868E3AF-39F3-F90B-2874-0522E42374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6461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- Titulo Claro">
    <p:bg>
      <p:bgPr>
        <a:solidFill>
          <a:srgbClr val="F7FA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4F42CFCA-08D5-E3D6-C1F5-DA183AE716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7147249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23220" y="475861"/>
            <a:ext cx="3932237" cy="1600200"/>
          </a:xfrm>
        </p:spPr>
        <p:txBody>
          <a:bodyPr anchor="b"/>
          <a:lstStyle>
            <a:lvl1pPr>
              <a:defRPr sz="2400" b="0" i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7524" y="1014024"/>
            <a:ext cx="6172200" cy="4873625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723220" y="2295331"/>
            <a:ext cx="3932237" cy="3592318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7BA8F14-0B21-45A3-5759-0693638711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23220" y="6254442"/>
            <a:ext cx="2743200" cy="365125"/>
          </a:xfrm>
        </p:spPr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5309560-7E44-10AB-BC80-CDD76CF60D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9828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 -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DE39C51-1C27-8B1C-53E4-8926F1BD5C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CCCF688-F739-5483-E2AF-C56DFE2640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4165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 - Cia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BB38C4ED-55BB-1007-F721-83F0B5E01E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0952302-FA30-10D3-6AEE-4813B03892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5420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 - Oscur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C9573D25-EAF7-8B58-8EAF-7070F05B22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9EA88D1-BE20-794E-9E0C-02CF8C5DA7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4475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ulos - Imagen Fondo">
    <p:bg>
      <p:bgPr>
        <a:blipFill dpi="0" rotWithShape="1">
          <a:blip r:embed="rId2">
            <a:alphaModFix amt="65179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99AAD7D1-FC65-3991-679C-C9EAC7816FC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DEFFF8"/>
              </a:gs>
              <a:gs pos="50000">
                <a:srgbClr val="DEFFF8">
                  <a:alpha val="49976"/>
                </a:srgbClr>
              </a:gs>
              <a:gs pos="100000">
                <a:srgbClr val="DEFFF8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8748" y="2069431"/>
            <a:ext cx="9144000" cy="1440531"/>
          </a:xfrm>
        </p:spPr>
        <p:txBody>
          <a:bodyPr anchor="b"/>
          <a:lstStyle>
            <a:lvl1pPr algn="l">
              <a:defRPr sz="4500" b="0" i="0">
                <a:solidFill>
                  <a:schemeClr val="tx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48748" y="3602038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48748" y="1712711"/>
            <a:ext cx="9144000" cy="264644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tx1"/>
                </a:solidFill>
                <a:effectLst/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002910-0192-098F-4E4C-922E86EE8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CL"/>
              <a:t>1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8033902-15FD-8E2D-8BE8-B0E1BBAA65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3071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- Gradiente cian Estel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72CBA69-6C49-A213-B9EF-EBCFB22AE4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3997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AE82927-CCC3-C71D-E106-01595CACAF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782" y="2830084"/>
            <a:ext cx="2059288" cy="59891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ABCF1F1-8988-902F-A079-C730D93DA535}"/>
              </a:ext>
            </a:extLst>
          </p:cNvPr>
          <p:cNvSpPr txBox="1"/>
          <p:nvPr userDrawn="1"/>
        </p:nvSpPr>
        <p:spPr>
          <a:xfrm>
            <a:off x="4828270" y="6074418"/>
            <a:ext cx="2535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0" i="0">
                <a:solidFill>
                  <a:schemeClr val="bg1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WWW.ESTELA.COM</a:t>
            </a:r>
          </a:p>
        </p:txBody>
      </p:sp>
    </p:spTree>
    <p:extLst>
      <p:ext uri="{BB962C8B-B14F-4D97-AF65-F5344CB8AC3E}">
        <p14:creationId xmlns:p14="http://schemas.microsoft.com/office/powerpoint/2010/main" val="31282757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- Gradiente cian Estel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72CBA69-6C49-A213-B9EF-EBCFB22AE4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3997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AE82927-CCC3-C71D-E106-01595CACAF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366" y="2830084"/>
            <a:ext cx="2059288" cy="59891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ABCF1F1-8988-902F-A079-C730D93DA535}"/>
              </a:ext>
            </a:extLst>
          </p:cNvPr>
          <p:cNvSpPr txBox="1"/>
          <p:nvPr userDrawn="1"/>
        </p:nvSpPr>
        <p:spPr>
          <a:xfrm>
            <a:off x="4832797" y="6074418"/>
            <a:ext cx="2526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>
                <a:solidFill>
                  <a:schemeClr val="bg1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WWW.ESTELA.COM</a:t>
            </a:r>
          </a:p>
        </p:txBody>
      </p:sp>
    </p:spTree>
    <p:extLst>
      <p:ext uri="{BB962C8B-B14F-4D97-AF65-F5344CB8AC3E}">
        <p14:creationId xmlns:p14="http://schemas.microsoft.com/office/powerpoint/2010/main" val="927137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- Gradiente Azul Estela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72CBA69-6C49-A213-B9EF-EBCFB22AE4DB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485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AE82927-CCC3-C71D-E106-01595CACAF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366" y="2830084"/>
            <a:ext cx="2059288" cy="59891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ABCF1F1-8988-902F-A079-C730D93DA535}"/>
              </a:ext>
            </a:extLst>
          </p:cNvPr>
          <p:cNvSpPr txBox="1"/>
          <p:nvPr userDrawn="1"/>
        </p:nvSpPr>
        <p:spPr>
          <a:xfrm>
            <a:off x="4651727" y="6074418"/>
            <a:ext cx="2888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0" i="0">
                <a:solidFill>
                  <a:schemeClr val="accent2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WWW.ESTELA.COM</a:t>
            </a:r>
          </a:p>
        </p:txBody>
      </p:sp>
    </p:spTree>
    <p:extLst>
      <p:ext uri="{BB962C8B-B14F-4D97-AF65-F5344CB8AC3E}">
        <p14:creationId xmlns:p14="http://schemas.microsoft.com/office/powerpoint/2010/main" val="15567308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s-419" smtClean="0"/>
              <a:pPr algn="r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6683456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Portadilla interior sin fotografía">
  <p:cSld name="6_Portadilla interior sin fotografía"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c89c61cbac_0_105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99000">
                <a:schemeClr val="accent3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g2c89c61cbac_0_1050"/>
          <p:cNvSpPr txBox="1">
            <a:spLocks noGrp="1"/>
          </p:cNvSpPr>
          <p:nvPr>
            <p:ph type="body" idx="1"/>
          </p:nvPr>
        </p:nvSpPr>
        <p:spPr>
          <a:xfrm>
            <a:off x="635955" y="742139"/>
            <a:ext cx="4931700" cy="15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1500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1" name="Google Shape;291;g2c89c61cbac_0_1050"/>
          <p:cNvSpPr txBox="1">
            <a:spLocks noGrp="1"/>
          </p:cNvSpPr>
          <p:nvPr>
            <p:ph type="body" idx="2"/>
          </p:nvPr>
        </p:nvSpPr>
        <p:spPr>
          <a:xfrm>
            <a:off x="646257" y="2254356"/>
            <a:ext cx="4931700" cy="20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54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2" name="Google Shape;292;g2c89c61cbac_0_1050"/>
          <p:cNvSpPr txBox="1">
            <a:spLocks noGrp="1"/>
          </p:cNvSpPr>
          <p:nvPr>
            <p:ph type="body" idx="3"/>
          </p:nvPr>
        </p:nvSpPr>
        <p:spPr>
          <a:xfrm>
            <a:off x="691786" y="4245247"/>
            <a:ext cx="29784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6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3" name="Google Shape;293;g2c89c61cbac_0_1050"/>
          <p:cNvSpPr txBox="1">
            <a:spLocks noGrp="1"/>
          </p:cNvSpPr>
          <p:nvPr>
            <p:ph type="body" idx="4"/>
          </p:nvPr>
        </p:nvSpPr>
        <p:spPr>
          <a:xfrm>
            <a:off x="10268989" y="277092"/>
            <a:ext cx="1624800" cy="4611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00">
                <a:solidFill>
                  <a:schemeClr val="lt1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Arial"/>
              <a:buNone/>
              <a:defRPr sz="100">
                <a:solidFill>
                  <a:schemeClr val="lt1"/>
                </a:solidFill>
              </a:defRPr>
            </a:lvl2pPr>
            <a:lvl3pPr marL="137160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176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ítulo y tabla">
  <p:cSld name="16_Título y tabla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2"/>
          <p:cNvSpPr txBox="1">
            <a:spLocks noGrp="1"/>
          </p:cNvSpPr>
          <p:nvPr>
            <p:ph type="body" idx="1"/>
          </p:nvPr>
        </p:nvSpPr>
        <p:spPr>
          <a:xfrm>
            <a:off x="10268989" y="277092"/>
            <a:ext cx="1624724" cy="46098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"/>
              <a:buNone/>
              <a:defRPr sz="1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"/>
              <a:buFont typeface="Arial"/>
              <a:buNone/>
              <a:defRPr sz="100">
                <a:solidFill>
                  <a:schemeClr val="lt1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2" name="Google Shape;212;p52"/>
          <p:cNvSpPr txBox="1">
            <a:spLocks noGrp="1"/>
          </p:cNvSpPr>
          <p:nvPr>
            <p:ph type="body" idx="2"/>
          </p:nvPr>
        </p:nvSpPr>
        <p:spPr>
          <a:xfrm>
            <a:off x="280259" y="205466"/>
            <a:ext cx="8783731" cy="309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3" name="Google Shape;213;p52"/>
          <p:cNvSpPr txBox="1">
            <a:spLocks noGrp="1"/>
          </p:cNvSpPr>
          <p:nvPr>
            <p:ph type="body" idx="3"/>
          </p:nvPr>
        </p:nvSpPr>
        <p:spPr>
          <a:xfrm>
            <a:off x="280259" y="383492"/>
            <a:ext cx="8783731" cy="48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43750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apositiva de título 1">
  <p:cSld name="6_Diapositiva de título 1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c89c61cbac_0_1817"/>
          <p:cNvSpPr txBox="1">
            <a:spLocks noGrp="1"/>
          </p:cNvSpPr>
          <p:nvPr>
            <p:ph type="body" idx="1"/>
          </p:nvPr>
        </p:nvSpPr>
        <p:spPr>
          <a:xfrm>
            <a:off x="10268989" y="277092"/>
            <a:ext cx="1624800" cy="4611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"/>
              <a:buNone/>
              <a:defRPr sz="100">
                <a:solidFill>
                  <a:schemeClr val="lt1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"/>
              <a:buFont typeface="Arial"/>
              <a:buNone/>
              <a:defRPr sz="100">
                <a:solidFill>
                  <a:schemeClr val="lt1"/>
                </a:solidFill>
              </a:defRPr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6" name="Google Shape;296;g2c89c61cbac_0_1817"/>
          <p:cNvSpPr txBox="1">
            <a:spLocks noGrp="1"/>
          </p:cNvSpPr>
          <p:nvPr>
            <p:ph type="body" idx="2"/>
          </p:nvPr>
        </p:nvSpPr>
        <p:spPr>
          <a:xfrm>
            <a:off x="280259" y="205466"/>
            <a:ext cx="87837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7" name="Google Shape;297;g2c89c61cbac_0_1817"/>
          <p:cNvSpPr txBox="1">
            <a:spLocks noGrp="1"/>
          </p:cNvSpPr>
          <p:nvPr>
            <p:ph type="body" idx="3"/>
          </p:nvPr>
        </p:nvSpPr>
        <p:spPr>
          <a:xfrm>
            <a:off x="280259" y="383492"/>
            <a:ext cx="87837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9975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ítulo grafico">
  <p:cSld name="15_Título grafico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0"/>
          <p:cNvSpPr>
            <a:spLocks noGrp="1"/>
          </p:cNvSpPr>
          <p:nvPr>
            <p:ph type="chart" idx="2"/>
          </p:nvPr>
        </p:nvSpPr>
        <p:spPr>
          <a:xfrm>
            <a:off x="457200" y="1282390"/>
            <a:ext cx="11262732" cy="5163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33" name="Google Shape;33;p50"/>
          <p:cNvSpPr txBox="1">
            <a:spLocks noGrp="1"/>
          </p:cNvSpPr>
          <p:nvPr>
            <p:ph type="body" idx="1"/>
          </p:nvPr>
        </p:nvSpPr>
        <p:spPr>
          <a:xfrm>
            <a:off x="10268989" y="277092"/>
            <a:ext cx="1624724" cy="46098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"/>
              <a:buNone/>
              <a:defRPr sz="1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"/>
              <a:buFont typeface="Arial"/>
              <a:buNone/>
              <a:defRPr sz="100">
                <a:solidFill>
                  <a:schemeClr val="lt1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50"/>
          <p:cNvSpPr txBox="1">
            <a:spLocks noGrp="1"/>
          </p:cNvSpPr>
          <p:nvPr>
            <p:ph type="body" idx="3"/>
          </p:nvPr>
        </p:nvSpPr>
        <p:spPr>
          <a:xfrm>
            <a:off x="280259" y="205466"/>
            <a:ext cx="8783731" cy="309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50"/>
          <p:cNvSpPr txBox="1">
            <a:spLocks noGrp="1"/>
          </p:cNvSpPr>
          <p:nvPr>
            <p:ph type="body" idx="4"/>
          </p:nvPr>
        </p:nvSpPr>
        <p:spPr>
          <a:xfrm>
            <a:off x="280259" y="383492"/>
            <a:ext cx="8783731" cy="48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52418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ulos - Imagen Fon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97262F22-61B8-C76E-FA89-5D72135D2A6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3761"/>
              </a:gs>
              <a:gs pos="50000">
                <a:srgbClr val="003761">
                  <a:alpha val="50000"/>
                </a:srgbClr>
              </a:gs>
              <a:gs pos="100000">
                <a:srgbClr val="00376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8748" y="2069431"/>
            <a:ext cx="7237784" cy="1440531"/>
          </a:xfrm>
        </p:spPr>
        <p:txBody>
          <a:bodyPr anchor="b"/>
          <a:lstStyle>
            <a:lvl1pPr algn="l">
              <a:defRPr sz="4500" b="0" i="0">
                <a:solidFill>
                  <a:schemeClr val="bg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48748" y="3602038"/>
            <a:ext cx="7237784" cy="1655762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48748" y="1712711"/>
            <a:ext cx="7237784" cy="264644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accent2"/>
                </a:solidFill>
                <a:effectLst/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002910-0192-098F-4E4C-922E86EE8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CL"/>
              <a:t>1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4F60C0F-033B-047A-C30A-CD34917F94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5295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Portadilla interior sin fotografía">
  <p:cSld name="7_Portadilla interior sin fotografía"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99000">
                <a:schemeClr val="accent3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49"/>
          <p:cNvSpPr txBox="1">
            <a:spLocks noGrp="1"/>
          </p:cNvSpPr>
          <p:nvPr>
            <p:ph type="body" idx="1"/>
          </p:nvPr>
        </p:nvSpPr>
        <p:spPr>
          <a:xfrm>
            <a:off x="635955" y="742139"/>
            <a:ext cx="4931751" cy="1521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1500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6" name="Google Shape;256;p49"/>
          <p:cNvSpPr txBox="1">
            <a:spLocks noGrp="1"/>
          </p:cNvSpPr>
          <p:nvPr>
            <p:ph type="body" idx="2"/>
          </p:nvPr>
        </p:nvSpPr>
        <p:spPr>
          <a:xfrm>
            <a:off x="646257" y="2254356"/>
            <a:ext cx="4931751" cy="200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54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7" name="Google Shape;257;p49"/>
          <p:cNvSpPr txBox="1">
            <a:spLocks noGrp="1"/>
          </p:cNvSpPr>
          <p:nvPr>
            <p:ph type="body" idx="3"/>
          </p:nvPr>
        </p:nvSpPr>
        <p:spPr>
          <a:xfrm>
            <a:off x="691786" y="4245247"/>
            <a:ext cx="2978349" cy="404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6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8" name="Google Shape;258;p49"/>
          <p:cNvSpPr txBox="1">
            <a:spLocks noGrp="1"/>
          </p:cNvSpPr>
          <p:nvPr>
            <p:ph type="body" idx="4"/>
          </p:nvPr>
        </p:nvSpPr>
        <p:spPr>
          <a:xfrm>
            <a:off x="10268989" y="277092"/>
            <a:ext cx="1624724" cy="46098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Arial"/>
              <a:buNone/>
              <a:defRPr sz="100">
                <a:solidFill>
                  <a:schemeClr val="lt1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85513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accent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600">
                <a:latin typeface="Instrument Sans Medium" pitchFamily="2" charset="0"/>
              </a:defRPr>
            </a:lvl1pPr>
            <a:lvl2pPr>
              <a:defRPr sz="1600">
                <a:latin typeface="Instrument Sans Medium" pitchFamily="2" charset="0"/>
              </a:defRPr>
            </a:lvl2pPr>
            <a:lvl3pPr>
              <a:defRPr sz="1600">
                <a:latin typeface="Instrument Sans Medium" pitchFamily="2" charset="0"/>
              </a:defRPr>
            </a:lvl3pPr>
            <a:lvl4pPr>
              <a:defRPr sz="1600">
                <a:latin typeface="Instrument Sans Medium" pitchFamily="2" charset="0"/>
              </a:defRPr>
            </a:lvl4pPr>
            <a:lvl5pPr>
              <a:defRPr sz="1600">
                <a:latin typeface="Instrument Sans Medium" pitchFamily="2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7558B2F-4D7E-3AB0-F93A-21F35B7639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79BAEB8A-475B-DC0C-2CB6-4812D7AE981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778269"/>
            <a:ext cx="10521950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43B1CC4-B6FF-3B11-C211-002CE84BFD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981744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s - Imagen gradiente Cla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99BB6A3-7879-B7A8-9ECF-216A9A89D3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DEFFF8"/>
              </a:gs>
              <a:gs pos="50000">
                <a:srgbClr val="DEFFF8">
                  <a:alpha val="49976"/>
                </a:srgbClr>
              </a:gs>
              <a:gs pos="100000">
                <a:srgbClr val="DEFFF8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tx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1"/>
                </a:solidFill>
                <a:effectLst/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19FD6FD-171D-5CB5-2B3F-BEC2C0974F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0248537-1E85-C925-B10B-209914B7A1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676600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ulos - Imagen Fondo">
    <p:bg>
      <p:bgPr>
        <a:blipFill dpi="0" rotWithShape="1">
          <a:blip r:embed="rId2">
            <a:alphaModFix amt="65179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99AAD7D1-FC65-3991-679C-C9EAC7816FC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DEFFF8"/>
              </a:gs>
              <a:gs pos="50000">
                <a:srgbClr val="DEFFF8">
                  <a:alpha val="49976"/>
                </a:srgbClr>
              </a:gs>
              <a:gs pos="100000">
                <a:srgbClr val="DEFFF8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8748" y="2069431"/>
            <a:ext cx="9144000" cy="1440531"/>
          </a:xfrm>
        </p:spPr>
        <p:txBody>
          <a:bodyPr anchor="b"/>
          <a:lstStyle>
            <a:lvl1pPr algn="l">
              <a:defRPr sz="4500" b="0" i="0">
                <a:solidFill>
                  <a:schemeClr val="tx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48748" y="3602038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48748" y="1712711"/>
            <a:ext cx="9144000" cy="264644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tx1"/>
                </a:solidFill>
                <a:effectLst/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002910-0192-098F-4E4C-922E86EE8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CL"/>
              <a:t>1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8033902-15FD-8E2D-8BE8-B0E1BBAA65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8211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accent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600">
                <a:latin typeface="Instrument Sans Medium" pitchFamily="2" charset="0"/>
              </a:defRPr>
            </a:lvl1pPr>
            <a:lvl2pPr>
              <a:defRPr sz="1600">
                <a:latin typeface="Instrument Sans Medium" pitchFamily="2" charset="0"/>
              </a:defRPr>
            </a:lvl2pPr>
            <a:lvl3pPr>
              <a:defRPr sz="1600">
                <a:latin typeface="Instrument Sans Medium" pitchFamily="2" charset="0"/>
              </a:defRPr>
            </a:lvl3pPr>
            <a:lvl4pPr>
              <a:defRPr sz="1600">
                <a:latin typeface="Instrument Sans Medium" pitchFamily="2" charset="0"/>
              </a:defRPr>
            </a:lvl4pPr>
            <a:lvl5pPr>
              <a:defRPr sz="1600">
                <a:latin typeface="Instrument Sans Medium" pitchFamily="2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7558B2F-4D7E-3AB0-F93A-21F35B7639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79BAEB8A-475B-DC0C-2CB6-4812D7AE981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778269"/>
            <a:ext cx="10521950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43B1CC4-B6FF-3B11-C211-002CE84BFD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544579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Cian Estel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accent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79BAEB8A-475B-DC0C-2CB6-4812D7AE981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778269"/>
            <a:ext cx="10521950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B99BD47-94CB-D309-C86C-91B535AAAF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97DD674-F92A-AB34-FC18-12CA7D00E8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730060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Blanc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accent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79BAEB8A-475B-DC0C-2CB6-4812D7AE981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778269"/>
            <a:ext cx="10521950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B99BD47-94CB-D309-C86C-91B535AAAF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643EC22-E4C0-15B5-AC71-70F5A9DA7C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3758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on - Imagen gradiente Clar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D0169E9-9741-550D-5C45-9DF237C829C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682093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alpha val="85189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36728"/>
            <a:ext cx="5264149" cy="2546023"/>
          </a:xfrm>
        </p:spPr>
        <p:txBody>
          <a:bodyPr anchor="b"/>
          <a:lstStyle>
            <a:lvl1pPr>
              <a:defRPr sz="4500" b="0" i="0">
                <a:solidFill>
                  <a:schemeClr val="tx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5264149" cy="1500187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BF63FE3-B2DC-A29D-E9A2-4A3F0678E1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2DC7599B-88AC-7937-3A8E-7F0E1EED735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1430014"/>
            <a:ext cx="5264149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5755EAA-CC50-0792-7F3E-4C63DF5D45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4524414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on - Imagen gradiente Oscu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87C8E96D-8DE7-DD48-2570-C4EBB304915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6820930" cy="6858000"/>
          </a:xfrm>
          <a:prstGeom prst="rect">
            <a:avLst/>
          </a:prstGeom>
          <a:gradFill>
            <a:gsLst>
              <a:gs pos="0">
                <a:srgbClr val="003761"/>
              </a:gs>
              <a:gs pos="50000">
                <a:srgbClr val="003761">
                  <a:alpha val="90000"/>
                </a:srgbClr>
              </a:gs>
              <a:gs pos="100000">
                <a:srgbClr val="00376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36728"/>
            <a:ext cx="5264149" cy="2546023"/>
          </a:xfrm>
        </p:spPr>
        <p:txBody>
          <a:bodyPr anchor="b"/>
          <a:lstStyle>
            <a:lvl1pPr>
              <a:defRPr sz="4500" b="0" i="0">
                <a:solidFill>
                  <a:schemeClr val="bg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5264149" cy="1500187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>
                    <a:lumMod val="95000"/>
                  </a:schemeClr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BF63FE3-B2DC-A29D-E9A2-4A3F0678E1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2DC7599B-88AC-7937-3A8E-7F0E1EED735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1430014"/>
            <a:ext cx="5264149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1B03E96-F7CD-F6F6-046F-AB434B0579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979724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Medio gradiente inferi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21DFC01-22A7-222D-4481-BCB51C9837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8CF8ADC-A5C8-8C13-8CD1-C775514207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976104"/>
            <a:ext cx="12192000" cy="5881896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alpha val="85189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99922F1-3108-E828-9CE5-E80978843A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2B21903-5D55-209A-A0B8-AEFA941EE1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0470672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Medio gradiente superi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21DFC01-22A7-222D-4481-BCB51C9837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8CF8ADC-A5C8-8C13-8CD1-C775514207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5881896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alpha val="8518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99922F1-3108-E828-9CE5-E80978843A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0F45B7D-FB84-4FE3-97BD-9AFA3D0B7E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5239164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Cian Estel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Outfit Light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Outfit Light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27E57D3-3665-F8E5-7568-257FACE4CC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A86D5EF-2A96-0725-3EB9-9C4ED7DC48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448695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Cian Estel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accent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79BAEB8A-475B-DC0C-2CB6-4812D7AE981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778269"/>
            <a:ext cx="10521950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B99BD47-94CB-D309-C86C-91B535AAAF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97DD674-F92A-AB34-FC18-12CA7D00E8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765742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Outfit Light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Outfit Light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27E57D3-3665-F8E5-7568-257FACE4CC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26696B2-84AA-0D4C-94E5-06775FE74D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2949771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Oscur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Outfit Light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Outfit Light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CC9EF2F-02A4-B7CC-AD8F-DFA9AA84FB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B27A7E49-43AB-5B4C-70A3-7A2AEC1E21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706367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Outfit Light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Outfit Light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CC9EF2F-02A4-B7CC-AD8F-DFA9AA84FB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D5C74913-DB66-939B-37E8-525095F075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634131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 -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99922F1-3108-E828-9CE5-E80978843A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AF719B64-0FA6-3B76-BD91-7A09BEF717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0726595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 - Cian Estel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99922F1-3108-E828-9CE5-E80978843A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8B7DE469-DC07-4354-6FF6-A3A0C1F0E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3C1109A-0CB4-8C64-7126-42DA352E0F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955667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 -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56AE501-F2B3-A377-CE96-C2AC4F53E0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8CBD9024-2A70-7A2D-1CE9-3E1DE6DDA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FE059B7-BEE2-FA7F-4B4F-246366D8B6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986881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- Titulo Oscur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4F42CFCA-08D5-E3D6-C1F5-DA183AE716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7147249" cy="6858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23220" y="475861"/>
            <a:ext cx="3932237" cy="1600200"/>
          </a:xfrm>
        </p:spPr>
        <p:txBody>
          <a:bodyPr anchor="b"/>
          <a:lstStyle>
            <a:lvl1pPr>
              <a:defRPr sz="2400" b="0" i="0">
                <a:solidFill>
                  <a:schemeClr val="accent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7524" y="1014024"/>
            <a:ext cx="6172200" cy="4873625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723220" y="2295331"/>
            <a:ext cx="3932237" cy="3592318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43A28B8-9165-6565-5CE8-2FF9F102E3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B49E8BC-23DB-6327-5BCD-A96F09B371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23220" y="6254442"/>
            <a:ext cx="2743200" cy="365125"/>
          </a:xfrm>
        </p:spPr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023216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- Titulo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4F42CFCA-08D5-E3D6-C1F5-DA183AE716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7147249" cy="6858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23220" y="475861"/>
            <a:ext cx="3932237" cy="1600200"/>
          </a:xfrm>
        </p:spPr>
        <p:txBody>
          <a:bodyPr anchor="b"/>
          <a:lstStyle>
            <a:lvl1pPr>
              <a:defRPr sz="2400" b="0" i="0">
                <a:solidFill>
                  <a:schemeClr val="accent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7524" y="1014024"/>
            <a:ext cx="6172200" cy="4873625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723220" y="2295331"/>
            <a:ext cx="3932237" cy="3592318"/>
          </a:xfrm>
        </p:spPr>
        <p:txBody>
          <a:bodyPr/>
          <a:lstStyle>
            <a:lvl1pPr marL="0" indent="0">
              <a:buNone/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43A28B8-9165-6565-5CE8-2FF9F102E3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11EB5BE-E085-5538-2939-610FE61D41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23220" y="6254442"/>
            <a:ext cx="2743200" cy="365125"/>
          </a:xfrm>
        </p:spPr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351902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- Titulo Claro">
    <p:bg>
      <p:bgPr>
        <a:solidFill>
          <a:srgbClr val="F7FA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4F42CFCA-08D5-E3D6-C1F5-DA183AE716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7147249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23220" y="475861"/>
            <a:ext cx="3932237" cy="1600200"/>
          </a:xfrm>
        </p:spPr>
        <p:txBody>
          <a:bodyPr anchor="b"/>
          <a:lstStyle>
            <a:lvl1pPr>
              <a:defRPr sz="2400" b="0" i="0">
                <a:solidFill>
                  <a:schemeClr val="accent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7524" y="1014024"/>
            <a:ext cx="6172200" cy="4873625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723220" y="2295331"/>
            <a:ext cx="3932237" cy="3592318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E3BFD1D-28B6-027F-5F34-CD0D4F54F6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7BA8F14-0B21-45A3-5759-0693638711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23220" y="6254442"/>
            <a:ext cx="2743200" cy="365125"/>
          </a:xfrm>
        </p:spPr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809651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 -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7D0D02A-B93A-C9BE-2C72-D1D88ACB5F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DE39C51-1C27-8B1C-53E4-8926F1BD5C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7771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Blanc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accent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79BAEB8A-475B-DC0C-2CB6-4812D7AE981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778269"/>
            <a:ext cx="10521950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B99BD47-94CB-D309-C86C-91B535AAAF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643EC22-E4C0-15B5-AC71-70F5A9DA7C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188624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 - Cia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7D0D02A-B93A-C9BE-2C72-D1D88ACB5F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BB38C4ED-55BB-1007-F721-83F0B5E01E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10021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 - Oscur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32DD41C9-39EB-23C5-8401-D9A558885E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C9573D25-EAF7-8B58-8EAF-7070F05B22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083296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- Gradiente cian Estel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72CBA69-6C49-A213-B9EF-EBCFB22AE4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3997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AE82927-CCC3-C71D-E106-01595CACAF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366" y="2830084"/>
            <a:ext cx="2059288" cy="59891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ABCF1F1-8988-902F-A079-C730D93DA535}"/>
              </a:ext>
            </a:extLst>
          </p:cNvPr>
          <p:cNvSpPr txBox="1"/>
          <p:nvPr userDrawn="1"/>
        </p:nvSpPr>
        <p:spPr>
          <a:xfrm>
            <a:off x="4828270" y="6074418"/>
            <a:ext cx="2535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0" i="0">
                <a:solidFill>
                  <a:schemeClr val="bg1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WWW.ESTELA.COM</a:t>
            </a:r>
          </a:p>
        </p:txBody>
      </p:sp>
    </p:spTree>
    <p:extLst>
      <p:ext uri="{BB962C8B-B14F-4D97-AF65-F5344CB8AC3E}">
        <p14:creationId xmlns:p14="http://schemas.microsoft.com/office/powerpoint/2010/main" val="41646850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26" Type="http://schemas.openxmlformats.org/officeDocument/2006/relationships/slideLayout" Target="../slideLayouts/slideLayout58.xml"/><Relationship Id="rId39" Type="http://schemas.openxmlformats.org/officeDocument/2006/relationships/slideLayout" Target="../slideLayouts/slideLayout71.xml"/><Relationship Id="rId21" Type="http://schemas.openxmlformats.org/officeDocument/2006/relationships/slideLayout" Target="../slideLayouts/slideLayout53.xml"/><Relationship Id="rId34" Type="http://schemas.openxmlformats.org/officeDocument/2006/relationships/slideLayout" Target="../slideLayouts/slideLayout66.xml"/><Relationship Id="rId42" Type="http://schemas.openxmlformats.org/officeDocument/2006/relationships/slideLayout" Target="../slideLayouts/slideLayout74.xml"/><Relationship Id="rId47" Type="http://schemas.openxmlformats.org/officeDocument/2006/relationships/slideLayout" Target="../slideLayouts/slideLayout79.xml"/><Relationship Id="rId50" Type="http://schemas.openxmlformats.org/officeDocument/2006/relationships/slideLayout" Target="../slideLayouts/slideLayout82.xml"/><Relationship Id="rId55" Type="http://schemas.openxmlformats.org/officeDocument/2006/relationships/slideLayout" Target="../slideLayouts/slideLayout87.xml"/><Relationship Id="rId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9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56.xml"/><Relationship Id="rId32" Type="http://schemas.openxmlformats.org/officeDocument/2006/relationships/slideLayout" Target="../slideLayouts/slideLayout64.xml"/><Relationship Id="rId37" Type="http://schemas.openxmlformats.org/officeDocument/2006/relationships/slideLayout" Target="../slideLayouts/slideLayout69.xml"/><Relationship Id="rId40" Type="http://schemas.openxmlformats.org/officeDocument/2006/relationships/slideLayout" Target="../slideLayouts/slideLayout72.xml"/><Relationship Id="rId45" Type="http://schemas.openxmlformats.org/officeDocument/2006/relationships/slideLayout" Target="../slideLayouts/slideLayout77.xml"/><Relationship Id="rId53" Type="http://schemas.openxmlformats.org/officeDocument/2006/relationships/slideLayout" Target="../slideLayouts/slideLayout85.xml"/><Relationship Id="rId58" Type="http://schemas.openxmlformats.org/officeDocument/2006/relationships/slideLayout" Target="../slideLayouts/slideLayout90.xml"/><Relationship Id="rId5" Type="http://schemas.openxmlformats.org/officeDocument/2006/relationships/slideLayout" Target="../slideLayouts/slideLayout37.xml"/><Relationship Id="rId61" Type="http://schemas.openxmlformats.org/officeDocument/2006/relationships/theme" Target="../theme/theme2.xml"/><Relationship Id="rId1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Relationship Id="rId27" Type="http://schemas.openxmlformats.org/officeDocument/2006/relationships/slideLayout" Target="../slideLayouts/slideLayout59.xml"/><Relationship Id="rId30" Type="http://schemas.openxmlformats.org/officeDocument/2006/relationships/slideLayout" Target="../slideLayouts/slideLayout62.xml"/><Relationship Id="rId35" Type="http://schemas.openxmlformats.org/officeDocument/2006/relationships/slideLayout" Target="../slideLayouts/slideLayout67.xml"/><Relationship Id="rId43" Type="http://schemas.openxmlformats.org/officeDocument/2006/relationships/slideLayout" Target="../slideLayouts/slideLayout75.xml"/><Relationship Id="rId48" Type="http://schemas.openxmlformats.org/officeDocument/2006/relationships/slideLayout" Target="../slideLayouts/slideLayout80.xml"/><Relationship Id="rId56" Type="http://schemas.openxmlformats.org/officeDocument/2006/relationships/slideLayout" Target="../slideLayouts/slideLayout88.xml"/><Relationship Id="rId8" Type="http://schemas.openxmlformats.org/officeDocument/2006/relationships/slideLayout" Target="../slideLayouts/slideLayout40.xml"/><Relationship Id="rId51" Type="http://schemas.openxmlformats.org/officeDocument/2006/relationships/slideLayout" Target="../slideLayouts/slideLayout83.xml"/><Relationship Id="rId3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5" Type="http://schemas.openxmlformats.org/officeDocument/2006/relationships/slideLayout" Target="../slideLayouts/slideLayout57.xml"/><Relationship Id="rId33" Type="http://schemas.openxmlformats.org/officeDocument/2006/relationships/slideLayout" Target="../slideLayouts/slideLayout65.xml"/><Relationship Id="rId38" Type="http://schemas.openxmlformats.org/officeDocument/2006/relationships/slideLayout" Target="../slideLayouts/slideLayout70.xml"/><Relationship Id="rId46" Type="http://schemas.openxmlformats.org/officeDocument/2006/relationships/slideLayout" Target="../slideLayouts/slideLayout78.xml"/><Relationship Id="rId59" Type="http://schemas.openxmlformats.org/officeDocument/2006/relationships/slideLayout" Target="../slideLayouts/slideLayout91.xml"/><Relationship Id="rId20" Type="http://schemas.openxmlformats.org/officeDocument/2006/relationships/slideLayout" Target="../slideLayouts/slideLayout52.xml"/><Relationship Id="rId41" Type="http://schemas.openxmlformats.org/officeDocument/2006/relationships/slideLayout" Target="../slideLayouts/slideLayout73.xml"/><Relationship Id="rId54" Type="http://schemas.openxmlformats.org/officeDocument/2006/relationships/slideLayout" Target="../slideLayouts/slideLayout86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55.xml"/><Relationship Id="rId28" Type="http://schemas.openxmlformats.org/officeDocument/2006/relationships/slideLayout" Target="../slideLayouts/slideLayout60.xml"/><Relationship Id="rId36" Type="http://schemas.openxmlformats.org/officeDocument/2006/relationships/slideLayout" Target="../slideLayouts/slideLayout68.xml"/><Relationship Id="rId49" Type="http://schemas.openxmlformats.org/officeDocument/2006/relationships/slideLayout" Target="../slideLayouts/slideLayout81.xml"/><Relationship Id="rId57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42.xml"/><Relationship Id="rId31" Type="http://schemas.openxmlformats.org/officeDocument/2006/relationships/slideLayout" Target="../slideLayouts/slideLayout63.xml"/><Relationship Id="rId44" Type="http://schemas.openxmlformats.org/officeDocument/2006/relationships/slideLayout" Target="../slideLayouts/slideLayout76.xml"/><Relationship Id="rId52" Type="http://schemas.openxmlformats.org/officeDocument/2006/relationships/slideLayout" Target="../slideLayouts/slideLayout84.xml"/><Relationship Id="rId6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120936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2696547"/>
            <a:ext cx="10515600" cy="3480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50A0548-D6A2-4148-55F5-FBC4598E36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6140" y="625444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33118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9" r:id="rId2"/>
    <p:sldLayoutId id="2147483665" r:id="rId3"/>
    <p:sldLayoutId id="2147483680" r:id="rId4"/>
    <p:sldLayoutId id="2147483673" r:id="rId5"/>
    <p:sldLayoutId id="2147483681" r:id="rId6"/>
    <p:sldLayoutId id="2147483650" r:id="rId7"/>
    <p:sldLayoutId id="2147483670" r:id="rId8"/>
    <p:sldLayoutId id="2147483674" r:id="rId9"/>
    <p:sldLayoutId id="2147483651" r:id="rId10"/>
    <p:sldLayoutId id="2147483672" r:id="rId11"/>
    <p:sldLayoutId id="2147483675" r:id="rId12"/>
    <p:sldLayoutId id="2147483676" r:id="rId13"/>
    <p:sldLayoutId id="2147483653" r:id="rId14"/>
    <p:sldLayoutId id="2147483668" r:id="rId15"/>
    <p:sldLayoutId id="2147483661" r:id="rId16"/>
    <p:sldLayoutId id="2147483667" r:id="rId17"/>
    <p:sldLayoutId id="2147483654" r:id="rId18"/>
    <p:sldLayoutId id="2147483662" r:id="rId19"/>
    <p:sldLayoutId id="2147483663" r:id="rId20"/>
    <p:sldLayoutId id="2147483664" r:id="rId21"/>
    <p:sldLayoutId id="2147483666" r:id="rId22"/>
    <p:sldLayoutId id="2147483656" r:id="rId23"/>
    <p:sldLayoutId id="2147483660" r:id="rId24"/>
    <p:sldLayoutId id="2147483669" r:id="rId25"/>
    <p:sldLayoutId id="2147483655" r:id="rId26"/>
    <p:sldLayoutId id="2147483657" r:id="rId27"/>
    <p:sldLayoutId id="2147483677" r:id="rId28"/>
    <p:sldLayoutId id="2147483678" r:id="rId29"/>
    <p:sldLayoutId id="2147483717" r:id="rId30"/>
    <p:sldLayoutId id="2147483718" r:id="rId31"/>
    <p:sldLayoutId id="2147483686" r:id="rId3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120936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2696547"/>
            <a:ext cx="10515600" cy="3480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50A0548-D6A2-4148-55F5-FBC4598E36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6140" y="625444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57230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  <p:sldLayoutId id="2147483734" r:id="rId18"/>
    <p:sldLayoutId id="2147483735" r:id="rId19"/>
    <p:sldLayoutId id="2147483736" r:id="rId20"/>
    <p:sldLayoutId id="2147483737" r:id="rId21"/>
    <p:sldLayoutId id="2147483738" r:id="rId22"/>
    <p:sldLayoutId id="2147483739" r:id="rId23"/>
    <p:sldLayoutId id="2147483740" r:id="rId24"/>
    <p:sldLayoutId id="2147483741" r:id="rId25"/>
    <p:sldLayoutId id="2147483710" r:id="rId26"/>
    <p:sldLayoutId id="2147483711" r:id="rId27"/>
    <p:sldLayoutId id="2147483712" r:id="rId28"/>
    <p:sldLayoutId id="2147483742" r:id="rId29"/>
    <p:sldLayoutId id="2147483743" r:id="rId30"/>
    <p:sldLayoutId id="2147483713" r:id="rId31"/>
    <p:sldLayoutId id="2147483714" r:id="rId32"/>
    <p:sldLayoutId id="2147483715" r:id="rId33"/>
    <p:sldLayoutId id="2147483744" r:id="rId34"/>
    <p:sldLayoutId id="2147483745" r:id="rId35"/>
    <p:sldLayoutId id="2147483716" r:id="rId36"/>
    <p:sldLayoutId id="2147483833" r:id="rId37"/>
    <p:sldLayoutId id="2147483687" r:id="rId38"/>
    <p:sldLayoutId id="2147483688" r:id="rId39"/>
    <p:sldLayoutId id="2147483689" r:id="rId40"/>
    <p:sldLayoutId id="2147483690" r:id="rId41"/>
    <p:sldLayoutId id="2147483691" r:id="rId42"/>
    <p:sldLayoutId id="2147483692" r:id="rId43"/>
    <p:sldLayoutId id="2147483693" r:id="rId44"/>
    <p:sldLayoutId id="2147483694" r:id="rId45"/>
    <p:sldLayoutId id="2147483695" r:id="rId46"/>
    <p:sldLayoutId id="2147483696" r:id="rId47"/>
    <p:sldLayoutId id="2147483697" r:id="rId48"/>
    <p:sldLayoutId id="2147483698" r:id="rId49"/>
    <p:sldLayoutId id="2147483699" r:id="rId50"/>
    <p:sldLayoutId id="2147483700" r:id="rId51"/>
    <p:sldLayoutId id="2147483701" r:id="rId52"/>
    <p:sldLayoutId id="2147483702" r:id="rId53"/>
    <p:sldLayoutId id="2147483703" r:id="rId54"/>
    <p:sldLayoutId id="2147483704" r:id="rId55"/>
    <p:sldLayoutId id="2147483705" r:id="rId56"/>
    <p:sldLayoutId id="2147483706" r:id="rId57"/>
    <p:sldLayoutId id="2147483707" r:id="rId58"/>
    <p:sldLayoutId id="2147483708" r:id="rId59"/>
    <p:sldLayoutId id="2147483709" r:id="rId6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5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8.jpe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10" Type="http://schemas.openxmlformats.org/officeDocument/2006/relationships/image" Target="../media/image19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19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image" Target="../media/image65.png"/><Relationship Id="rId18" Type="http://schemas.openxmlformats.org/officeDocument/2006/relationships/image" Target="../media/image70.png"/><Relationship Id="rId3" Type="http://schemas.openxmlformats.org/officeDocument/2006/relationships/image" Target="../media/image38.png"/><Relationship Id="rId21" Type="http://schemas.openxmlformats.org/officeDocument/2006/relationships/image" Target="../media/image73.svg"/><Relationship Id="rId7" Type="http://schemas.openxmlformats.org/officeDocument/2006/relationships/image" Target="../media/image59.png"/><Relationship Id="rId12" Type="http://schemas.openxmlformats.org/officeDocument/2006/relationships/image" Target="../media/image64.svg"/><Relationship Id="rId17" Type="http://schemas.openxmlformats.org/officeDocument/2006/relationships/image" Target="../media/image69.svg"/><Relationship Id="rId2" Type="http://schemas.openxmlformats.org/officeDocument/2006/relationships/image" Target="../media/image33.png"/><Relationship Id="rId16" Type="http://schemas.openxmlformats.org/officeDocument/2006/relationships/image" Target="../media/image68.png"/><Relationship Id="rId20" Type="http://schemas.openxmlformats.org/officeDocument/2006/relationships/image" Target="../media/image72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58.sv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5" Type="http://schemas.openxmlformats.org/officeDocument/2006/relationships/image" Target="../media/image67.svg"/><Relationship Id="rId10" Type="http://schemas.openxmlformats.org/officeDocument/2006/relationships/image" Target="../media/image62.svg"/><Relationship Id="rId19" Type="http://schemas.openxmlformats.org/officeDocument/2006/relationships/image" Target="../media/image71.svg"/><Relationship Id="rId4" Type="http://schemas.openxmlformats.org/officeDocument/2006/relationships/image" Target="../media/image20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933831" y="2444338"/>
            <a:ext cx="8453734" cy="1440531"/>
          </a:xfrm>
        </p:spPr>
        <p:txBody>
          <a:bodyPr>
            <a:normAutofit/>
          </a:bodyPr>
          <a:lstStyle/>
          <a:p>
            <a:r>
              <a:rPr lang="es-ES" dirty="0">
                <a:latin typeface="+mj-lt"/>
              </a:rPr>
              <a:t>Presentación Corporativa Estela Colombia</a:t>
            </a:r>
          </a:p>
        </p:txBody>
      </p:sp>
      <p:pic>
        <p:nvPicPr>
          <p:cNvPr id="5" name="Imagen 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1C18A010-6095-8F3A-5D6E-1B38081B78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9" t="57903" r="8129" b="35211"/>
          <a:stretch/>
        </p:blipFill>
        <p:spPr>
          <a:xfrm>
            <a:off x="11208244" y="6570538"/>
            <a:ext cx="722760" cy="8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273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a shield&#10;&#10;Description automatically generated">
            <a:extLst>
              <a:ext uri="{FF2B5EF4-FFF2-40B4-BE49-F238E27FC236}">
                <a16:creationId xmlns:a16="http://schemas.microsoft.com/office/drawing/2014/main" id="{A468F786-D8F1-9746-F8A3-E434FD815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" y="1814"/>
            <a:ext cx="5087952" cy="6863442"/>
          </a:xfrm>
          <a:prstGeom prst="rect">
            <a:avLst/>
          </a:prstGeom>
        </p:spPr>
      </p:pic>
      <p:sp>
        <p:nvSpPr>
          <p:cNvPr id="2" name="Google Shape;238;p23">
            <a:extLst>
              <a:ext uri="{FF2B5EF4-FFF2-40B4-BE49-F238E27FC236}">
                <a16:creationId xmlns:a16="http://schemas.microsoft.com/office/drawing/2014/main" id="{64E62063-362D-EB3A-0574-1CB4C6617FF9}"/>
              </a:ext>
            </a:extLst>
          </p:cNvPr>
          <p:cNvSpPr txBox="1"/>
          <p:nvPr/>
        </p:nvSpPr>
        <p:spPr>
          <a:xfrm>
            <a:off x="523283" y="611436"/>
            <a:ext cx="4664666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es-419" sz="3600" dirty="0">
                <a:solidFill>
                  <a:srgbClr val="FFFFFF"/>
                </a:solidFill>
                <a:latin typeface="Instrument Sans"/>
                <a:sym typeface="Instrument Sans Medium"/>
              </a:rPr>
              <a:t>Autentificaciones</a:t>
            </a:r>
            <a:endParaRPr lang="es-ES" dirty="0"/>
          </a:p>
        </p:txBody>
      </p:sp>
      <p:sp>
        <p:nvSpPr>
          <p:cNvPr id="3" name="Google Shape;244;p23">
            <a:extLst>
              <a:ext uri="{FF2B5EF4-FFF2-40B4-BE49-F238E27FC236}">
                <a16:creationId xmlns:a16="http://schemas.microsoft.com/office/drawing/2014/main" id="{B7F2B4B2-221E-CAEF-665E-DAF46B7D0E92}"/>
              </a:ext>
            </a:extLst>
          </p:cNvPr>
          <p:cNvSpPr txBox="1"/>
          <p:nvPr/>
        </p:nvSpPr>
        <p:spPr>
          <a:xfrm>
            <a:off x="528436" y="368699"/>
            <a:ext cx="38020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sz="1500" dirty="0">
                <a:solidFill>
                  <a:srgbClr val="00B5CC"/>
                </a:solidFill>
                <a:latin typeface="Outfit"/>
                <a:ea typeface="Instrument Sans"/>
                <a:cs typeface="Instrument Sans"/>
              </a:rPr>
              <a:t>CERTIFICACIONES</a:t>
            </a:r>
            <a:endParaRPr lang="es-419" sz="1500" b="0" i="0" u="none" strike="noStrike" kern="1200" cap="none" spc="0" normalizeH="0" baseline="0" noProof="0" dirty="0">
              <a:ln>
                <a:noFill/>
              </a:ln>
              <a:solidFill>
                <a:srgbClr val="00B5CC"/>
              </a:solidFill>
              <a:effectLst/>
              <a:uLnTx/>
              <a:uFillTx/>
              <a:latin typeface="Outfit" pitchFamily="2" charset="0"/>
              <a:ea typeface="Instrument Sans"/>
              <a:cs typeface="Instrument Sans"/>
            </a:endParaRPr>
          </a:p>
        </p:txBody>
      </p:sp>
      <p:sp>
        <p:nvSpPr>
          <p:cNvPr id="6" name="Google Shape;685;g2c895c8cee2_0_572">
            <a:extLst>
              <a:ext uri="{FF2B5EF4-FFF2-40B4-BE49-F238E27FC236}">
                <a16:creationId xmlns:a16="http://schemas.microsoft.com/office/drawing/2014/main" id="{A475B545-ABE9-F38A-E796-3B03991F6EAB}"/>
              </a:ext>
            </a:extLst>
          </p:cNvPr>
          <p:cNvSpPr txBox="1">
            <a:spLocks/>
          </p:cNvSpPr>
          <p:nvPr/>
        </p:nvSpPr>
        <p:spPr>
          <a:xfrm>
            <a:off x="7852493" y="508089"/>
            <a:ext cx="3802000" cy="5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Tahoma"/>
              <a:buNone/>
              <a:defRPr sz="1100" b="0" i="0" u="none" strike="noStrike" cap="none">
                <a:solidFill>
                  <a:srgbClr val="595959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457200" marR="0" lvl="0" indent="-22860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Tahoma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B5CB"/>
                </a:solidFill>
                <a:effectLst/>
                <a:uLnTx/>
                <a:uFillTx/>
                <a:latin typeface="Outfit" pitchFamily="2" charset="0"/>
                <a:sym typeface="Tahoma"/>
              </a:rPr>
              <a:t>TODO BAJO CONTROL </a:t>
            </a:r>
          </a:p>
          <a:p>
            <a:pPr marL="457200" marR="0" lvl="0" indent="-22860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Tahoma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B5CB"/>
                </a:solidFill>
                <a:effectLst/>
                <a:uLnTx/>
                <a:uFillTx/>
                <a:latin typeface="Outfit" pitchFamily="2" charset="0"/>
                <a:sym typeface="Tahoma"/>
              </a:rPr>
              <a:t>“WE HAVE YOU COVERED”</a:t>
            </a: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00B5CB"/>
              </a:solidFill>
              <a:effectLst/>
              <a:uLnTx/>
              <a:uFillTx/>
              <a:latin typeface="Outfit" pitchFamily="2" charset="0"/>
              <a:sym typeface="Tahoma"/>
            </a:endParaRPr>
          </a:p>
        </p:txBody>
      </p:sp>
      <p:pic>
        <p:nvPicPr>
          <p:cNvPr id="7" name="Google Shape;1500;p7" descr="A screenshot of a computer&#10;&#10;Description automatically generated">
            <a:extLst>
              <a:ext uri="{FF2B5EF4-FFF2-40B4-BE49-F238E27FC236}">
                <a16:creationId xmlns:a16="http://schemas.microsoft.com/office/drawing/2014/main" id="{DC53988E-6F82-F90D-2918-879CE148EC76}"/>
              </a:ext>
            </a:extLst>
          </p:cNvPr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1349" y="1614170"/>
            <a:ext cx="3166227" cy="2786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503;p7" descr="A logo for a company&#10;&#10;Description automatically generated">
            <a:extLst>
              <a:ext uri="{FF2B5EF4-FFF2-40B4-BE49-F238E27FC236}">
                <a16:creationId xmlns:a16="http://schemas.microsoft.com/office/drawing/2014/main" id="{A7608D7F-F870-19F8-F8ED-E2AD4B35C0F4}"/>
              </a:ext>
            </a:extLst>
          </p:cNvPr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4606" y="1346152"/>
            <a:ext cx="1449910" cy="1327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n 6" descr="Imagen que contiene firmar, exterior, palo, señal&#10;&#10;Descripción generada automáticamente">
            <a:extLst>
              <a:ext uri="{FF2B5EF4-FFF2-40B4-BE49-F238E27FC236}">
                <a16:creationId xmlns:a16="http://schemas.microsoft.com/office/drawing/2014/main" id="{DF593358-DCEA-0573-7BB8-E5BA4BAF506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1025" y="3245962"/>
            <a:ext cx="1147644" cy="1155181"/>
          </a:xfrm>
          <a:prstGeom prst="rect">
            <a:avLst/>
          </a:prstGeom>
        </p:spPr>
      </p:pic>
      <p:pic>
        <p:nvPicPr>
          <p:cNvPr id="16" name="Picture 4" descr="Synergy Appraised at Maturity Level 3 for CMMI-DEV | News">
            <a:extLst>
              <a:ext uri="{FF2B5EF4-FFF2-40B4-BE49-F238E27FC236}">
                <a16:creationId xmlns:a16="http://schemas.microsoft.com/office/drawing/2014/main" id="{E2E49459-6378-DB2F-94B8-13CDDC1DE6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73249" y="4806958"/>
            <a:ext cx="4231803" cy="84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CEFF8FF1-6803-A328-23BF-6198CE8E1C4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9" t="57903" r="8129" b="35211"/>
          <a:stretch/>
        </p:blipFill>
        <p:spPr>
          <a:xfrm>
            <a:off x="11188271" y="6612444"/>
            <a:ext cx="722760" cy="8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8694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1A6684B0-F268-4212-236D-2B5565BE8778}"/>
              </a:ext>
            </a:extLst>
          </p:cNvPr>
          <p:cNvSpPr txBox="1"/>
          <p:nvPr/>
        </p:nvSpPr>
        <p:spPr>
          <a:xfrm>
            <a:off x="7913096" y="2918603"/>
            <a:ext cx="348502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2000">
                <a:solidFill>
                  <a:srgbClr val="DEFFF8"/>
                </a:solidFill>
                <a:latin typeface="Instrument Sans" pitchFamily="2" charset="0"/>
              </a:rPr>
              <a:t>Red de </a:t>
            </a:r>
            <a:r>
              <a:rPr lang="es-MX" sz="2000" err="1">
                <a:solidFill>
                  <a:srgbClr val="DEFFF8"/>
                </a:solidFill>
                <a:latin typeface="Instrument Sans" pitchFamily="2" charset="0"/>
              </a:rPr>
              <a:t>partners</a:t>
            </a:r>
            <a:r>
              <a:rPr lang="es-MX" sz="2000">
                <a:solidFill>
                  <a:srgbClr val="DEFFF8"/>
                </a:solidFill>
                <a:latin typeface="Instrument Sans" pitchFamily="2" charset="0"/>
              </a:rPr>
              <a:t> tecnológicos  y socios estratégicos en la región​</a:t>
            </a:r>
            <a:endParaRPr lang="es-CL" sz="2000">
              <a:solidFill>
                <a:srgbClr val="DEFFF8"/>
              </a:solidFill>
              <a:latin typeface="Instrument Sans" pitchFamily="2" charset="0"/>
            </a:endParaRPr>
          </a:p>
        </p:txBody>
      </p:sp>
      <p:pic>
        <p:nvPicPr>
          <p:cNvPr id="11" name="Google Shape;1438;p3" descr="Resultado de imagen para consensus">
            <a:extLst>
              <a:ext uri="{FF2B5EF4-FFF2-40B4-BE49-F238E27FC236}">
                <a16:creationId xmlns:a16="http://schemas.microsoft.com/office/drawing/2014/main" id="{BCFD506C-AFBB-7D92-412C-D7B023679092}"/>
              </a:ext>
            </a:extLst>
          </p:cNvPr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7870" y="2564593"/>
            <a:ext cx="2523961" cy="920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439;p3">
            <a:extLst>
              <a:ext uri="{FF2B5EF4-FFF2-40B4-BE49-F238E27FC236}">
                <a16:creationId xmlns:a16="http://schemas.microsoft.com/office/drawing/2014/main" id="{5845F2FD-A3BB-5236-D066-F367917944CD}"/>
              </a:ext>
            </a:extLst>
          </p:cNvPr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6064" y="4682116"/>
            <a:ext cx="1638305" cy="667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40;p3">
            <a:extLst>
              <a:ext uri="{FF2B5EF4-FFF2-40B4-BE49-F238E27FC236}">
                <a16:creationId xmlns:a16="http://schemas.microsoft.com/office/drawing/2014/main" id="{F3610C1B-7200-BB45-3F1A-B0946B42502F}"/>
              </a:ext>
            </a:extLst>
          </p:cNvPr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1432" y="3583984"/>
            <a:ext cx="1987570" cy="932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441;p3">
            <a:extLst>
              <a:ext uri="{FF2B5EF4-FFF2-40B4-BE49-F238E27FC236}">
                <a16:creationId xmlns:a16="http://schemas.microsoft.com/office/drawing/2014/main" id="{5BD01AEA-4993-6255-957E-F3B06508671D}"/>
              </a:ext>
            </a:extLst>
          </p:cNvPr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7800" y="3384340"/>
            <a:ext cx="2166135" cy="1167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442;p3">
            <a:extLst>
              <a:ext uri="{FF2B5EF4-FFF2-40B4-BE49-F238E27FC236}">
                <a16:creationId xmlns:a16="http://schemas.microsoft.com/office/drawing/2014/main" id="{5F63B9C5-707E-DD53-B86B-6900B1CD9387}"/>
              </a:ext>
            </a:extLst>
          </p:cNvPr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7800" y="2464231"/>
            <a:ext cx="2281990" cy="920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443;p3">
            <a:extLst>
              <a:ext uri="{FF2B5EF4-FFF2-40B4-BE49-F238E27FC236}">
                <a16:creationId xmlns:a16="http://schemas.microsoft.com/office/drawing/2014/main" id="{A21EE38F-F13B-520C-E50F-814B2780D42E}"/>
              </a:ext>
            </a:extLst>
          </p:cNvPr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5846" y="4516220"/>
            <a:ext cx="2523944" cy="105193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885;g259129987a7_4_2248">
            <a:extLst>
              <a:ext uri="{FF2B5EF4-FFF2-40B4-BE49-F238E27FC236}">
                <a16:creationId xmlns:a16="http://schemas.microsoft.com/office/drawing/2014/main" id="{7947D358-3767-6040-65AF-6B09D95FC492}"/>
              </a:ext>
            </a:extLst>
          </p:cNvPr>
          <p:cNvSpPr txBox="1">
            <a:spLocks/>
          </p:cNvSpPr>
          <p:nvPr/>
        </p:nvSpPr>
        <p:spPr>
          <a:xfrm>
            <a:off x="777258" y="600358"/>
            <a:ext cx="10515600" cy="27350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Clr>
                <a:schemeClr val="accent1"/>
              </a:buClr>
              <a:buSzPts val="2800"/>
            </a:pPr>
            <a:r>
              <a:rPr lang="es-ES" sz="1500">
                <a:solidFill>
                  <a:srgbClr val="00B5CC"/>
                </a:solidFill>
              </a:rPr>
              <a:t>CLIENTES</a:t>
            </a:r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50EA7C3D-BBB1-752F-7E98-5A45DDBCE012}"/>
              </a:ext>
            </a:extLst>
          </p:cNvPr>
          <p:cNvSpPr txBox="1">
            <a:spLocks/>
          </p:cNvSpPr>
          <p:nvPr/>
        </p:nvSpPr>
        <p:spPr>
          <a:xfrm>
            <a:off x="772792" y="816479"/>
            <a:ext cx="10515600" cy="7033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accent2"/>
                </a:solidFill>
                <a:latin typeface="Outfit Light" pitchFamily="2" charset="0"/>
                <a:ea typeface="+mj-ea"/>
                <a:cs typeface="+mj-cs"/>
              </a:defRPr>
            </a:lvl1pPr>
          </a:lstStyle>
          <a:p>
            <a:r>
              <a:rPr lang="es-CO" sz="3600" err="1">
                <a:solidFill>
                  <a:srgbClr val="014464"/>
                </a:solidFill>
                <a:latin typeface="Instrument Sans" pitchFamily="2" charset="0"/>
              </a:rPr>
              <a:t>Partners</a:t>
            </a:r>
            <a:r>
              <a:rPr lang="es-CO" sz="3600">
                <a:solidFill>
                  <a:srgbClr val="014464"/>
                </a:solidFill>
                <a:latin typeface="Instrument Sans" pitchFamily="2" charset="0"/>
              </a:rPr>
              <a:t> Locales</a:t>
            </a:r>
          </a:p>
        </p:txBody>
      </p:sp>
    </p:spTree>
    <p:extLst>
      <p:ext uri="{BB962C8B-B14F-4D97-AF65-F5344CB8AC3E}">
        <p14:creationId xmlns:p14="http://schemas.microsoft.com/office/powerpoint/2010/main" val="8655828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ángulo 29">
            <a:extLst>
              <a:ext uri="{FF2B5EF4-FFF2-40B4-BE49-F238E27FC236}">
                <a16:creationId xmlns:a16="http://schemas.microsoft.com/office/drawing/2014/main" id="{4717C645-2C8F-5D0B-9168-F68C3DE58B76}"/>
              </a:ext>
            </a:extLst>
          </p:cNvPr>
          <p:cNvSpPr/>
          <p:nvPr/>
        </p:nvSpPr>
        <p:spPr>
          <a:xfrm>
            <a:off x="6461606" y="1525140"/>
            <a:ext cx="4885949" cy="959162"/>
          </a:xfrm>
          <a:prstGeom prst="rect">
            <a:avLst/>
          </a:prstGeom>
          <a:solidFill>
            <a:schemeClr val="accent5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800">
              <a:latin typeface="Outfit" pitchFamily="2" charset="0"/>
            </a:endParaRP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F1FB3F03-3FFE-48C5-3891-4B2037E7D815}"/>
              </a:ext>
            </a:extLst>
          </p:cNvPr>
          <p:cNvSpPr/>
          <p:nvPr/>
        </p:nvSpPr>
        <p:spPr>
          <a:xfrm>
            <a:off x="429968" y="1525140"/>
            <a:ext cx="4885949" cy="959162"/>
          </a:xfrm>
          <a:prstGeom prst="rect">
            <a:avLst/>
          </a:prstGeom>
          <a:solidFill>
            <a:schemeClr val="accent5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800">
              <a:latin typeface="Outfit" pitchFamily="2" charset="0"/>
            </a:endParaRPr>
          </a:p>
        </p:txBody>
      </p:sp>
      <p:sp>
        <p:nvSpPr>
          <p:cNvPr id="884" name="Google Shape;884;g259129987a7_4_2248"/>
          <p:cNvSpPr txBox="1">
            <a:spLocks noGrp="1"/>
          </p:cNvSpPr>
          <p:nvPr>
            <p:ph type="body" idx="10"/>
          </p:nvPr>
        </p:nvSpPr>
        <p:spPr>
          <a:xfrm>
            <a:off x="838200" y="568903"/>
            <a:ext cx="10515600" cy="273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"/>
              <a:buNone/>
            </a:pPr>
            <a:r>
              <a:rPr lang="es-MX">
                <a:solidFill>
                  <a:srgbClr val="00B5CC"/>
                </a:solidFill>
                <a:latin typeface="Outfit" pitchFamily="2" charset="0"/>
              </a:rPr>
              <a:t>PARTNERS</a:t>
            </a:r>
            <a:endParaRPr>
              <a:solidFill>
                <a:srgbClr val="00B5CC"/>
              </a:solidFill>
              <a:latin typeface="Outfit" pitchFamily="2" charset="0"/>
            </a:endParaRPr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400"/>
              <a:buNone/>
            </a:pPr>
            <a:endParaRPr>
              <a:solidFill>
                <a:srgbClr val="00B5CC"/>
              </a:solidFill>
              <a:latin typeface="Outfit" pitchFamily="2" charset="0"/>
            </a:endParaRPr>
          </a:p>
        </p:txBody>
      </p:sp>
      <p:sp>
        <p:nvSpPr>
          <p:cNvPr id="885" name="Google Shape;885;g259129987a7_4_2248"/>
          <p:cNvSpPr txBox="1">
            <a:spLocks noGrp="1"/>
          </p:cNvSpPr>
          <p:nvPr>
            <p:ph type="body" idx="4294967295"/>
          </p:nvPr>
        </p:nvSpPr>
        <p:spPr>
          <a:xfrm>
            <a:off x="838200" y="778734"/>
            <a:ext cx="8580438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</a:pPr>
            <a:r>
              <a:rPr lang="es-MX" sz="3600" err="1">
                <a:latin typeface="Instrument Sans" pitchFamily="2" charset="0"/>
              </a:rPr>
              <a:t>Partners</a:t>
            </a:r>
            <a:r>
              <a:rPr lang="es-MX" sz="3600">
                <a:latin typeface="Instrument Sans" pitchFamily="2" charset="0"/>
              </a:rPr>
              <a:t> para Tener Todo Bajo Control</a:t>
            </a:r>
          </a:p>
        </p:txBody>
      </p:sp>
      <p:cxnSp>
        <p:nvCxnSpPr>
          <p:cNvPr id="2" name="Conector recto 1">
            <a:extLst>
              <a:ext uri="{FF2B5EF4-FFF2-40B4-BE49-F238E27FC236}">
                <a16:creationId xmlns:a16="http://schemas.microsoft.com/office/drawing/2014/main" id="{1A430388-54C6-6A94-2E7B-E3E75837AADD}"/>
              </a:ext>
            </a:extLst>
          </p:cNvPr>
          <p:cNvCxnSpPr>
            <a:cxnSpLocks/>
          </p:cNvCxnSpPr>
          <p:nvPr/>
        </p:nvCxnSpPr>
        <p:spPr>
          <a:xfrm>
            <a:off x="5538062" y="3042182"/>
            <a:ext cx="0" cy="3246719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Google Shape;1479;p6">
            <a:extLst>
              <a:ext uri="{FF2B5EF4-FFF2-40B4-BE49-F238E27FC236}">
                <a16:creationId xmlns:a16="http://schemas.microsoft.com/office/drawing/2014/main" id="{A9C7F12C-F07C-68A4-2A6A-DB98F20E346E}"/>
              </a:ext>
            </a:extLst>
          </p:cNvPr>
          <p:cNvSpPr txBox="1">
            <a:spLocks/>
          </p:cNvSpPr>
          <p:nvPr/>
        </p:nvSpPr>
        <p:spPr>
          <a:xfrm>
            <a:off x="1584684" y="3269686"/>
            <a:ext cx="3649107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buClr>
                <a:srgbClr val="595959"/>
              </a:buClr>
              <a:buSzPts val="1000"/>
            </a:pPr>
            <a:r>
              <a:rPr kumimoji="0" lang="es-MX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Instrument Sans" pitchFamily="2" charset="0"/>
                <a:ea typeface="Tahoma"/>
                <a:cs typeface="Arial" panose="020B0604020202020204" pitchFamily="34" charset="0"/>
                <a:sym typeface="Tahoma"/>
              </a:rPr>
              <a:t>Clientes de factura electrónica y nos referencia como </a:t>
            </a:r>
            <a:r>
              <a:rPr kumimoji="0" lang="es-MX" b="0" i="0" u="none" strike="noStrike" kern="0" cap="none" spc="0" normalizeH="0" baseline="0" noProof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Instrument Sans" pitchFamily="2" charset="0"/>
                <a:ea typeface="Tahoma"/>
                <a:cs typeface="Arial" panose="020B0604020202020204" pitchFamily="34" charset="0"/>
                <a:sym typeface="Tahoma"/>
              </a:rPr>
              <a:t>partner</a:t>
            </a:r>
            <a:r>
              <a:rPr kumimoji="0" lang="es-MX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Instrument Sans" pitchFamily="2" charset="0"/>
                <a:ea typeface="Tahoma"/>
                <a:cs typeface="Arial" panose="020B0604020202020204" pitchFamily="34" charset="0"/>
                <a:sym typeface="Tahoma"/>
              </a:rPr>
              <a:t> tecnológico.</a:t>
            </a:r>
            <a:endParaRPr lang="es-MX" sz="2000">
              <a:latin typeface="Instrument Sans" pitchFamily="2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Google Shape;1480;p6">
            <a:extLst>
              <a:ext uri="{FF2B5EF4-FFF2-40B4-BE49-F238E27FC236}">
                <a16:creationId xmlns:a16="http://schemas.microsoft.com/office/drawing/2014/main" id="{ABC60971-50C0-2649-78C2-03D14D975532}"/>
              </a:ext>
            </a:extLst>
          </p:cNvPr>
          <p:cNvSpPr txBox="1">
            <a:spLocks/>
          </p:cNvSpPr>
          <p:nvPr/>
        </p:nvSpPr>
        <p:spPr>
          <a:xfrm>
            <a:off x="1600182" y="3959331"/>
            <a:ext cx="3649107" cy="385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just">
              <a:buClr>
                <a:srgbClr val="595959"/>
              </a:buClr>
              <a:buSzPts val="1000"/>
              <a:defRPr kumimoji="0" sz="1000" kern="0" spc="0" normalizeH="0" baseline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ahoma"/>
                <a:ea typeface="Tahoma"/>
                <a:cs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MX" sz="1400">
                <a:latin typeface="Instrument Sans" pitchFamily="2" charset="0"/>
                <a:cs typeface="Arial" panose="020B0604020202020204" pitchFamily="34" charset="0"/>
              </a:rPr>
              <a:t>Apoya su servicio de BPO de facturación en nuestras soluciones</a:t>
            </a:r>
          </a:p>
        </p:txBody>
      </p:sp>
      <p:sp>
        <p:nvSpPr>
          <p:cNvPr id="5" name="Google Shape;1481;p6">
            <a:extLst>
              <a:ext uri="{FF2B5EF4-FFF2-40B4-BE49-F238E27FC236}">
                <a16:creationId xmlns:a16="http://schemas.microsoft.com/office/drawing/2014/main" id="{7AA68A81-B564-CB28-F34F-9CE64849F688}"/>
              </a:ext>
            </a:extLst>
          </p:cNvPr>
          <p:cNvSpPr txBox="1">
            <a:spLocks/>
          </p:cNvSpPr>
          <p:nvPr/>
        </p:nvSpPr>
        <p:spPr>
          <a:xfrm>
            <a:off x="1584684" y="4671831"/>
            <a:ext cx="3649107" cy="514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just">
              <a:buClr>
                <a:srgbClr val="595959"/>
              </a:buClr>
              <a:buSzPts val="1000"/>
              <a:defRPr kumimoji="0" sz="1000" kern="0" spc="0" normalizeH="0" baseline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ahoma"/>
                <a:ea typeface="Tahoma"/>
                <a:cs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MX" sz="1400">
                <a:latin typeface="Instrument Sans" pitchFamily="2" charset="0"/>
                <a:cs typeface="Arial" panose="020B0604020202020204" pitchFamily="34" charset="0"/>
              </a:rPr>
              <a:t>Cliente de todo el ecosistema fiscal electrónico, </a:t>
            </a:r>
            <a:r>
              <a:rPr lang="es-MX" sz="1400" err="1">
                <a:latin typeface="Instrument Sans" pitchFamily="2" charset="0"/>
                <a:cs typeface="Arial" panose="020B0604020202020204" pitchFamily="34" charset="0"/>
              </a:rPr>
              <a:t>partner</a:t>
            </a:r>
            <a:r>
              <a:rPr lang="es-MX" sz="1400">
                <a:latin typeface="Instrument Sans" pitchFamily="2" charset="0"/>
                <a:cs typeface="Arial" panose="020B0604020202020204" pitchFamily="34" charset="0"/>
              </a:rPr>
              <a:t> y prescriptor de nuestras soluciones </a:t>
            </a:r>
          </a:p>
        </p:txBody>
      </p:sp>
      <p:sp>
        <p:nvSpPr>
          <p:cNvPr id="6" name="Google Shape;1482;p6">
            <a:extLst>
              <a:ext uri="{FF2B5EF4-FFF2-40B4-BE49-F238E27FC236}">
                <a16:creationId xmlns:a16="http://schemas.microsoft.com/office/drawing/2014/main" id="{82963E6F-65DD-9E24-D7D4-FE476C041BC5}"/>
              </a:ext>
            </a:extLst>
          </p:cNvPr>
          <p:cNvSpPr txBox="1">
            <a:spLocks/>
          </p:cNvSpPr>
          <p:nvPr/>
        </p:nvSpPr>
        <p:spPr>
          <a:xfrm>
            <a:off x="1584684" y="5570711"/>
            <a:ext cx="3649106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just">
              <a:buClr>
                <a:srgbClr val="595959"/>
              </a:buClr>
              <a:buSzPts val="1000"/>
              <a:defRPr kumimoji="0" sz="1000" kern="0" spc="0" normalizeH="0" baseline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ahoma"/>
                <a:ea typeface="Tahoma"/>
                <a:cs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MX" sz="1400">
                <a:latin typeface="Instrument Sans" pitchFamily="2" charset="0"/>
                <a:cs typeface="Arial" panose="020B0604020202020204" pitchFamily="34" charset="0"/>
              </a:rPr>
              <a:t>Cliente de emisión y recepción de facturación y </a:t>
            </a:r>
            <a:r>
              <a:rPr lang="es-MX" sz="1400" err="1">
                <a:latin typeface="Instrument Sans" pitchFamily="2" charset="0"/>
                <a:cs typeface="Arial" panose="020B0604020202020204" pitchFamily="34" charset="0"/>
              </a:rPr>
              <a:t>partner</a:t>
            </a:r>
            <a:endParaRPr lang="es-MX" sz="1400">
              <a:latin typeface="Instrument Sans" pitchFamily="2" charset="0"/>
              <a:cs typeface="Arial" panose="020B0604020202020204" pitchFamily="34" charset="0"/>
            </a:endParaRPr>
          </a:p>
          <a:p>
            <a:endParaRPr lang="es-MX" sz="1400">
              <a:latin typeface="Instrument Sans" pitchFamily="2" charset="0"/>
              <a:cs typeface="Arial" panose="020B0604020202020204" pitchFamily="34" charset="0"/>
            </a:endParaRPr>
          </a:p>
        </p:txBody>
      </p:sp>
      <p:pic>
        <p:nvPicPr>
          <p:cNvPr id="7" name="Google Shape;1487;p6">
            <a:extLst>
              <a:ext uri="{FF2B5EF4-FFF2-40B4-BE49-F238E27FC236}">
                <a16:creationId xmlns:a16="http://schemas.microsoft.com/office/drawing/2014/main" id="{0DBEAAC4-88C5-7035-0AB6-592F4E1585ED}"/>
              </a:ext>
            </a:extLst>
          </p:cNvPr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378" y="5676996"/>
            <a:ext cx="1171479" cy="263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488;p6">
            <a:extLst>
              <a:ext uri="{FF2B5EF4-FFF2-40B4-BE49-F238E27FC236}">
                <a16:creationId xmlns:a16="http://schemas.microsoft.com/office/drawing/2014/main" id="{63622ABF-C0F4-A939-9C1D-49B7D164EC85}"/>
              </a:ext>
            </a:extLst>
          </p:cNvPr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864" y="3932250"/>
            <a:ext cx="462116" cy="491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489;p6">
            <a:extLst>
              <a:ext uri="{FF2B5EF4-FFF2-40B4-BE49-F238E27FC236}">
                <a16:creationId xmlns:a16="http://schemas.microsoft.com/office/drawing/2014/main" id="{58D68EA3-09C1-DB9E-C297-CCAA3BCDAECF}"/>
              </a:ext>
            </a:extLst>
          </p:cNvPr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961" y="4792998"/>
            <a:ext cx="961695" cy="400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490;p6">
            <a:extLst>
              <a:ext uri="{FF2B5EF4-FFF2-40B4-BE49-F238E27FC236}">
                <a16:creationId xmlns:a16="http://schemas.microsoft.com/office/drawing/2014/main" id="{1296485C-0FB9-F10D-4113-5096833B0F03}"/>
              </a:ext>
            </a:extLst>
          </p:cNvPr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890" y="3166129"/>
            <a:ext cx="731067" cy="58974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486;p6">
            <a:extLst>
              <a:ext uri="{FF2B5EF4-FFF2-40B4-BE49-F238E27FC236}">
                <a16:creationId xmlns:a16="http://schemas.microsoft.com/office/drawing/2014/main" id="{A34005F2-2F9B-F619-7270-5484312F5F70}"/>
              </a:ext>
            </a:extLst>
          </p:cNvPr>
          <p:cNvSpPr txBox="1"/>
          <p:nvPr/>
        </p:nvSpPr>
        <p:spPr>
          <a:xfrm>
            <a:off x="573437" y="1560293"/>
            <a:ext cx="4583752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1">
                <a:solidFill>
                  <a:srgbClr val="014464"/>
                </a:solidFill>
                <a:latin typeface="Outfit" pitchFamily="2" charset="0"/>
                <a:ea typeface="Tahoma"/>
                <a:cs typeface="Arial" panose="020B0604020202020204" pitchFamily="34" charset="0"/>
                <a:sym typeface="Tahoma"/>
              </a:rPr>
              <a:t>BIG FOUR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>
                <a:solidFill>
                  <a:srgbClr val="014464"/>
                </a:solidFill>
                <a:latin typeface="Outfit" pitchFamily="2" charset="0"/>
                <a:ea typeface="Tahoma"/>
                <a:cs typeface="Arial" panose="020B0604020202020204" pitchFamily="34" charset="0"/>
                <a:sym typeface="Tahoma"/>
              </a:rPr>
              <a:t>Más allá de una alianza…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>
                <a:solidFill>
                  <a:srgbClr val="014464"/>
                </a:solidFill>
                <a:latin typeface="Outfit" pitchFamily="2" charset="0"/>
                <a:ea typeface="Tahoma"/>
                <a:cs typeface="Arial" panose="020B0604020202020204" pitchFamily="34" charset="0"/>
                <a:sym typeface="Tahoma"/>
              </a:rPr>
              <a:t>¡Es un cliente satisfecho!  </a:t>
            </a:r>
            <a:endParaRPr sz="1200">
              <a:solidFill>
                <a:srgbClr val="014464"/>
              </a:solidFill>
              <a:latin typeface="Outfit" pitchFamily="2" charset="0"/>
              <a:cs typeface="Arial" panose="020B0604020202020204" pitchFamily="34" charset="0"/>
            </a:endParaRPr>
          </a:p>
        </p:txBody>
      </p:sp>
      <p:sp>
        <p:nvSpPr>
          <p:cNvPr id="15" name="Google Shape;1464;p5">
            <a:extLst>
              <a:ext uri="{FF2B5EF4-FFF2-40B4-BE49-F238E27FC236}">
                <a16:creationId xmlns:a16="http://schemas.microsoft.com/office/drawing/2014/main" id="{E1AF47F0-B8F0-B521-46E1-FC362F285B4A}"/>
              </a:ext>
            </a:extLst>
          </p:cNvPr>
          <p:cNvSpPr txBox="1">
            <a:spLocks/>
          </p:cNvSpPr>
          <p:nvPr/>
        </p:nvSpPr>
        <p:spPr>
          <a:xfrm>
            <a:off x="7795649" y="4093049"/>
            <a:ext cx="3915581" cy="66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just">
              <a:buClr>
                <a:srgbClr val="595959"/>
              </a:buClr>
              <a:buSzPts val="1000"/>
              <a:defRPr kumimoji="0" sz="1000" kern="0" spc="0" normalizeH="0" baseline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ahoma"/>
                <a:ea typeface="Tahoma"/>
                <a:cs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MX" sz="1400">
                <a:latin typeface="Instrument Sans" pitchFamily="2" charset="0"/>
                <a:cs typeface="Arial" panose="020B0604020202020204" pitchFamily="34" charset="0"/>
              </a:rPr>
              <a:t>Nuestras soluciones compatibles con el líder en la nube pública se vuelven más flexibles, escalables y de alta disponibilidad. </a:t>
            </a:r>
          </a:p>
        </p:txBody>
      </p:sp>
      <p:sp>
        <p:nvSpPr>
          <p:cNvPr id="16" name="Google Shape;1465;p5">
            <a:extLst>
              <a:ext uri="{FF2B5EF4-FFF2-40B4-BE49-F238E27FC236}">
                <a16:creationId xmlns:a16="http://schemas.microsoft.com/office/drawing/2014/main" id="{10E60735-7114-4EED-F1AF-397C10AAE89C}"/>
              </a:ext>
            </a:extLst>
          </p:cNvPr>
          <p:cNvSpPr txBox="1">
            <a:spLocks/>
          </p:cNvSpPr>
          <p:nvPr/>
        </p:nvSpPr>
        <p:spPr>
          <a:xfrm>
            <a:off x="7795649" y="3322750"/>
            <a:ext cx="3915586" cy="597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just">
              <a:buClr>
                <a:srgbClr val="595959"/>
              </a:buClr>
              <a:buSzPts val="1000"/>
              <a:defRPr kumimoji="0" sz="1000" kern="0" spc="0" normalizeH="0" baseline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ahoma"/>
                <a:ea typeface="Tahoma"/>
                <a:cs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MX" sz="1400">
                <a:latin typeface="Instrument Sans" pitchFamily="2" charset="0"/>
                <a:cs typeface="Arial" panose="020B0604020202020204" pitchFamily="34" charset="0"/>
              </a:rPr>
              <a:t>Certificados como expertos, somos </a:t>
            </a:r>
            <a:r>
              <a:rPr lang="es-MX" sz="1400" err="1">
                <a:latin typeface="Instrument Sans" pitchFamily="2" charset="0"/>
                <a:cs typeface="Arial" panose="020B0604020202020204" pitchFamily="34" charset="0"/>
              </a:rPr>
              <a:t>partners</a:t>
            </a:r>
            <a:r>
              <a:rPr lang="es-MX" sz="1400">
                <a:latin typeface="Instrument Sans" pitchFamily="2" charset="0"/>
                <a:cs typeface="Arial" panose="020B0604020202020204" pitchFamily="34" charset="0"/>
              </a:rPr>
              <a:t> ISV Y CSP, usamos su tecnología en nuestras soluciones.</a:t>
            </a:r>
          </a:p>
          <a:p>
            <a:endParaRPr lang="es-MX" sz="1400">
              <a:latin typeface="Instrument Sans" pitchFamily="2" charset="0"/>
              <a:cs typeface="Arial" panose="020B0604020202020204" pitchFamily="34" charset="0"/>
            </a:endParaRPr>
          </a:p>
        </p:txBody>
      </p:sp>
      <p:sp>
        <p:nvSpPr>
          <p:cNvPr id="17" name="Google Shape;1466;p5">
            <a:extLst>
              <a:ext uri="{FF2B5EF4-FFF2-40B4-BE49-F238E27FC236}">
                <a16:creationId xmlns:a16="http://schemas.microsoft.com/office/drawing/2014/main" id="{7F0CB6F1-BBEB-224E-3882-6A8E9E7526CF}"/>
              </a:ext>
            </a:extLst>
          </p:cNvPr>
          <p:cNvSpPr txBox="1">
            <a:spLocks/>
          </p:cNvSpPr>
          <p:nvPr/>
        </p:nvSpPr>
        <p:spPr>
          <a:xfrm>
            <a:off x="7795650" y="4945255"/>
            <a:ext cx="3915580" cy="52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just">
              <a:buClr>
                <a:srgbClr val="595959"/>
              </a:buClr>
              <a:buSzPts val="1000"/>
              <a:defRPr kumimoji="0" sz="1000" kern="0" spc="0" normalizeH="0" baseline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ahoma"/>
                <a:ea typeface="Tahoma"/>
                <a:cs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MX" sz="1400">
                <a:latin typeface="Instrument Sans" pitchFamily="2" charset="0"/>
                <a:cs typeface="Arial" panose="020B0604020202020204" pitchFamily="34" charset="0"/>
              </a:rPr>
              <a:t>Los conectores de nuestras soluciones de factura electrónica certificadas y referidas por SAP</a:t>
            </a:r>
          </a:p>
          <a:p>
            <a:endParaRPr lang="es-MX" sz="1400">
              <a:latin typeface="Instrument Sans" pitchFamily="2" charset="0"/>
              <a:cs typeface="Arial" panose="020B0604020202020204" pitchFamily="34" charset="0"/>
            </a:endParaRPr>
          </a:p>
        </p:txBody>
      </p:sp>
      <p:pic>
        <p:nvPicPr>
          <p:cNvPr id="18" name="Google Shape;1471;p5">
            <a:extLst>
              <a:ext uri="{FF2B5EF4-FFF2-40B4-BE49-F238E27FC236}">
                <a16:creationId xmlns:a16="http://schemas.microsoft.com/office/drawing/2014/main" id="{5123CF24-2E60-69BC-C88E-2F9E3E6717F8}"/>
              </a:ext>
            </a:extLst>
          </p:cNvPr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3602" y="4191509"/>
            <a:ext cx="1751517" cy="482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472;p5">
            <a:extLst>
              <a:ext uri="{FF2B5EF4-FFF2-40B4-BE49-F238E27FC236}">
                <a16:creationId xmlns:a16="http://schemas.microsoft.com/office/drawing/2014/main" id="{EE8D642C-AB17-43FA-F11A-A8F9B3532A26}"/>
              </a:ext>
            </a:extLst>
          </p:cNvPr>
          <p:cNvPicPr preferRelativeResize="0"/>
          <p:nvPr/>
        </p:nvPicPr>
        <p:blipFill rotWithShape="1"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3332" y="3269686"/>
            <a:ext cx="1751517" cy="597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473;p5">
            <a:extLst>
              <a:ext uri="{FF2B5EF4-FFF2-40B4-BE49-F238E27FC236}">
                <a16:creationId xmlns:a16="http://schemas.microsoft.com/office/drawing/2014/main" id="{9F82BE83-A0A8-C727-1F1D-88C25E4D2727}"/>
              </a:ext>
            </a:extLst>
          </p:cNvPr>
          <p:cNvPicPr preferRelativeResize="0"/>
          <p:nvPr/>
        </p:nvPicPr>
        <p:blipFill rotWithShape="1">
          <a:blip r:embed="rId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0709" y="4829942"/>
            <a:ext cx="1337302" cy="752163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1470;p5">
            <a:extLst>
              <a:ext uri="{FF2B5EF4-FFF2-40B4-BE49-F238E27FC236}">
                <a16:creationId xmlns:a16="http://schemas.microsoft.com/office/drawing/2014/main" id="{EDFDDA2F-DE4F-E38E-8D48-686075107847}"/>
              </a:ext>
            </a:extLst>
          </p:cNvPr>
          <p:cNvSpPr txBox="1"/>
          <p:nvPr/>
        </p:nvSpPr>
        <p:spPr>
          <a:xfrm>
            <a:off x="6435444" y="1701370"/>
            <a:ext cx="492545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0" i="0" u="none" strike="noStrike" cap="none">
                <a:solidFill>
                  <a:srgbClr val="014464"/>
                </a:solidFill>
                <a:latin typeface="Outfit" pitchFamily="2" charset="0"/>
                <a:ea typeface="Tahoma"/>
                <a:cs typeface="Arial" panose="020B0604020202020204" pitchFamily="34" charset="0"/>
                <a:sym typeface="Tahoma"/>
              </a:rPr>
              <a:t>Soluciones certificadas que garantizan los más altos estándares de fiabilidad en la región.</a:t>
            </a:r>
            <a:endParaRPr sz="1600">
              <a:solidFill>
                <a:srgbClr val="014464"/>
              </a:solidFill>
              <a:latin typeface="Outfit" pitchFamily="2" charset="0"/>
              <a:cs typeface="Arial" panose="020B0604020202020204" pitchFamily="34" charset="0"/>
            </a:endParaRPr>
          </a:p>
        </p:txBody>
      </p:sp>
      <p:sp>
        <p:nvSpPr>
          <p:cNvPr id="23" name="Google Shape;1486;p6">
            <a:extLst>
              <a:ext uri="{FF2B5EF4-FFF2-40B4-BE49-F238E27FC236}">
                <a16:creationId xmlns:a16="http://schemas.microsoft.com/office/drawing/2014/main" id="{9AC3ED90-D5FF-4192-F95F-381698FA5DB5}"/>
              </a:ext>
            </a:extLst>
          </p:cNvPr>
          <p:cNvSpPr txBox="1"/>
          <p:nvPr/>
        </p:nvSpPr>
        <p:spPr>
          <a:xfrm>
            <a:off x="718370" y="2640681"/>
            <a:ext cx="446892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b="1">
                <a:solidFill>
                  <a:srgbClr val="00263E"/>
                </a:solidFill>
                <a:latin typeface="Outfit" pitchFamily="2" charset="0"/>
                <a:ea typeface="Tahoma"/>
                <a:cs typeface="Arial" panose="020B0604020202020204" pitchFamily="34" charset="0"/>
                <a:sym typeface="Tahoma"/>
              </a:rPr>
              <a:t>ALIADO FISCAL</a:t>
            </a:r>
            <a:endParaRPr sz="1400" b="1">
              <a:solidFill>
                <a:srgbClr val="00263E"/>
              </a:solidFill>
              <a:latin typeface="Outfit" pitchFamily="2" charset="0"/>
              <a:cs typeface="Arial" panose="020B0604020202020204" pitchFamily="34" charset="0"/>
            </a:endParaRPr>
          </a:p>
        </p:txBody>
      </p:sp>
      <p:sp>
        <p:nvSpPr>
          <p:cNvPr id="24" name="Google Shape;1486;p6">
            <a:extLst>
              <a:ext uri="{FF2B5EF4-FFF2-40B4-BE49-F238E27FC236}">
                <a16:creationId xmlns:a16="http://schemas.microsoft.com/office/drawing/2014/main" id="{3A3DE2E8-D008-94FB-1225-30AE12981F11}"/>
              </a:ext>
            </a:extLst>
          </p:cNvPr>
          <p:cNvSpPr txBox="1"/>
          <p:nvPr/>
        </p:nvSpPr>
        <p:spPr>
          <a:xfrm>
            <a:off x="6419949" y="2640678"/>
            <a:ext cx="483005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b="1">
                <a:solidFill>
                  <a:srgbClr val="00263E"/>
                </a:solidFill>
                <a:latin typeface="Outfit" pitchFamily="2" charset="0"/>
                <a:ea typeface="Tahoma"/>
                <a:cs typeface="Arial" panose="020B0604020202020204" pitchFamily="34" charset="0"/>
                <a:sym typeface="Tahoma"/>
              </a:rPr>
              <a:t>ALIADO TECNOLÓGICO</a:t>
            </a:r>
            <a:endParaRPr sz="1400" b="1">
              <a:solidFill>
                <a:srgbClr val="00263E"/>
              </a:solidFill>
              <a:latin typeface="Outfit" pitchFamily="2" charset="0"/>
              <a:cs typeface="Arial" panose="020B0604020202020204" pitchFamily="34" charset="0"/>
            </a:endParaRPr>
          </a:p>
        </p:txBody>
      </p:sp>
      <p:pic>
        <p:nvPicPr>
          <p:cNvPr id="11" name="Imagen 10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0071E0B-005D-7658-02C0-488E72AA577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9" t="57903" r="8129" b="35211"/>
          <a:stretch/>
        </p:blipFill>
        <p:spPr>
          <a:xfrm>
            <a:off x="11189956" y="6607114"/>
            <a:ext cx="722760" cy="8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8066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g259129987a7_4_2248"/>
          <p:cNvSpPr txBox="1">
            <a:spLocks noGrp="1"/>
          </p:cNvSpPr>
          <p:nvPr>
            <p:ph type="body" idx="10"/>
          </p:nvPr>
        </p:nvSpPr>
        <p:spPr>
          <a:xfrm>
            <a:off x="838200" y="568903"/>
            <a:ext cx="10515600" cy="273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"/>
              <a:buNone/>
            </a:pPr>
            <a:r>
              <a:rPr lang="es-ES">
                <a:solidFill>
                  <a:srgbClr val="00B5CC"/>
                </a:solidFill>
                <a:latin typeface="Outfit" pitchFamily="2" charset="0"/>
              </a:rPr>
              <a:t>ALIANZAS</a:t>
            </a:r>
            <a:endParaRPr>
              <a:solidFill>
                <a:srgbClr val="00B5CC"/>
              </a:solidFill>
              <a:latin typeface="Outfit" pitchFamily="2" charset="0"/>
            </a:endParaRPr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400"/>
              <a:buNone/>
            </a:pPr>
            <a:endParaRPr>
              <a:solidFill>
                <a:srgbClr val="00B5CC"/>
              </a:solidFill>
              <a:latin typeface="Outfit" pitchFamily="2" charset="0"/>
            </a:endParaRPr>
          </a:p>
        </p:txBody>
      </p:sp>
      <p:sp>
        <p:nvSpPr>
          <p:cNvPr id="885" name="Google Shape;885;g259129987a7_4_2248"/>
          <p:cNvSpPr txBox="1">
            <a:spLocks noGrp="1"/>
          </p:cNvSpPr>
          <p:nvPr>
            <p:ph type="body" idx="4294967295"/>
          </p:nvPr>
        </p:nvSpPr>
        <p:spPr>
          <a:xfrm>
            <a:off x="838200" y="809730"/>
            <a:ext cx="8580438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</a:pPr>
            <a:r>
              <a:rPr lang="es-MX" sz="3600">
                <a:latin typeface="Instrument Sans" pitchFamily="2" charset="0"/>
              </a:rPr>
              <a:t>Comprometidos con nuestro entorno</a:t>
            </a:r>
          </a:p>
        </p:txBody>
      </p:sp>
      <p:pic>
        <p:nvPicPr>
          <p:cNvPr id="11" name="Imagen 10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0071E0B-005D-7658-02C0-488E72AA57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9" t="57903" r="8129" b="35211"/>
          <a:stretch/>
        </p:blipFill>
        <p:spPr>
          <a:xfrm>
            <a:off x="11189956" y="6607114"/>
            <a:ext cx="722760" cy="84870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31381697-5A17-B726-07B7-4C86C02D1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052" y="3436014"/>
            <a:ext cx="2368472" cy="1009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47BE309F-9EDC-6E1C-3CC9-4BE07809D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702" y="3386603"/>
            <a:ext cx="1917655" cy="1009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B08D97AC-5D70-BF78-A042-B51752D27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558" y="3464884"/>
            <a:ext cx="951551" cy="95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>
            <a:extLst>
              <a:ext uri="{FF2B5EF4-FFF2-40B4-BE49-F238E27FC236}">
                <a16:creationId xmlns:a16="http://schemas.microsoft.com/office/drawing/2014/main" id="{A6A70D06-A513-DCDC-4D07-8E59298B1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875" y="4854871"/>
            <a:ext cx="2368472" cy="68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Asociación Colombiana de Factoring Electrónico (ASOFACE) - Asociacion -  Profesional independiente | LinkedIn">
            <a:extLst>
              <a:ext uri="{FF2B5EF4-FFF2-40B4-BE49-F238E27FC236}">
                <a16:creationId xmlns:a16="http://schemas.microsoft.com/office/drawing/2014/main" id="{7C24AF0A-0A03-990A-F6F9-AD8CBBF42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626" y="4746866"/>
            <a:ext cx="2514483" cy="793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Google Shape;1513;p8">
            <a:extLst>
              <a:ext uri="{FF2B5EF4-FFF2-40B4-BE49-F238E27FC236}">
                <a16:creationId xmlns:a16="http://schemas.microsoft.com/office/drawing/2014/main" id="{8E837D1B-1111-00D5-2D87-9A0C128386DE}"/>
              </a:ext>
            </a:extLst>
          </p:cNvPr>
          <p:cNvSpPr txBox="1">
            <a:spLocks/>
          </p:cNvSpPr>
          <p:nvPr/>
        </p:nvSpPr>
        <p:spPr>
          <a:xfrm>
            <a:off x="2681069" y="2222180"/>
            <a:ext cx="6695406" cy="793459"/>
          </a:xfrm>
          <a:prstGeom prst="roundRect">
            <a:avLst/>
          </a:prstGeom>
          <a:solidFill>
            <a:srgbClr val="014464"/>
          </a:solidFill>
          <a:ln w="19050">
            <a:solidFill>
              <a:schemeClr val="bg2">
                <a:lumMod val="50000"/>
              </a:schemeClr>
            </a:solidFill>
          </a:ln>
        </p:spPr>
        <p:txBody>
          <a:bodyPr spcFirstLastPara="1" wrap="square" lIns="288000" tIns="45700" rIns="288000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595959"/>
              </a:buClr>
              <a:buSzPts val="1100"/>
              <a:buFont typeface="Tahoma"/>
              <a:buNone/>
            </a:pPr>
            <a:r>
              <a:rPr lang="es-MX" sz="180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Arial" panose="020B0604020202020204" pitchFamily="34" charset="0"/>
              </a:rPr>
              <a:t>Colaboramos en asociaciones y cámaras para fomentar el progreso económico</a:t>
            </a:r>
          </a:p>
        </p:txBody>
      </p:sp>
    </p:spTree>
    <p:extLst>
      <p:ext uri="{BB962C8B-B14F-4D97-AF65-F5344CB8AC3E}">
        <p14:creationId xmlns:p14="http://schemas.microsoft.com/office/powerpoint/2010/main" val="1145043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168;p19">
            <a:extLst>
              <a:ext uri="{FF2B5EF4-FFF2-40B4-BE49-F238E27FC236}">
                <a16:creationId xmlns:a16="http://schemas.microsoft.com/office/drawing/2014/main" id="{48FF6511-C4EC-B5E7-72E6-7DAA96739136}"/>
              </a:ext>
            </a:extLst>
          </p:cNvPr>
          <p:cNvSpPr/>
          <p:nvPr/>
        </p:nvSpPr>
        <p:spPr>
          <a:xfrm>
            <a:off x="8740918" y="2905126"/>
            <a:ext cx="2701419" cy="2526684"/>
          </a:xfrm>
          <a:prstGeom prst="roundRect">
            <a:avLst>
              <a:gd name="adj" fmla="val 666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252000" tIns="91425" rIns="216000" bIns="91425" anchor="ctr" anchorCtr="0">
            <a:noAutofit/>
          </a:bodyPr>
          <a:lstStyle/>
          <a:p>
            <a:pPr marL="228600" indent="-228600" algn="l">
              <a:buAutoNum type="arabicPeriod"/>
            </a:pPr>
            <a:r>
              <a:rPr lang="es-MX" sz="12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Ciclo de vida Contratos (CLM)​</a:t>
            </a:r>
          </a:p>
          <a:p>
            <a:pPr marL="228600" indent="-228600" algn="l">
              <a:buAutoNum type="arabicPeriod"/>
            </a:pPr>
            <a:r>
              <a:rPr lang="es-MX" sz="12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Ciclo de vida Aseguradoras​</a:t>
            </a:r>
          </a:p>
          <a:p>
            <a:pPr marL="228600" indent="-228600" algn="l">
              <a:buAutoNum type="arabicPeriod"/>
            </a:pPr>
            <a:r>
              <a:rPr lang="es-MX" sz="12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Aceptación del recibo de nómina.​</a:t>
            </a:r>
          </a:p>
          <a:p>
            <a:pPr marL="228600" indent="-228600" algn="l">
              <a:buAutoNum type="arabicPeriod"/>
            </a:pPr>
            <a:r>
              <a:rPr lang="es-MX" sz="12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Expedientes electrónicos​</a:t>
            </a:r>
          </a:p>
          <a:p>
            <a:pPr marL="228600" indent="-228600" algn="l">
              <a:buAutoNum type="arabicPeriod"/>
            </a:pPr>
            <a:r>
              <a:rPr lang="es-MX" sz="12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Firmas Electrónicas y Firmas Avanzadas​</a:t>
            </a:r>
          </a:p>
          <a:p>
            <a:pPr marL="228600" indent="-228600" algn="l">
              <a:buAutoNum type="arabicPeriod"/>
            </a:pPr>
            <a:r>
              <a:rPr lang="es-MX" sz="1200" b="0" i="0" u="none" strike="noStrike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Nom</a:t>
            </a:r>
            <a:r>
              <a:rPr lang="es-MX" sz="12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151</a:t>
            </a:r>
            <a:endParaRPr sz="1200">
              <a:solidFill>
                <a:schemeClr val="bg1"/>
              </a:solidFill>
            </a:endParaRPr>
          </a:p>
        </p:txBody>
      </p:sp>
      <p:sp>
        <p:nvSpPr>
          <p:cNvPr id="19" name="Google Shape;168;p19">
            <a:extLst>
              <a:ext uri="{FF2B5EF4-FFF2-40B4-BE49-F238E27FC236}">
                <a16:creationId xmlns:a16="http://schemas.microsoft.com/office/drawing/2014/main" id="{F4BF4B14-62EC-7B75-F6CF-4A728FFEDEEC}"/>
              </a:ext>
            </a:extLst>
          </p:cNvPr>
          <p:cNvSpPr/>
          <p:nvPr/>
        </p:nvSpPr>
        <p:spPr>
          <a:xfrm>
            <a:off x="545477" y="2232652"/>
            <a:ext cx="2938971" cy="1814564"/>
          </a:xfrm>
          <a:prstGeom prst="roundRect">
            <a:avLst>
              <a:gd name="adj" fmla="val 9373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630"/>
              </a:spcBef>
              <a:spcAft>
                <a:spcPts val="0"/>
              </a:spcAft>
              <a:buClr>
                <a:schemeClr val="bg1"/>
              </a:buClr>
              <a:buSzPts val="1200"/>
              <a:buFont typeface="+mj-lt"/>
              <a:buAutoNum type="arabicPeriod"/>
            </a:pPr>
            <a:r>
              <a:rPr lang="es-MX" sz="1200">
                <a:solidFill>
                  <a:schemeClr val="bg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B</a:t>
            </a:r>
            <a:r>
              <a:rPr lang="es-MX" sz="1200" b="0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iometría​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630"/>
              </a:spcBef>
              <a:spcAft>
                <a:spcPts val="0"/>
              </a:spcAft>
              <a:buClr>
                <a:schemeClr val="bg1"/>
              </a:buClr>
              <a:buSzPts val="1200"/>
              <a:buFont typeface="+mj-lt"/>
              <a:buAutoNum type="arabicPeriod"/>
            </a:pPr>
            <a:r>
              <a:rPr lang="es-MX" sz="1200" b="0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Procesos de </a:t>
            </a:r>
            <a:r>
              <a:rPr lang="es-MX" sz="1200" b="0" i="0" u="none" strike="noStrike" cap="none" err="1">
                <a:solidFill>
                  <a:schemeClr val="bg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on-boarding</a:t>
            </a:r>
            <a:r>
              <a:rPr lang="es-MX" sz="1200" b="0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.​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630"/>
              </a:spcBef>
              <a:spcAft>
                <a:spcPts val="0"/>
              </a:spcAft>
              <a:buClr>
                <a:schemeClr val="bg1"/>
              </a:buClr>
              <a:buSzPts val="1200"/>
              <a:buFont typeface="+mj-lt"/>
              <a:buAutoNum type="arabicPeriod"/>
            </a:pPr>
            <a:r>
              <a:rPr lang="es-MX" sz="1200" b="0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Procesos para conocer a clientes (KYC) y </a:t>
            </a:r>
            <a:r>
              <a:rPr lang="es-MX" sz="1200" b="0" i="0" u="none" strike="noStrike" cap="none" err="1">
                <a:solidFill>
                  <a:schemeClr val="bg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background</a:t>
            </a:r>
            <a:r>
              <a:rPr lang="es-MX" sz="1200" b="0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s-MX" sz="1200" b="0" i="0" u="none" strike="noStrike" cap="none" err="1">
                <a:solidFill>
                  <a:schemeClr val="bg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check</a:t>
            </a:r>
            <a:r>
              <a:rPr lang="es-MX" sz="1200" b="0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​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630"/>
              </a:spcBef>
              <a:spcAft>
                <a:spcPts val="0"/>
              </a:spcAft>
              <a:buClr>
                <a:schemeClr val="bg1"/>
              </a:buClr>
              <a:buSzPts val="1200"/>
              <a:buFont typeface="+mj-lt"/>
              <a:buAutoNum type="arabicPeriod"/>
            </a:pPr>
            <a:r>
              <a:rPr lang="es-MX" sz="1200" b="0" i="0" u="none" strike="noStrike" cap="none" err="1">
                <a:solidFill>
                  <a:schemeClr val="bg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Tokenización</a:t>
            </a:r>
            <a:r>
              <a:rPr lang="es-MX" sz="1200" b="0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de acceso​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14" name="Google Shape;604;p43">
            <a:extLst>
              <a:ext uri="{FF2B5EF4-FFF2-40B4-BE49-F238E27FC236}">
                <a16:creationId xmlns:a16="http://schemas.microsoft.com/office/drawing/2014/main" id="{119A5277-F624-F4DD-5A12-5E867ED800B2}"/>
              </a:ext>
            </a:extLst>
          </p:cNvPr>
          <p:cNvSpPr/>
          <p:nvPr/>
        </p:nvSpPr>
        <p:spPr>
          <a:xfrm>
            <a:off x="476274" y="2162957"/>
            <a:ext cx="180000" cy="180000"/>
          </a:xfrm>
          <a:prstGeom prst="donut">
            <a:avLst>
              <a:gd name="adj" fmla="val 25000"/>
            </a:avLst>
          </a:prstGeom>
          <a:solidFill>
            <a:srgbClr val="003E5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" name="Google Shape;605;p43">
            <a:extLst>
              <a:ext uri="{FF2B5EF4-FFF2-40B4-BE49-F238E27FC236}">
                <a16:creationId xmlns:a16="http://schemas.microsoft.com/office/drawing/2014/main" id="{FDDAA6CD-F3EE-0439-737E-6243953AA397}"/>
              </a:ext>
            </a:extLst>
          </p:cNvPr>
          <p:cNvCxnSpPr/>
          <p:nvPr/>
        </p:nvCxnSpPr>
        <p:spPr>
          <a:xfrm>
            <a:off x="7782869" y="3886121"/>
            <a:ext cx="452729" cy="0"/>
          </a:xfrm>
          <a:prstGeom prst="straightConnector1">
            <a:avLst/>
          </a:prstGeom>
          <a:noFill/>
          <a:ln w="9525" cap="flat" cmpd="sng">
            <a:solidFill>
              <a:srgbClr val="6B6B6B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22" name="Rectángulo 21">
            <a:extLst>
              <a:ext uri="{FF2B5EF4-FFF2-40B4-BE49-F238E27FC236}">
                <a16:creationId xmlns:a16="http://schemas.microsoft.com/office/drawing/2014/main" id="{D55E8348-3C32-4C03-3046-AC508F5CD186}"/>
              </a:ext>
            </a:extLst>
          </p:cNvPr>
          <p:cNvSpPr/>
          <p:nvPr/>
        </p:nvSpPr>
        <p:spPr>
          <a:xfrm>
            <a:off x="686878" y="2100851"/>
            <a:ext cx="2122277" cy="304212"/>
          </a:xfrm>
          <a:prstGeom prst="rect">
            <a:avLst/>
          </a:prstGeom>
          <a:solidFill>
            <a:srgbClr val="7ED9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b="1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E- PERSONA</a:t>
            </a:r>
            <a:endParaRPr lang="es-MX" sz="1200" b="0" i="0" u="none" strike="noStrike" cap="none">
              <a:solidFill>
                <a:schemeClr val="tx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Google Shape;606;p43">
            <a:extLst>
              <a:ext uri="{FF2B5EF4-FFF2-40B4-BE49-F238E27FC236}">
                <a16:creationId xmlns:a16="http://schemas.microsoft.com/office/drawing/2014/main" id="{FB198F67-E285-5CA7-CCEA-2DCC659BCEA5}"/>
              </a:ext>
            </a:extLst>
          </p:cNvPr>
          <p:cNvSpPr/>
          <p:nvPr/>
        </p:nvSpPr>
        <p:spPr>
          <a:xfrm>
            <a:off x="8258268" y="3798949"/>
            <a:ext cx="180000" cy="180000"/>
          </a:xfrm>
          <a:prstGeom prst="donut">
            <a:avLst>
              <a:gd name="adj" fmla="val 25000"/>
            </a:avLst>
          </a:prstGeom>
          <a:solidFill>
            <a:srgbClr val="6B6B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8FCF9CF1-E985-F433-6DCE-D963C8952079}"/>
              </a:ext>
            </a:extLst>
          </p:cNvPr>
          <p:cNvSpPr/>
          <p:nvPr/>
        </p:nvSpPr>
        <p:spPr>
          <a:xfrm>
            <a:off x="8933561" y="2753431"/>
            <a:ext cx="1802367" cy="304212"/>
          </a:xfrm>
          <a:prstGeom prst="rect">
            <a:avLst/>
          </a:prstGeom>
          <a:solidFill>
            <a:srgbClr val="D1F1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E-FIRMA</a:t>
            </a:r>
          </a:p>
        </p:txBody>
      </p:sp>
      <p:pic>
        <p:nvPicPr>
          <p:cNvPr id="25" name="Imagen 2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D8CC7242-3F91-F237-BCAC-B5CE58D74B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38" t="56068"/>
          <a:stretch/>
        </p:blipFill>
        <p:spPr>
          <a:xfrm>
            <a:off x="11132360" y="6589115"/>
            <a:ext cx="918132" cy="552839"/>
          </a:xfrm>
          <a:prstGeom prst="rect">
            <a:avLst/>
          </a:prstGeom>
        </p:spPr>
      </p:pic>
      <p:sp>
        <p:nvSpPr>
          <p:cNvPr id="35" name="Título 1">
            <a:extLst>
              <a:ext uri="{FF2B5EF4-FFF2-40B4-BE49-F238E27FC236}">
                <a16:creationId xmlns:a16="http://schemas.microsoft.com/office/drawing/2014/main" id="{C25E1834-541F-208D-4889-2EB0764C736D}"/>
              </a:ext>
            </a:extLst>
          </p:cNvPr>
          <p:cNvSpPr txBox="1">
            <a:spLocks/>
          </p:cNvSpPr>
          <p:nvPr/>
        </p:nvSpPr>
        <p:spPr>
          <a:xfrm>
            <a:off x="844003" y="613468"/>
            <a:ext cx="11055533" cy="7416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accent1"/>
                </a:solidFill>
                <a:latin typeface="Outfit Light" pitchFamily="2" charset="0"/>
                <a:ea typeface="+mj-ea"/>
                <a:cs typeface="+mj-cs"/>
              </a:defRPr>
            </a:lvl1pPr>
          </a:lstStyle>
          <a:p>
            <a:r>
              <a:rPr lang="es-MX" sz="3600" err="1">
                <a:solidFill>
                  <a:srgbClr val="014464"/>
                </a:solidFill>
                <a:latin typeface="Instrument Sans"/>
                <a:cs typeface="Arial" panose="020B0604020202020204" pitchFamily="34" charset="0"/>
              </a:rPr>
              <a:t>One</a:t>
            </a:r>
            <a:r>
              <a:rPr lang="es-MX" sz="3600">
                <a:solidFill>
                  <a:srgbClr val="014464"/>
                </a:solidFill>
                <a:latin typeface="Instrument Sans"/>
                <a:cs typeface="Arial" panose="020B0604020202020204" pitchFamily="34" charset="0"/>
              </a:rPr>
              <a:t> Stop Shop: En Iberoamérica Todo Bajo Control  ​</a:t>
            </a:r>
            <a:endParaRPr lang="es-CL" sz="3600">
              <a:solidFill>
                <a:srgbClr val="014464"/>
              </a:solidFill>
              <a:latin typeface="Instrument Sans"/>
              <a:cs typeface="Arial" panose="020B0604020202020204" pitchFamily="34" charset="0"/>
            </a:endParaRPr>
          </a:p>
        </p:txBody>
      </p:sp>
      <p:sp>
        <p:nvSpPr>
          <p:cNvPr id="36" name="Marcador de texto 6">
            <a:extLst>
              <a:ext uri="{FF2B5EF4-FFF2-40B4-BE49-F238E27FC236}">
                <a16:creationId xmlns:a16="http://schemas.microsoft.com/office/drawing/2014/main" id="{5F32D8C3-E623-FEB2-E08F-35C267C604E4}"/>
              </a:ext>
            </a:extLst>
          </p:cNvPr>
          <p:cNvSpPr txBox="1">
            <a:spLocks/>
          </p:cNvSpPr>
          <p:nvPr/>
        </p:nvSpPr>
        <p:spPr>
          <a:xfrm>
            <a:off x="844005" y="433671"/>
            <a:ext cx="5347063" cy="276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500">
                <a:solidFill>
                  <a:srgbClr val="00B5CC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SOLUCIONES</a:t>
            </a:r>
          </a:p>
          <a:p>
            <a:endParaRPr lang="es-CL" sz="1500">
              <a:solidFill>
                <a:srgbClr val="00B5CC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Google Shape;601;p43">
            <a:extLst>
              <a:ext uri="{FF2B5EF4-FFF2-40B4-BE49-F238E27FC236}">
                <a16:creationId xmlns:a16="http://schemas.microsoft.com/office/drawing/2014/main" id="{C0C782AE-7B16-104F-1A67-743B783349BB}"/>
              </a:ext>
            </a:extLst>
          </p:cNvPr>
          <p:cNvSpPr/>
          <p:nvPr/>
        </p:nvSpPr>
        <p:spPr>
          <a:xfrm>
            <a:off x="526361" y="4336668"/>
            <a:ext cx="180000" cy="180000"/>
          </a:xfrm>
          <a:prstGeom prst="donut">
            <a:avLst>
              <a:gd name="adj" fmla="val 25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Imagen 43">
            <a:extLst>
              <a:ext uri="{FF2B5EF4-FFF2-40B4-BE49-F238E27FC236}">
                <a16:creationId xmlns:a16="http://schemas.microsoft.com/office/drawing/2014/main" id="{264EF018-E13C-A9A9-E212-183D8F84D3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1136" y="1329074"/>
            <a:ext cx="5308781" cy="5439600"/>
          </a:xfrm>
          <a:prstGeom prst="rect">
            <a:avLst/>
          </a:prstGeom>
          <a:effectLst>
            <a:outerShdw blurRad="381000" dist="50800" dir="2880000" sx="80000" sy="80000" algn="ctr" rotWithShape="0">
              <a:srgbClr val="000000">
                <a:alpha val="13000"/>
              </a:srgbClr>
            </a:outerShdw>
          </a:effectLst>
        </p:spPr>
      </p:pic>
      <p:sp>
        <p:nvSpPr>
          <p:cNvPr id="20" name="Google Shape;168;p19">
            <a:extLst>
              <a:ext uri="{FF2B5EF4-FFF2-40B4-BE49-F238E27FC236}">
                <a16:creationId xmlns:a16="http://schemas.microsoft.com/office/drawing/2014/main" id="{43EB4B26-4EFF-0B68-9030-D60213301E08}"/>
              </a:ext>
            </a:extLst>
          </p:cNvPr>
          <p:cNvSpPr/>
          <p:nvPr/>
        </p:nvSpPr>
        <p:spPr>
          <a:xfrm>
            <a:off x="569905" y="4450984"/>
            <a:ext cx="2960999" cy="1973345"/>
          </a:xfrm>
          <a:prstGeom prst="roundRect">
            <a:avLst>
              <a:gd name="adj" fmla="val 996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216000" tIns="91425" rIns="216000" bIns="91425" anchor="ctr" anchorCtr="0">
            <a:noAutofit/>
          </a:bodyPr>
          <a:lstStyle/>
          <a:p>
            <a:pPr marL="514350" indent="-514350" algn="l">
              <a:buClr>
                <a:schemeClr val="bg1"/>
              </a:buClr>
              <a:buFont typeface="+mj-lt"/>
              <a:buAutoNum type="arabicPeriod"/>
            </a:pPr>
            <a:endParaRPr lang="es-MX" sz="1200" b="0" i="0" u="none" strike="noStrike">
              <a:solidFill>
                <a:schemeClr val="bg1"/>
              </a:solidFill>
              <a:effectLst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514350" indent="-514350" algn="l">
              <a:buClr>
                <a:schemeClr val="bg1"/>
              </a:buClr>
              <a:buFont typeface="+mj-lt"/>
              <a:buAutoNum type="arabicPeriod"/>
            </a:pPr>
            <a:endParaRPr lang="es-MX" sz="1200" b="0" i="0" u="none" strike="noStrike">
              <a:solidFill>
                <a:schemeClr val="bg1"/>
              </a:solidFill>
              <a:effectLst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228600" indent="-228600" algn="l">
              <a:buClr>
                <a:schemeClr val="bg1"/>
              </a:buClr>
              <a:buAutoNum type="arabicPeriod"/>
            </a:pPr>
            <a:r>
              <a:rPr lang="es-MX" sz="12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Factura Electrónica​</a:t>
            </a:r>
          </a:p>
          <a:p>
            <a:pPr marL="228600" indent="-228600" algn="l">
              <a:buClr>
                <a:schemeClr val="bg1"/>
              </a:buClr>
              <a:buAutoNum type="arabicPeriod"/>
            </a:pPr>
            <a:endParaRPr lang="es-MX" sz="120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228600" indent="-228600" algn="l">
              <a:buClr>
                <a:schemeClr val="bg1"/>
              </a:buClr>
              <a:buAutoNum type="arabicPeriod"/>
            </a:pPr>
            <a:r>
              <a:rPr lang="es-MX" sz="12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EDI y transacciones electrónicas​</a:t>
            </a:r>
          </a:p>
          <a:p>
            <a:pPr marL="228600" indent="-228600" algn="l">
              <a:buClr>
                <a:schemeClr val="bg1"/>
              </a:buClr>
              <a:buAutoNum type="arabicPeriod"/>
            </a:pPr>
            <a:endParaRPr lang="es-MX" sz="120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228600" indent="-228600" algn="l">
              <a:buClr>
                <a:schemeClr val="bg1"/>
              </a:buClr>
              <a:buAutoNum type="arabicPeriod"/>
            </a:pPr>
            <a:r>
              <a:rPr lang="es-MX" sz="12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Analítica y conciliación</a:t>
            </a:r>
          </a:p>
          <a:p>
            <a:pPr marL="514350" indent="-514350" algn="l">
              <a:buClr>
                <a:schemeClr val="bg1"/>
              </a:buClr>
              <a:buFont typeface="+mj-lt"/>
              <a:buAutoNum type="arabicPeriod"/>
            </a:pPr>
            <a:endParaRPr sz="1200">
              <a:solidFill>
                <a:schemeClr val="bg1"/>
              </a:solidFill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B4F79A74-4188-46C6-0F99-269764F4389D}"/>
              </a:ext>
            </a:extLst>
          </p:cNvPr>
          <p:cNvSpPr/>
          <p:nvPr/>
        </p:nvSpPr>
        <p:spPr>
          <a:xfrm>
            <a:off x="706361" y="4308632"/>
            <a:ext cx="2293895" cy="3509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b="1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E-DT</a:t>
            </a:r>
            <a:endParaRPr lang="es-MX" sz="1200" b="0" i="0" u="none" strike="noStrike" cap="none">
              <a:solidFill>
                <a:schemeClr val="tx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5" name="Forma libre: forma 44">
            <a:extLst>
              <a:ext uri="{FF2B5EF4-FFF2-40B4-BE49-F238E27FC236}">
                <a16:creationId xmlns:a16="http://schemas.microsoft.com/office/drawing/2014/main" id="{0AF7F2B8-B3E5-AE7E-BF56-E293FA098E33}"/>
              </a:ext>
            </a:extLst>
          </p:cNvPr>
          <p:cNvSpPr/>
          <p:nvPr/>
        </p:nvSpPr>
        <p:spPr>
          <a:xfrm>
            <a:off x="571604" y="1647825"/>
            <a:ext cx="4427116" cy="492410"/>
          </a:xfrm>
          <a:custGeom>
            <a:avLst/>
            <a:gdLst>
              <a:gd name="connsiteX0" fmla="*/ 0 w 4305300"/>
              <a:gd name="connsiteY0" fmla="*/ 247650 h 247650"/>
              <a:gd name="connsiteX1" fmla="*/ 0 w 4305300"/>
              <a:gd name="connsiteY1" fmla="*/ 0 h 247650"/>
              <a:gd name="connsiteX2" fmla="*/ 4305300 w 4305300"/>
              <a:gd name="connsiteY2" fmla="*/ 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05300" h="247650">
                <a:moveTo>
                  <a:pt x="0" y="247650"/>
                </a:moveTo>
                <a:lnTo>
                  <a:pt x="0" y="0"/>
                </a:lnTo>
                <a:lnTo>
                  <a:pt x="4305300" y="0"/>
                </a:lnTo>
              </a:path>
            </a:pathLst>
          </a:custGeom>
          <a:noFill/>
          <a:ln w="1905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6" name="Forma libre: forma 45">
            <a:extLst>
              <a:ext uri="{FF2B5EF4-FFF2-40B4-BE49-F238E27FC236}">
                <a16:creationId xmlns:a16="http://schemas.microsoft.com/office/drawing/2014/main" id="{B570A8BF-4513-0C8C-4DF1-EA0C59E22F77}"/>
              </a:ext>
            </a:extLst>
          </p:cNvPr>
          <p:cNvSpPr/>
          <p:nvPr/>
        </p:nvSpPr>
        <p:spPr>
          <a:xfrm>
            <a:off x="616361" y="4148342"/>
            <a:ext cx="2914543" cy="180000"/>
          </a:xfrm>
          <a:custGeom>
            <a:avLst/>
            <a:gdLst>
              <a:gd name="connsiteX0" fmla="*/ 0 w 4305300"/>
              <a:gd name="connsiteY0" fmla="*/ 247650 h 247650"/>
              <a:gd name="connsiteX1" fmla="*/ 0 w 4305300"/>
              <a:gd name="connsiteY1" fmla="*/ 0 h 247650"/>
              <a:gd name="connsiteX2" fmla="*/ 4305300 w 4305300"/>
              <a:gd name="connsiteY2" fmla="*/ 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05300" h="247650">
                <a:moveTo>
                  <a:pt x="0" y="247650"/>
                </a:moveTo>
                <a:lnTo>
                  <a:pt x="0" y="0"/>
                </a:lnTo>
                <a:lnTo>
                  <a:pt x="4305300" y="0"/>
                </a:lnTo>
              </a:path>
            </a:pathLst>
          </a:custGeom>
          <a:noFill/>
          <a:ln w="1905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7" name="Forma libre: forma 46">
            <a:extLst>
              <a:ext uri="{FF2B5EF4-FFF2-40B4-BE49-F238E27FC236}">
                <a16:creationId xmlns:a16="http://schemas.microsoft.com/office/drawing/2014/main" id="{3B945716-1351-53E1-FD28-48030509532D}"/>
              </a:ext>
            </a:extLst>
          </p:cNvPr>
          <p:cNvSpPr/>
          <p:nvPr/>
        </p:nvSpPr>
        <p:spPr>
          <a:xfrm flipH="1" flipV="1">
            <a:off x="7872546" y="5047662"/>
            <a:ext cx="3728464" cy="537434"/>
          </a:xfrm>
          <a:custGeom>
            <a:avLst/>
            <a:gdLst>
              <a:gd name="connsiteX0" fmla="*/ 0 w 4305300"/>
              <a:gd name="connsiteY0" fmla="*/ 247650 h 247650"/>
              <a:gd name="connsiteX1" fmla="*/ 0 w 4305300"/>
              <a:gd name="connsiteY1" fmla="*/ 0 h 247650"/>
              <a:gd name="connsiteX2" fmla="*/ 4305300 w 4305300"/>
              <a:gd name="connsiteY2" fmla="*/ 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05300" h="247650">
                <a:moveTo>
                  <a:pt x="0" y="247650"/>
                </a:moveTo>
                <a:lnTo>
                  <a:pt x="0" y="0"/>
                </a:lnTo>
                <a:lnTo>
                  <a:pt x="4305300" y="0"/>
                </a:lnTo>
              </a:path>
            </a:pathLst>
          </a:custGeom>
          <a:noFill/>
          <a:ln w="1905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9" name="Google Shape;604;p43">
            <a:extLst>
              <a:ext uri="{FF2B5EF4-FFF2-40B4-BE49-F238E27FC236}">
                <a16:creationId xmlns:a16="http://schemas.microsoft.com/office/drawing/2014/main" id="{320E1539-E8D5-BDBF-25AF-42061C44862B}"/>
              </a:ext>
            </a:extLst>
          </p:cNvPr>
          <p:cNvSpPr/>
          <p:nvPr/>
        </p:nvSpPr>
        <p:spPr>
          <a:xfrm>
            <a:off x="11499186" y="4867662"/>
            <a:ext cx="180000" cy="180000"/>
          </a:xfrm>
          <a:prstGeom prst="donut">
            <a:avLst>
              <a:gd name="adj" fmla="val 25000"/>
            </a:avLst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16217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g259129987a7_4_2248"/>
          <p:cNvSpPr txBox="1">
            <a:spLocks noGrp="1"/>
          </p:cNvSpPr>
          <p:nvPr>
            <p:ph type="body" idx="4294967295"/>
          </p:nvPr>
        </p:nvSpPr>
        <p:spPr>
          <a:xfrm>
            <a:off x="709684" y="262242"/>
            <a:ext cx="8073954" cy="252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lnSpc>
                <a:spcPct val="70000"/>
              </a:lnSpc>
              <a:spcBef>
                <a:spcPts val="0"/>
              </a:spcBef>
              <a:buSzPts val="400"/>
              <a:buNone/>
            </a:pPr>
            <a:r>
              <a:rPr lang="es-MX" sz="1600">
                <a:solidFill>
                  <a:srgbClr val="42C8D9"/>
                </a:solidFill>
              </a:rPr>
              <a:t>SOLUCIONES</a:t>
            </a:r>
            <a:endParaRPr lang="en-US">
              <a:cs typeface="Outfit"/>
            </a:endParaRPr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400"/>
              <a:buNone/>
            </a:pPr>
            <a:endParaRPr/>
          </a:p>
        </p:txBody>
      </p:sp>
      <p:sp>
        <p:nvSpPr>
          <p:cNvPr id="885" name="Google Shape;885;g259129987a7_4_2248"/>
          <p:cNvSpPr txBox="1">
            <a:spLocks noGrp="1"/>
          </p:cNvSpPr>
          <p:nvPr>
            <p:ph type="body" idx="4294967295"/>
          </p:nvPr>
        </p:nvSpPr>
        <p:spPr>
          <a:xfrm>
            <a:off x="709684" y="452844"/>
            <a:ext cx="9409041" cy="481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chemeClr val="accent1"/>
              </a:buClr>
              <a:buSzPts val="2800"/>
              <a:buNone/>
            </a:pPr>
            <a:r>
              <a:rPr lang="es-MX" sz="3600">
                <a:latin typeface="Outfit Light" pitchFamily="2" charset="0"/>
              </a:rPr>
              <a:t>Tenemos Todo Cubierto </a:t>
            </a: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6C2B13FB-961B-CE9C-0000-CBFD1C333C30}"/>
              </a:ext>
            </a:extLst>
          </p:cNvPr>
          <p:cNvGrpSpPr/>
          <p:nvPr/>
        </p:nvGrpSpPr>
        <p:grpSpPr>
          <a:xfrm>
            <a:off x="928934" y="1153550"/>
            <a:ext cx="10156408" cy="4945853"/>
            <a:chOff x="549106" y="1284876"/>
            <a:chExt cx="10108997" cy="5025543"/>
          </a:xfrm>
        </p:grpSpPr>
        <p:grpSp>
          <p:nvGrpSpPr>
            <p:cNvPr id="3" name="Gráfico 4">
              <a:extLst>
                <a:ext uri="{FF2B5EF4-FFF2-40B4-BE49-F238E27FC236}">
                  <a16:creationId xmlns:a16="http://schemas.microsoft.com/office/drawing/2014/main" id="{9F1B51AC-F55B-246C-442E-5582CC4BF758}"/>
                </a:ext>
              </a:extLst>
            </p:cNvPr>
            <p:cNvGrpSpPr/>
            <p:nvPr/>
          </p:nvGrpSpPr>
          <p:grpSpPr>
            <a:xfrm>
              <a:off x="2189363" y="1483229"/>
              <a:ext cx="3115020" cy="4396382"/>
              <a:chOff x="3953827" y="1709737"/>
              <a:chExt cx="2183130" cy="3081159"/>
            </a:xfrm>
          </p:grpSpPr>
          <p:grpSp>
            <p:nvGrpSpPr>
              <p:cNvPr id="5" name="Gráfico 4">
                <a:extLst>
                  <a:ext uri="{FF2B5EF4-FFF2-40B4-BE49-F238E27FC236}">
                    <a16:creationId xmlns:a16="http://schemas.microsoft.com/office/drawing/2014/main" id="{FEB348D1-865D-0A1F-34F4-8AEAD9E0856A}"/>
                  </a:ext>
                </a:extLst>
              </p:cNvPr>
              <p:cNvGrpSpPr/>
              <p:nvPr/>
            </p:nvGrpSpPr>
            <p:grpSpPr>
              <a:xfrm>
                <a:off x="3953827" y="1709737"/>
                <a:ext cx="1513522" cy="3081159"/>
                <a:chOff x="3953827" y="1709737"/>
                <a:chExt cx="1513522" cy="3081159"/>
              </a:xfrm>
            </p:grpSpPr>
            <p:sp>
              <p:nvSpPr>
                <p:cNvPr id="18" name="Forma libre: forma 17">
                  <a:extLst>
                    <a:ext uri="{FF2B5EF4-FFF2-40B4-BE49-F238E27FC236}">
                      <a16:creationId xmlns:a16="http://schemas.microsoft.com/office/drawing/2014/main" id="{119C0AAB-CEB3-B07D-0907-AA8F531C8737}"/>
                    </a:ext>
                  </a:extLst>
                </p:cNvPr>
                <p:cNvSpPr/>
                <p:nvPr/>
              </p:nvSpPr>
              <p:spPr>
                <a:xfrm>
                  <a:off x="4520453" y="2110642"/>
                  <a:ext cx="50593" cy="52484"/>
                </a:xfrm>
                <a:custGeom>
                  <a:avLst/>
                  <a:gdLst>
                    <a:gd name="connsiteX0" fmla="*/ 111 w 50593"/>
                    <a:gd name="connsiteY0" fmla="*/ 52485 h 52484"/>
                    <a:gd name="connsiteX1" fmla="*/ 50593 w 50593"/>
                    <a:gd name="connsiteY1" fmla="*/ 97 h 52484"/>
                    <a:gd name="connsiteX2" fmla="*/ 111 w 50593"/>
                    <a:gd name="connsiteY2" fmla="*/ 52485 h 524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593" h="52484">
                      <a:moveTo>
                        <a:pt x="111" y="52485"/>
                      </a:moveTo>
                      <a:cubicBezTo>
                        <a:pt x="111" y="52485"/>
                        <a:pt x="7731" y="10575"/>
                        <a:pt x="50593" y="97"/>
                      </a:cubicBezTo>
                      <a:cubicBezTo>
                        <a:pt x="50593" y="97"/>
                        <a:pt x="-2747" y="-4665"/>
                        <a:pt x="111" y="5248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CO"/>
                </a:p>
              </p:txBody>
            </p:sp>
            <p:grpSp>
              <p:nvGrpSpPr>
                <p:cNvPr id="19" name="Gráfico 4">
                  <a:extLst>
                    <a:ext uri="{FF2B5EF4-FFF2-40B4-BE49-F238E27FC236}">
                      <a16:creationId xmlns:a16="http://schemas.microsoft.com/office/drawing/2014/main" id="{EDC8BA96-51EE-6CEB-ED67-88509F12F25B}"/>
                    </a:ext>
                  </a:extLst>
                </p:cNvPr>
                <p:cNvGrpSpPr/>
                <p:nvPr/>
              </p:nvGrpSpPr>
              <p:grpSpPr>
                <a:xfrm>
                  <a:off x="3953827" y="1709737"/>
                  <a:ext cx="1513522" cy="3081159"/>
                  <a:chOff x="3953827" y="1709737"/>
                  <a:chExt cx="1513522" cy="3081159"/>
                </a:xfrm>
              </p:grpSpPr>
              <p:sp>
                <p:nvSpPr>
                  <p:cNvPr id="21" name="Forma libre: forma 20">
                    <a:extLst>
                      <a:ext uri="{FF2B5EF4-FFF2-40B4-BE49-F238E27FC236}">
                        <a16:creationId xmlns:a16="http://schemas.microsoft.com/office/drawing/2014/main" id="{A2A3B36B-E034-DFA0-F372-995BDB8BBE42}"/>
                      </a:ext>
                    </a:extLst>
                  </p:cNvPr>
                  <p:cNvSpPr/>
                  <p:nvPr/>
                </p:nvSpPr>
                <p:spPr>
                  <a:xfrm>
                    <a:off x="3954779" y="1709737"/>
                    <a:ext cx="1297304" cy="1126807"/>
                  </a:xfrm>
                  <a:custGeom>
                    <a:avLst/>
                    <a:gdLst>
                      <a:gd name="connsiteX0" fmla="*/ 447675 w 1297304"/>
                      <a:gd name="connsiteY0" fmla="*/ 896303 h 1126807"/>
                      <a:gd name="connsiteX1" fmla="*/ 288608 w 1297304"/>
                      <a:gd name="connsiteY1" fmla="*/ 803910 h 1126807"/>
                      <a:gd name="connsiteX2" fmla="*/ 0 w 1297304"/>
                      <a:gd name="connsiteY2" fmla="*/ 737235 h 1126807"/>
                      <a:gd name="connsiteX3" fmla="*/ 0 w 1297304"/>
                      <a:gd name="connsiteY3" fmla="*/ 0 h 1126807"/>
                      <a:gd name="connsiteX4" fmla="*/ 1297305 w 1297304"/>
                      <a:gd name="connsiteY4" fmla="*/ 758190 h 1126807"/>
                      <a:gd name="connsiteX5" fmla="*/ 659130 w 1297304"/>
                      <a:gd name="connsiteY5" fmla="*/ 1126808 h 1126807"/>
                      <a:gd name="connsiteX6" fmla="*/ 447675 w 1297304"/>
                      <a:gd name="connsiteY6" fmla="*/ 896303 h 11268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97304" h="1126807">
                        <a:moveTo>
                          <a:pt x="447675" y="896303"/>
                        </a:moveTo>
                        <a:cubicBezTo>
                          <a:pt x="424815" y="879158"/>
                          <a:pt x="288608" y="803910"/>
                          <a:pt x="288608" y="803910"/>
                        </a:cubicBezTo>
                        <a:cubicBezTo>
                          <a:pt x="199073" y="764858"/>
                          <a:pt x="101917" y="741998"/>
                          <a:pt x="0" y="737235"/>
                        </a:cubicBezTo>
                        <a:lnTo>
                          <a:pt x="0" y="0"/>
                        </a:lnTo>
                        <a:cubicBezTo>
                          <a:pt x="552450" y="12382"/>
                          <a:pt x="1033463" y="313373"/>
                          <a:pt x="1297305" y="758190"/>
                        </a:cubicBezTo>
                        <a:lnTo>
                          <a:pt x="659130" y="1126808"/>
                        </a:lnTo>
                        <a:cubicBezTo>
                          <a:pt x="603885" y="1037272"/>
                          <a:pt x="531495" y="958215"/>
                          <a:pt x="447675" y="89630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CO"/>
                  </a:p>
                </p:txBody>
              </p:sp>
              <p:sp>
                <p:nvSpPr>
                  <p:cNvPr id="22" name="Forma libre: forma 21">
                    <a:extLst>
                      <a:ext uri="{FF2B5EF4-FFF2-40B4-BE49-F238E27FC236}">
                        <a16:creationId xmlns:a16="http://schemas.microsoft.com/office/drawing/2014/main" id="{E576A38A-A651-2D27-CF64-6A354CEE1EE9}"/>
                      </a:ext>
                    </a:extLst>
                  </p:cNvPr>
                  <p:cNvSpPr/>
                  <p:nvPr/>
                </p:nvSpPr>
                <p:spPr>
                  <a:xfrm>
                    <a:off x="3954779" y="3728705"/>
                    <a:ext cx="1228095" cy="1062190"/>
                  </a:xfrm>
                  <a:custGeom>
                    <a:avLst/>
                    <a:gdLst>
                      <a:gd name="connsiteX0" fmla="*/ 447675 w 1228095"/>
                      <a:gd name="connsiteY0" fmla="*/ 180354 h 1062190"/>
                      <a:gd name="connsiteX1" fmla="*/ 580073 w 1228095"/>
                      <a:gd name="connsiteY1" fmla="*/ 57482 h 1062190"/>
                      <a:gd name="connsiteX2" fmla="*/ 784860 w 1228095"/>
                      <a:gd name="connsiteY2" fmla="*/ 21287 h 1062190"/>
                      <a:gd name="connsiteX3" fmla="*/ 1146810 w 1228095"/>
                      <a:gd name="connsiteY3" fmla="*/ 229884 h 1062190"/>
                      <a:gd name="connsiteX4" fmla="*/ 1194435 w 1228095"/>
                      <a:gd name="connsiteY4" fmla="*/ 468962 h 1062190"/>
                      <a:gd name="connsiteX5" fmla="*/ 184785 w 1228095"/>
                      <a:gd name="connsiteY5" fmla="*/ 1060464 h 1062190"/>
                      <a:gd name="connsiteX6" fmla="*/ 0 w 1228095"/>
                      <a:gd name="connsiteY6" fmla="*/ 899492 h 1062190"/>
                      <a:gd name="connsiteX7" fmla="*/ 0 w 1228095"/>
                      <a:gd name="connsiteY7" fmla="*/ 480392 h 1062190"/>
                      <a:gd name="connsiteX8" fmla="*/ 127635 w 1228095"/>
                      <a:gd name="connsiteY8" fmla="*/ 322276 h 1062190"/>
                      <a:gd name="connsiteX9" fmla="*/ 282892 w 1228095"/>
                      <a:gd name="connsiteY9" fmla="*/ 273699 h 1062190"/>
                      <a:gd name="connsiteX10" fmla="*/ 294323 w 1228095"/>
                      <a:gd name="connsiteY10" fmla="*/ 267984 h 1062190"/>
                      <a:gd name="connsiteX11" fmla="*/ 447675 w 1228095"/>
                      <a:gd name="connsiteY11" fmla="*/ 180354 h 10621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228095" h="1062190">
                        <a:moveTo>
                          <a:pt x="447675" y="180354"/>
                        </a:moveTo>
                        <a:cubicBezTo>
                          <a:pt x="496253" y="144159"/>
                          <a:pt x="540068" y="103201"/>
                          <a:pt x="580073" y="57482"/>
                        </a:cubicBezTo>
                        <a:cubicBezTo>
                          <a:pt x="631508" y="-1573"/>
                          <a:pt x="717233" y="-17766"/>
                          <a:pt x="784860" y="21287"/>
                        </a:cubicBezTo>
                        <a:lnTo>
                          <a:pt x="1146810" y="229884"/>
                        </a:lnTo>
                        <a:cubicBezTo>
                          <a:pt x="1231583" y="278462"/>
                          <a:pt x="1254443" y="390857"/>
                          <a:pt x="1194435" y="468962"/>
                        </a:cubicBezTo>
                        <a:cubicBezTo>
                          <a:pt x="953453" y="783287"/>
                          <a:pt x="595313" y="1002362"/>
                          <a:pt x="184785" y="1060464"/>
                        </a:cubicBezTo>
                        <a:cubicBezTo>
                          <a:pt x="86678" y="1074752"/>
                          <a:pt x="0" y="998551"/>
                          <a:pt x="0" y="899492"/>
                        </a:cubicBezTo>
                        <a:lnTo>
                          <a:pt x="0" y="480392"/>
                        </a:lnTo>
                        <a:cubicBezTo>
                          <a:pt x="0" y="404192"/>
                          <a:pt x="53340" y="337517"/>
                          <a:pt x="127635" y="322276"/>
                        </a:cubicBezTo>
                        <a:cubicBezTo>
                          <a:pt x="181928" y="310847"/>
                          <a:pt x="233363" y="294654"/>
                          <a:pt x="282892" y="273699"/>
                        </a:cubicBezTo>
                        <a:cubicBezTo>
                          <a:pt x="286703" y="271794"/>
                          <a:pt x="290513" y="269889"/>
                          <a:pt x="294323" y="267984"/>
                        </a:cubicBezTo>
                        <a:cubicBezTo>
                          <a:pt x="320992" y="255601"/>
                          <a:pt x="433388" y="196547"/>
                          <a:pt x="447675" y="180354"/>
                        </a:cubicBezTo>
                        <a:close/>
                      </a:path>
                    </a:pathLst>
                  </a:custGeom>
                  <a:solidFill>
                    <a:schemeClr val="accent6">
                      <a:lumMod val="20000"/>
                      <a:lumOff val="80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CO"/>
                  </a:p>
                </p:txBody>
              </p:sp>
              <p:sp>
                <p:nvSpPr>
                  <p:cNvPr id="23" name="Forma libre: forma 22">
                    <a:extLst>
                      <a:ext uri="{FF2B5EF4-FFF2-40B4-BE49-F238E27FC236}">
                        <a16:creationId xmlns:a16="http://schemas.microsoft.com/office/drawing/2014/main" id="{6D355507-5F20-BE3E-FE1A-59A3739249CF}"/>
                      </a:ext>
                    </a:extLst>
                  </p:cNvPr>
                  <p:cNvSpPr/>
                  <p:nvPr/>
                </p:nvSpPr>
                <p:spPr>
                  <a:xfrm>
                    <a:off x="4682762" y="2586261"/>
                    <a:ext cx="784587" cy="1341271"/>
                  </a:xfrm>
                  <a:custGeom>
                    <a:avLst/>
                    <a:gdLst>
                      <a:gd name="connsiteX0" fmla="*/ 42590 w 784587"/>
                      <a:gd name="connsiteY0" fmla="*/ 578895 h 1341271"/>
                      <a:gd name="connsiteX1" fmla="*/ 7347 w 784587"/>
                      <a:gd name="connsiteY1" fmla="*/ 417923 h 1341271"/>
                      <a:gd name="connsiteX2" fmla="*/ 70212 w 784587"/>
                      <a:gd name="connsiteY2" fmla="*/ 249330 h 1341271"/>
                      <a:gd name="connsiteX3" fmla="*/ 469310 w 784587"/>
                      <a:gd name="connsiteY3" fmla="*/ 18825 h 1341271"/>
                      <a:gd name="connsiteX4" fmla="*/ 671240 w 784587"/>
                      <a:gd name="connsiteY4" fmla="*/ 88358 h 1341271"/>
                      <a:gd name="connsiteX5" fmla="*/ 784587 w 784587"/>
                      <a:gd name="connsiteY5" fmla="*/ 670335 h 1341271"/>
                      <a:gd name="connsiteX6" fmla="*/ 671240 w 784587"/>
                      <a:gd name="connsiteY6" fmla="*/ 1252313 h 1341271"/>
                      <a:gd name="connsiteX7" fmla="*/ 469310 w 784587"/>
                      <a:gd name="connsiteY7" fmla="*/ 1321845 h 1341271"/>
                      <a:gd name="connsiteX8" fmla="*/ 70212 w 784587"/>
                      <a:gd name="connsiteY8" fmla="*/ 1091340 h 1341271"/>
                      <a:gd name="connsiteX9" fmla="*/ 7347 w 784587"/>
                      <a:gd name="connsiteY9" fmla="*/ 922748 h 1341271"/>
                      <a:gd name="connsiteX10" fmla="*/ 41637 w 784587"/>
                      <a:gd name="connsiteY10" fmla="*/ 769395 h 1341271"/>
                      <a:gd name="connsiteX11" fmla="*/ 44495 w 784587"/>
                      <a:gd name="connsiteY11" fmla="*/ 754155 h 1341271"/>
                      <a:gd name="connsiteX12" fmla="*/ 42590 w 784587"/>
                      <a:gd name="connsiteY12" fmla="*/ 578895 h 134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784587" h="1341271">
                        <a:moveTo>
                          <a:pt x="42590" y="578895"/>
                        </a:moveTo>
                        <a:cubicBezTo>
                          <a:pt x="35922" y="523650"/>
                          <a:pt x="24492" y="469358"/>
                          <a:pt x="7347" y="417923"/>
                        </a:cubicBezTo>
                        <a:cubicBezTo>
                          <a:pt x="-13608" y="353153"/>
                          <a:pt x="12110" y="282668"/>
                          <a:pt x="70212" y="249330"/>
                        </a:cubicBezTo>
                        <a:lnTo>
                          <a:pt x="469310" y="18825"/>
                        </a:lnTo>
                        <a:cubicBezTo>
                          <a:pt x="543605" y="-24037"/>
                          <a:pt x="638855" y="9300"/>
                          <a:pt x="671240" y="88358"/>
                        </a:cubicBezTo>
                        <a:cubicBezTo>
                          <a:pt x="744582" y="268380"/>
                          <a:pt x="784587" y="464595"/>
                          <a:pt x="784587" y="670335"/>
                        </a:cubicBezTo>
                        <a:cubicBezTo>
                          <a:pt x="784587" y="876075"/>
                          <a:pt x="744582" y="1072290"/>
                          <a:pt x="671240" y="1252313"/>
                        </a:cubicBezTo>
                        <a:cubicBezTo>
                          <a:pt x="638855" y="1332323"/>
                          <a:pt x="543605" y="1365660"/>
                          <a:pt x="469310" y="1321845"/>
                        </a:cubicBezTo>
                        <a:lnTo>
                          <a:pt x="70212" y="1091340"/>
                        </a:lnTo>
                        <a:cubicBezTo>
                          <a:pt x="11157" y="1057050"/>
                          <a:pt x="-13608" y="986565"/>
                          <a:pt x="7347" y="922748"/>
                        </a:cubicBezTo>
                        <a:cubicBezTo>
                          <a:pt x="23540" y="873218"/>
                          <a:pt x="34970" y="821783"/>
                          <a:pt x="41637" y="769395"/>
                        </a:cubicBezTo>
                        <a:cubicBezTo>
                          <a:pt x="42590" y="764633"/>
                          <a:pt x="43542" y="758918"/>
                          <a:pt x="44495" y="754155"/>
                        </a:cubicBezTo>
                        <a:cubicBezTo>
                          <a:pt x="61640" y="681765"/>
                          <a:pt x="42590" y="578895"/>
                          <a:pt x="42590" y="578895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60000"/>
                      <a:lumOff val="40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CO"/>
                  </a:p>
                </p:txBody>
              </p:sp>
              <p:sp>
                <p:nvSpPr>
                  <p:cNvPr id="24" name="Forma libre: forma 23">
                    <a:extLst>
                      <a:ext uri="{FF2B5EF4-FFF2-40B4-BE49-F238E27FC236}">
                        <a16:creationId xmlns:a16="http://schemas.microsoft.com/office/drawing/2014/main" id="{943F2D3C-2198-08E1-BD28-C8712175560F}"/>
                      </a:ext>
                    </a:extLst>
                  </p:cNvPr>
                  <p:cNvSpPr/>
                  <p:nvPr/>
                </p:nvSpPr>
                <p:spPr>
                  <a:xfrm>
                    <a:off x="3953827" y="1722472"/>
                    <a:ext cx="1229914" cy="1064502"/>
                  </a:xfrm>
                  <a:custGeom>
                    <a:avLst/>
                    <a:gdLst>
                      <a:gd name="connsiteX0" fmla="*/ 0 w 1229914"/>
                      <a:gd name="connsiteY0" fmla="*/ 158715 h 1064502"/>
                      <a:gd name="connsiteX1" fmla="*/ 0 w 1229914"/>
                      <a:gd name="connsiteY1" fmla="*/ 584482 h 1064502"/>
                      <a:gd name="connsiteX2" fmla="*/ 124777 w 1229914"/>
                      <a:gd name="connsiteY2" fmla="*/ 739740 h 1064502"/>
                      <a:gd name="connsiteX3" fmla="*/ 280988 w 1229914"/>
                      <a:gd name="connsiteY3" fmla="*/ 788317 h 1064502"/>
                      <a:gd name="connsiteX4" fmla="*/ 296227 w 1229914"/>
                      <a:gd name="connsiteY4" fmla="*/ 795937 h 1064502"/>
                      <a:gd name="connsiteX5" fmla="*/ 447675 w 1229914"/>
                      <a:gd name="connsiteY5" fmla="*/ 883567 h 1064502"/>
                      <a:gd name="connsiteX6" fmla="*/ 581977 w 1229914"/>
                      <a:gd name="connsiteY6" fmla="*/ 1008345 h 1064502"/>
                      <a:gd name="connsiteX7" fmla="*/ 782955 w 1229914"/>
                      <a:gd name="connsiteY7" fmla="*/ 1043587 h 1064502"/>
                      <a:gd name="connsiteX8" fmla="*/ 1150620 w 1229914"/>
                      <a:gd name="connsiteY8" fmla="*/ 831180 h 1064502"/>
                      <a:gd name="connsiteX9" fmla="*/ 1197292 w 1229914"/>
                      <a:gd name="connsiteY9" fmla="*/ 597817 h 1064502"/>
                      <a:gd name="connsiteX10" fmla="*/ 181927 w 1229914"/>
                      <a:gd name="connsiteY10" fmla="*/ 1552 h 1064502"/>
                      <a:gd name="connsiteX11" fmla="*/ 0 w 1229914"/>
                      <a:gd name="connsiteY11" fmla="*/ 158715 h 1064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229914" h="1064502">
                        <a:moveTo>
                          <a:pt x="0" y="158715"/>
                        </a:moveTo>
                        <a:lnTo>
                          <a:pt x="0" y="584482"/>
                        </a:lnTo>
                        <a:cubicBezTo>
                          <a:pt x="0" y="658777"/>
                          <a:pt x="51435" y="725452"/>
                          <a:pt x="124777" y="739740"/>
                        </a:cubicBezTo>
                        <a:cubicBezTo>
                          <a:pt x="179070" y="750217"/>
                          <a:pt x="231457" y="766410"/>
                          <a:pt x="280988" y="788317"/>
                        </a:cubicBezTo>
                        <a:cubicBezTo>
                          <a:pt x="286702" y="790222"/>
                          <a:pt x="291465" y="793080"/>
                          <a:pt x="296227" y="795937"/>
                        </a:cubicBezTo>
                        <a:cubicBezTo>
                          <a:pt x="324802" y="812130"/>
                          <a:pt x="427672" y="869280"/>
                          <a:pt x="447675" y="883567"/>
                        </a:cubicBezTo>
                        <a:cubicBezTo>
                          <a:pt x="497205" y="919762"/>
                          <a:pt x="541972" y="961672"/>
                          <a:pt x="581977" y="1008345"/>
                        </a:cubicBezTo>
                        <a:cubicBezTo>
                          <a:pt x="632460" y="1066447"/>
                          <a:pt x="716280" y="1081687"/>
                          <a:pt x="782955" y="1043587"/>
                        </a:cubicBezTo>
                        <a:lnTo>
                          <a:pt x="1150620" y="831180"/>
                        </a:lnTo>
                        <a:cubicBezTo>
                          <a:pt x="1233488" y="783555"/>
                          <a:pt x="1255395" y="674017"/>
                          <a:pt x="1197292" y="597817"/>
                        </a:cubicBezTo>
                        <a:cubicBezTo>
                          <a:pt x="956310" y="280635"/>
                          <a:pt x="595313" y="59655"/>
                          <a:pt x="181927" y="1552"/>
                        </a:cubicBezTo>
                        <a:cubicBezTo>
                          <a:pt x="85725" y="-11783"/>
                          <a:pt x="0" y="62512"/>
                          <a:pt x="0" y="158715"/>
                        </a:cubicBezTo>
                        <a:close/>
                      </a:path>
                    </a:pathLst>
                  </a:custGeom>
                  <a:solidFill>
                    <a:srgbClr val="01446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CO"/>
                  </a:p>
                </p:txBody>
              </p:sp>
            </p:grpSp>
          </p:grpSp>
          <p:grpSp>
            <p:nvGrpSpPr>
              <p:cNvPr id="6" name="Gráfico 4">
                <a:extLst>
                  <a:ext uri="{FF2B5EF4-FFF2-40B4-BE49-F238E27FC236}">
                    <a16:creationId xmlns:a16="http://schemas.microsoft.com/office/drawing/2014/main" id="{B7962DFB-017F-48E9-B7C3-27827CAE4EA9}"/>
                  </a:ext>
                </a:extLst>
              </p:cNvPr>
              <p:cNvGrpSpPr/>
              <p:nvPr/>
            </p:nvGrpSpPr>
            <p:grpSpPr>
              <a:xfrm>
                <a:off x="5291409" y="2056793"/>
                <a:ext cx="845548" cy="116556"/>
                <a:chOff x="5291409" y="2056793"/>
                <a:chExt cx="845548" cy="116556"/>
              </a:xfrm>
            </p:grpSpPr>
            <p:sp>
              <p:nvSpPr>
                <p:cNvPr id="14" name="Forma libre: forma 13">
                  <a:extLst>
                    <a:ext uri="{FF2B5EF4-FFF2-40B4-BE49-F238E27FC236}">
                      <a16:creationId xmlns:a16="http://schemas.microsoft.com/office/drawing/2014/main" id="{3262753E-4048-9BDC-22DE-6FB8E800A4AA}"/>
                    </a:ext>
                  </a:extLst>
                </p:cNvPr>
                <p:cNvSpPr/>
                <p:nvPr/>
              </p:nvSpPr>
              <p:spPr>
                <a:xfrm>
                  <a:off x="5291409" y="2093339"/>
                  <a:ext cx="784587" cy="80010"/>
                </a:xfrm>
                <a:custGeom>
                  <a:avLst/>
                  <a:gdLst>
                    <a:gd name="connsiteX0" fmla="*/ 0 w 690562"/>
                    <a:gd name="connsiteY0" fmla="*/ 345758 h 345757"/>
                    <a:gd name="connsiteX1" fmla="*/ 345758 w 690562"/>
                    <a:gd name="connsiteY1" fmla="*/ 0 h 345757"/>
                    <a:gd name="connsiteX2" fmla="*/ 690563 w 690562"/>
                    <a:gd name="connsiteY2" fmla="*/ 0 h 3457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90562" h="345757">
                      <a:moveTo>
                        <a:pt x="0" y="345758"/>
                      </a:moveTo>
                      <a:lnTo>
                        <a:pt x="345758" y="0"/>
                      </a:lnTo>
                      <a:lnTo>
                        <a:pt x="690563" y="0"/>
                      </a:lnTo>
                    </a:path>
                  </a:pathLst>
                </a:custGeom>
                <a:noFill/>
                <a:ln w="19050" cap="flat">
                  <a:solidFill>
                    <a:srgbClr val="00456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CO"/>
                </a:p>
              </p:txBody>
            </p:sp>
            <p:sp>
              <p:nvSpPr>
                <p:cNvPr id="17" name="Forma libre: forma 16">
                  <a:extLst>
                    <a:ext uri="{FF2B5EF4-FFF2-40B4-BE49-F238E27FC236}">
                      <a16:creationId xmlns:a16="http://schemas.microsoft.com/office/drawing/2014/main" id="{07A2B0A6-442F-D9A8-E81B-DD0525A14B0E}"/>
                    </a:ext>
                  </a:extLst>
                </p:cNvPr>
                <p:cNvSpPr/>
                <p:nvPr/>
              </p:nvSpPr>
              <p:spPr>
                <a:xfrm>
                  <a:off x="6056947" y="2056793"/>
                  <a:ext cx="80010" cy="80009"/>
                </a:xfrm>
                <a:custGeom>
                  <a:avLst/>
                  <a:gdLst>
                    <a:gd name="connsiteX0" fmla="*/ 80010 w 80010"/>
                    <a:gd name="connsiteY0" fmla="*/ 40005 h 80009"/>
                    <a:gd name="connsiteX1" fmla="*/ 40005 w 80010"/>
                    <a:gd name="connsiteY1" fmla="*/ 80010 h 80009"/>
                    <a:gd name="connsiteX2" fmla="*/ 0 w 80010"/>
                    <a:gd name="connsiteY2" fmla="*/ 40005 h 80009"/>
                    <a:gd name="connsiteX3" fmla="*/ 40005 w 80010"/>
                    <a:gd name="connsiteY3" fmla="*/ 0 h 80009"/>
                    <a:gd name="connsiteX4" fmla="*/ 80010 w 80010"/>
                    <a:gd name="connsiteY4" fmla="*/ 40005 h 80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0010" h="80009">
                      <a:moveTo>
                        <a:pt x="80010" y="40005"/>
                      </a:moveTo>
                      <a:cubicBezTo>
                        <a:pt x="80010" y="61913"/>
                        <a:pt x="61913" y="80010"/>
                        <a:pt x="40005" y="80010"/>
                      </a:cubicBezTo>
                      <a:cubicBezTo>
                        <a:pt x="18098" y="80010"/>
                        <a:pt x="0" y="61913"/>
                        <a:pt x="0" y="40005"/>
                      </a:cubicBezTo>
                      <a:cubicBezTo>
                        <a:pt x="0" y="18097"/>
                        <a:pt x="18098" y="0"/>
                        <a:pt x="40005" y="0"/>
                      </a:cubicBezTo>
                      <a:cubicBezTo>
                        <a:pt x="61913" y="0"/>
                        <a:pt x="80010" y="18097"/>
                        <a:pt x="80010" y="40005"/>
                      </a:cubicBezTo>
                      <a:close/>
                    </a:path>
                  </a:pathLst>
                </a:custGeom>
                <a:solidFill>
                  <a:srgbClr val="00456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CO"/>
                </a:p>
              </p:txBody>
            </p:sp>
          </p:grpSp>
          <p:grpSp>
            <p:nvGrpSpPr>
              <p:cNvPr id="7" name="Gráfico 4">
                <a:extLst>
                  <a:ext uri="{FF2B5EF4-FFF2-40B4-BE49-F238E27FC236}">
                    <a16:creationId xmlns:a16="http://schemas.microsoft.com/office/drawing/2014/main" id="{A930DEE7-239D-FFD7-53DC-22BABD34C6CB}"/>
                  </a:ext>
                </a:extLst>
              </p:cNvPr>
              <p:cNvGrpSpPr/>
              <p:nvPr/>
            </p:nvGrpSpPr>
            <p:grpSpPr>
              <a:xfrm>
                <a:off x="5291409" y="4472434"/>
                <a:ext cx="845548" cy="261433"/>
                <a:chOff x="5291409" y="4472434"/>
                <a:chExt cx="845548" cy="261433"/>
              </a:xfrm>
            </p:grpSpPr>
            <p:sp>
              <p:nvSpPr>
                <p:cNvPr id="12" name="Forma libre: forma 11">
                  <a:extLst>
                    <a:ext uri="{FF2B5EF4-FFF2-40B4-BE49-F238E27FC236}">
                      <a16:creationId xmlns:a16="http://schemas.microsoft.com/office/drawing/2014/main" id="{3F5FF1EA-23D9-3786-3BDA-9D6D31A310A1}"/>
                    </a:ext>
                  </a:extLst>
                </p:cNvPr>
                <p:cNvSpPr/>
                <p:nvPr/>
              </p:nvSpPr>
              <p:spPr>
                <a:xfrm>
                  <a:off x="5291409" y="4472434"/>
                  <a:ext cx="765538" cy="205737"/>
                </a:xfrm>
                <a:custGeom>
                  <a:avLst/>
                  <a:gdLst>
                    <a:gd name="connsiteX0" fmla="*/ 0 w 690562"/>
                    <a:gd name="connsiteY0" fmla="*/ 0 h 344805"/>
                    <a:gd name="connsiteX1" fmla="*/ 345758 w 690562"/>
                    <a:gd name="connsiteY1" fmla="*/ 344805 h 344805"/>
                    <a:gd name="connsiteX2" fmla="*/ 690563 w 690562"/>
                    <a:gd name="connsiteY2" fmla="*/ 344805 h 3448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90562" h="344805">
                      <a:moveTo>
                        <a:pt x="0" y="0"/>
                      </a:moveTo>
                      <a:lnTo>
                        <a:pt x="345758" y="344805"/>
                      </a:lnTo>
                      <a:lnTo>
                        <a:pt x="690563" y="344805"/>
                      </a:lnTo>
                    </a:path>
                  </a:pathLst>
                </a:custGeom>
                <a:noFill/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CO"/>
                </a:p>
              </p:txBody>
            </p:sp>
            <p:sp>
              <p:nvSpPr>
                <p:cNvPr id="13" name="Forma libre: forma 12">
                  <a:extLst>
                    <a:ext uri="{FF2B5EF4-FFF2-40B4-BE49-F238E27FC236}">
                      <a16:creationId xmlns:a16="http://schemas.microsoft.com/office/drawing/2014/main" id="{47613D4B-1126-BC94-9388-F4733FA4C9E4}"/>
                    </a:ext>
                  </a:extLst>
                </p:cNvPr>
                <p:cNvSpPr/>
                <p:nvPr/>
              </p:nvSpPr>
              <p:spPr>
                <a:xfrm>
                  <a:off x="6056947" y="4653858"/>
                  <a:ext cx="80010" cy="80009"/>
                </a:xfrm>
                <a:custGeom>
                  <a:avLst/>
                  <a:gdLst>
                    <a:gd name="connsiteX0" fmla="*/ 80010 w 80010"/>
                    <a:gd name="connsiteY0" fmla="*/ 40005 h 80009"/>
                    <a:gd name="connsiteX1" fmla="*/ 40005 w 80010"/>
                    <a:gd name="connsiteY1" fmla="*/ 0 h 80009"/>
                    <a:gd name="connsiteX2" fmla="*/ 0 w 80010"/>
                    <a:gd name="connsiteY2" fmla="*/ 40005 h 80009"/>
                    <a:gd name="connsiteX3" fmla="*/ 40005 w 80010"/>
                    <a:gd name="connsiteY3" fmla="*/ 80010 h 80009"/>
                    <a:gd name="connsiteX4" fmla="*/ 80010 w 80010"/>
                    <a:gd name="connsiteY4" fmla="*/ 40005 h 80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0010" h="80009">
                      <a:moveTo>
                        <a:pt x="80010" y="40005"/>
                      </a:moveTo>
                      <a:cubicBezTo>
                        <a:pt x="80010" y="18097"/>
                        <a:pt x="61913" y="0"/>
                        <a:pt x="40005" y="0"/>
                      </a:cubicBezTo>
                      <a:cubicBezTo>
                        <a:pt x="18098" y="0"/>
                        <a:pt x="0" y="18097"/>
                        <a:pt x="0" y="40005"/>
                      </a:cubicBezTo>
                      <a:cubicBezTo>
                        <a:pt x="0" y="61913"/>
                        <a:pt x="18098" y="80010"/>
                        <a:pt x="40005" y="80010"/>
                      </a:cubicBezTo>
                      <a:cubicBezTo>
                        <a:pt x="61913" y="80010"/>
                        <a:pt x="80010" y="61913"/>
                        <a:pt x="80010" y="40005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CO"/>
                </a:p>
              </p:txBody>
            </p:sp>
          </p:grpSp>
          <p:grpSp>
            <p:nvGrpSpPr>
              <p:cNvPr id="8" name="Gráfico 4">
                <a:extLst>
                  <a:ext uri="{FF2B5EF4-FFF2-40B4-BE49-F238E27FC236}">
                    <a16:creationId xmlns:a16="http://schemas.microsoft.com/office/drawing/2014/main" id="{52F1395E-23AE-8846-581A-C68C9AA2C2C4}"/>
                  </a:ext>
                </a:extLst>
              </p:cNvPr>
              <p:cNvGrpSpPr/>
              <p:nvPr/>
            </p:nvGrpSpPr>
            <p:grpSpPr>
              <a:xfrm>
                <a:off x="5626417" y="3283471"/>
                <a:ext cx="510539" cy="80009"/>
                <a:chOff x="5626417" y="3283471"/>
                <a:chExt cx="510539" cy="80009"/>
              </a:xfrm>
            </p:grpSpPr>
            <p:sp>
              <p:nvSpPr>
                <p:cNvPr id="9" name="Forma libre: forma 8">
                  <a:extLst>
                    <a:ext uri="{FF2B5EF4-FFF2-40B4-BE49-F238E27FC236}">
                      <a16:creationId xmlns:a16="http://schemas.microsoft.com/office/drawing/2014/main" id="{D09323B8-1B44-8188-C471-B5617258ADC0}"/>
                    </a:ext>
                  </a:extLst>
                </p:cNvPr>
                <p:cNvSpPr/>
                <p:nvPr/>
              </p:nvSpPr>
              <p:spPr>
                <a:xfrm>
                  <a:off x="5626417" y="3323807"/>
                  <a:ext cx="449579" cy="9525"/>
                </a:xfrm>
                <a:custGeom>
                  <a:avLst/>
                  <a:gdLst>
                    <a:gd name="connsiteX0" fmla="*/ 0 w 449579"/>
                    <a:gd name="connsiteY0" fmla="*/ 0 h 9525"/>
                    <a:gd name="connsiteX1" fmla="*/ 224790 w 449579"/>
                    <a:gd name="connsiteY1" fmla="*/ 0 h 9525"/>
                    <a:gd name="connsiteX2" fmla="*/ 449580 w 449579"/>
                    <a:gd name="connsiteY2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49579" h="9525">
                      <a:moveTo>
                        <a:pt x="0" y="0"/>
                      </a:moveTo>
                      <a:lnTo>
                        <a:pt x="224790" y="0"/>
                      </a:lnTo>
                      <a:lnTo>
                        <a:pt x="449580" y="0"/>
                      </a:lnTo>
                    </a:path>
                  </a:pathLst>
                </a:custGeom>
                <a:noFill/>
                <a:ln w="19050" cap="flat">
                  <a:solidFill>
                    <a:srgbClr val="00B5CC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CO"/>
                </a:p>
              </p:txBody>
            </p:sp>
            <p:sp>
              <p:nvSpPr>
                <p:cNvPr id="11" name="Forma libre: forma 10">
                  <a:extLst>
                    <a:ext uri="{FF2B5EF4-FFF2-40B4-BE49-F238E27FC236}">
                      <a16:creationId xmlns:a16="http://schemas.microsoft.com/office/drawing/2014/main" id="{DCB5F3AF-D576-1862-8FF3-2EBB5B22B9B7}"/>
                    </a:ext>
                  </a:extLst>
                </p:cNvPr>
                <p:cNvSpPr/>
                <p:nvPr/>
              </p:nvSpPr>
              <p:spPr>
                <a:xfrm>
                  <a:off x="6056947" y="3283471"/>
                  <a:ext cx="80009" cy="80009"/>
                </a:xfrm>
                <a:custGeom>
                  <a:avLst/>
                  <a:gdLst>
                    <a:gd name="connsiteX0" fmla="*/ 80010 w 80009"/>
                    <a:gd name="connsiteY0" fmla="*/ 40005 h 80009"/>
                    <a:gd name="connsiteX1" fmla="*/ 40005 w 80009"/>
                    <a:gd name="connsiteY1" fmla="*/ 80010 h 80009"/>
                    <a:gd name="connsiteX2" fmla="*/ 0 w 80009"/>
                    <a:gd name="connsiteY2" fmla="*/ 40005 h 80009"/>
                    <a:gd name="connsiteX3" fmla="*/ 40005 w 80009"/>
                    <a:gd name="connsiteY3" fmla="*/ 0 h 80009"/>
                    <a:gd name="connsiteX4" fmla="*/ 80010 w 80009"/>
                    <a:gd name="connsiteY4" fmla="*/ 40005 h 80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0009" h="80009">
                      <a:moveTo>
                        <a:pt x="80010" y="40005"/>
                      </a:moveTo>
                      <a:cubicBezTo>
                        <a:pt x="80010" y="62099"/>
                        <a:pt x="62099" y="80010"/>
                        <a:pt x="40005" y="80010"/>
                      </a:cubicBezTo>
                      <a:cubicBezTo>
                        <a:pt x="17910" y="80010"/>
                        <a:pt x="0" y="62099"/>
                        <a:pt x="0" y="40005"/>
                      </a:cubicBezTo>
                      <a:cubicBezTo>
                        <a:pt x="0" y="17911"/>
                        <a:pt x="17910" y="0"/>
                        <a:pt x="40005" y="0"/>
                      </a:cubicBezTo>
                      <a:cubicBezTo>
                        <a:pt x="62099" y="0"/>
                        <a:pt x="80010" y="17911"/>
                        <a:pt x="80010" y="40005"/>
                      </a:cubicBezTo>
                      <a:close/>
                    </a:path>
                  </a:pathLst>
                </a:custGeom>
                <a:solidFill>
                  <a:srgbClr val="00B5C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CO"/>
                </a:p>
              </p:txBody>
            </p:sp>
          </p:grpSp>
        </p:grp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6F836732-3A56-9E87-3D99-32CE77FD5373}"/>
                </a:ext>
              </a:extLst>
            </p:cNvPr>
            <p:cNvSpPr/>
            <p:nvPr/>
          </p:nvSpPr>
          <p:spPr>
            <a:xfrm>
              <a:off x="5413167" y="1545440"/>
              <a:ext cx="5244935" cy="1259429"/>
            </a:xfrm>
            <a:prstGeom prst="round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5DE607E6-6C9D-FD03-7C6F-C0B2286A35BD}"/>
                </a:ext>
              </a:extLst>
            </p:cNvPr>
            <p:cNvSpPr/>
            <p:nvPr/>
          </p:nvSpPr>
          <p:spPr>
            <a:xfrm>
              <a:off x="5413169" y="3073729"/>
              <a:ext cx="5244934" cy="1413865"/>
            </a:xfrm>
            <a:prstGeom prst="roundRect">
              <a:avLst/>
            </a:prstGeom>
            <a:no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9E880A32-2622-FF8C-E53B-3EC878A21932}"/>
                </a:ext>
              </a:extLst>
            </p:cNvPr>
            <p:cNvSpPr/>
            <p:nvPr/>
          </p:nvSpPr>
          <p:spPr>
            <a:xfrm>
              <a:off x="5413168" y="4863693"/>
              <a:ext cx="5244935" cy="1413865"/>
            </a:xfrm>
            <a:prstGeom prst="round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CuadroTexto 48">
              <a:extLst>
                <a:ext uri="{FF2B5EF4-FFF2-40B4-BE49-F238E27FC236}">
                  <a16:creationId xmlns:a16="http://schemas.microsoft.com/office/drawing/2014/main" id="{38732AB5-ED64-76D9-9840-DEA66C7EAA54}"/>
                </a:ext>
              </a:extLst>
            </p:cNvPr>
            <p:cNvSpPr txBox="1"/>
            <p:nvPr/>
          </p:nvSpPr>
          <p:spPr>
            <a:xfrm>
              <a:off x="5587068" y="1284876"/>
              <a:ext cx="4612877" cy="65674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s-CO" spc="0" baseline="0">
                  <a:ln/>
                  <a:solidFill>
                    <a:schemeClr val="accent4"/>
                  </a:solidFill>
                  <a:latin typeface="Outfit Light" pitchFamily="2" charset="0"/>
                  <a:ea typeface="Tahoma" panose="020B0604030504040204" pitchFamily="34" charset="0"/>
                  <a:cs typeface="Tahoma" panose="020B0604030504040204" pitchFamily="34" charset="0"/>
                  <a:sym typeface="BebasNeue-Bold"/>
                  <a:rtl val="0"/>
                </a:rPr>
                <a:t>SUITE DE COLABORACIÓN Y FACTURACIÓN ELECTRÓNICA</a:t>
              </a:r>
            </a:p>
          </p:txBody>
        </p:sp>
        <p:sp>
          <p:nvSpPr>
            <p:cNvPr id="50" name="CuadroTexto 49">
              <a:extLst>
                <a:ext uri="{FF2B5EF4-FFF2-40B4-BE49-F238E27FC236}">
                  <a16:creationId xmlns:a16="http://schemas.microsoft.com/office/drawing/2014/main" id="{D5372336-6DA2-9517-44D5-EBE8BA48AD90}"/>
                </a:ext>
              </a:extLst>
            </p:cNvPr>
            <p:cNvSpPr txBox="1"/>
            <p:nvPr/>
          </p:nvSpPr>
          <p:spPr>
            <a:xfrm>
              <a:off x="5592594" y="2894824"/>
              <a:ext cx="460735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s-MX">
                  <a:ln/>
                  <a:solidFill>
                    <a:schemeClr val="accent1">
                      <a:lumMod val="60000"/>
                      <a:lumOff val="40000"/>
                    </a:schemeClr>
                  </a:solidFill>
                  <a:latin typeface="Outfit Light" pitchFamily="2" charset="0"/>
                  <a:ea typeface="Tahoma" panose="020B0604030504040204" pitchFamily="34" charset="0"/>
                  <a:cs typeface="Tahoma" panose="020B0604030504040204" pitchFamily="34" charset="0"/>
                  <a:sym typeface="BebasNeue-Bold"/>
                  <a:rtl val="0"/>
                </a:rPr>
                <a:t>G</a:t>
              </a:r>
              <a:r>
                <a:rPr lang="es-CO">
                  <a:ln/>
                  <a:solidFill>
                    <a:schemeClr val="accent1">
                      <a:lumMod val="60000"/>
                      <a:lumOff val="40000"/>
                    </a:schemeClr>
                  </a:solidFill>
                  <a:latin typeface="Outfit Light" pitchFamily="2" charset="0"/>
                  <a:ea typeface="Tahoma" panose="020B0604030504040204" pitchFamily="34" charset="0"/>
                  <a:cs typeface="Tahoma" panose="020B0604030504040204" pitchFamily="34" charset="0"/>
                  <a:sym typeface="BebasNeue-Bold"/>
                  <a:rtl val="0"/>
                </a:rPr>
                <a:t>ATEWAY DE RECAUDOS INTELIGENTES</a:t>
              </a:r>
              <a:endParaRPr lang="es-CO" spc="0" baseline="0">
                <a:ln/>
                <a:solidFill>
                  <a:schemeClr val="accent1">
                    <a:lumMod val="60000"/>
                    <a:lumOff val="40000"/>
                  </a:schemeClr>
                </a:solidFill>
                <a:latin typeface="Outfit Light" pitchFamily="2" charset="0"/>
                <a:ea typeface="Tahoma" panose="020B0604030504040204" pitchFamily="34" charset="0"/>
                <a:cs typeface="Tahoma" panose="020B0604030504040204" pitchFamily="34" charset="0"/>
                <a:sym typeface="BebasNeue-Bold"/>
                <a:rtl val="0"/>
              </a:endParaRPr>
            </a:p>
          </p:txBody>
        </p:sp>
        <p:sp>
          <p:nvSpPr>
            <p:cNvPr id="51" name="CuadroTexto 50">
              <a:extLst>
                <a:ext uri="{FF2B5EF4-FFF2-40B4-BE49-F238E27FC236}">
                  <a16:creationId xmlns:a16="http://schemas.microsoft.com/office/drawing/2014/main" id="{F8A8A778-0E6F-6AE1-54AC-A9BC8912B22D}"/>
                </a:ext>
              </a:extLst>
            </p:cNvPr>
            <p:cNvSpPr txBox="1"/>
            <p:nvPr/>
          </p:nvSpPr>
          <p:spPr>
            <a:xfrm>
              <a:off x="5590768" y="4676792"/>
              <a:ext cx="4609177" cy="37528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s-CO" spc="0" baseline="0">
                  <a:ln/>
                  <a:solidFill>
                    <a:schemeClr val="accent6"/>
                  </a:solidFill>
                  <a:latin typeface="Outfit Light" pitchFamily="2" charset="0"/>
                  <a:ea typeface="Tahoma" panose="020B0604030504040204" pitchFamily="34" charset="0"/>
                  <a:cs typeface="Tahoma" panose="020B0604030504040204" pitchFamily="34" charset="0"/>
                  <a:sym typeface="BebasNeue-Bold"/>
                  <a:rtl val="0"/>
                </a:rPr>
                <a:t>PASARELA DE PAGOS EN LÍNEA</a:t>
              </a:r>
            </a:p>
          </p:txBody>
        </p:sp>
        <p:pic>
          <p:nvPicPr>
            <p:cNvPr id="4" name="Imagen 3" descr="Texto&#10;&#10;Descripción generada automáticamente con confianza media">
              <a:extLst>
                <a:ext uri="{FF2B5EF4-FFF2-40B4-BE49-F238E27FC236}">
                  <a16:creationId xmlns:a16="http://schemas.microsoft.com/office/drawing/2014/main" id="{31833AA6-85DC-DA36-35D6-D2F2BB8EC3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106" y="3236020"/>
              <a:ext cx="2513902" cy="776153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839B020-86C2-0B53-688F-01DBF883BE97}"/>
                </a:ext>
              </a:extLst>
            </p:cNvPr>
            <p:cNvSpPr txBox="1"/>
            <p:nvPr/>
          </p:nvSpPr>
          <p:spPr>
            <a:xfrm>
              <a:off x="5473369" y="4982396"/>
              <a:ext cx="4966031" cy="1328023"/>
            </a:xfrm>
            <a:prstGeom prst="round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171450" indent="-171450" algn="just">
                <a:buClr>
                  <a:schemeClr val="bg2">
                    <a:lumMod val="50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en-US" sz="1200">
                  <a:solidFill>
                    <a:srgbClr val="6B6B6B"/>
                  </a:solidFill>
                  <a:latin typeface="Instrument Sans" pitchFamily="2" charset="0"/>
                  <a:ea typeface="Tahoma"/>
                  <a:cs typeface="Tahoma"/>
                </a:rPr>
                <a:t>ACH para pagos en línea por PSE.</a:t>
              </a:r>
              <a:endParaRPr lang="en-US" sz="1200">
                <a:latin typeface="Instrument Sans" pitchFamily="2" charset="0"/>
                <a:cs typeface="Outfit"/>
              </a:endParaRPr>
            </a:p>
            <a:p>
              <a:pPr marL="171450" indent="-171450" algn="just">
                <a:buClr>
                  <a:schemeClr val="bg2">
                    <a:lumMod val="50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en-US" sz="1200">
                  <a:solidFill>
                    <a:srgbClr val="6B6B6B"/>
                  </a:solidFill>
                  <a:latin typeface="Instrument Sans" pitchFamily="2" charset="0"/>
                  <a:ea typeface="Tahoma"/>
                  <a:cs typeface="Tahoma"/>
                </a:rPr>
                <a:t>Redeban y Credibanco para los pagos por tarjetas de crédito</a:t>
              </a:r>
              <a:endParaRPr lang="en-US" sz="1200">
                <a:latin typeface="Instrument Sans" pitchFamily="2" charset="0"/>
                <a:cs typeface="Outfit"/>
              </a:endParaRPr>
            </a:p>
            <a:p>
              <a:pPr marL="171450" indent="-171450" algn="just">
                <a:buClr>
                  <a:schemeClr val="bg2">
                    <a:lumMod val="50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en-US" sz="1200">
                  <a:solidFill>
                    <a:srgbClr val="6B6B6B"/>
                  </a:solidFill>
                  <a:latin typeface="Instrument Sans" pitchFamily="2" charset="0"/>
                  <a:ea typeface="Tahoma"/>
                  <a:cs typeface="Tahoma"/>
                </a:rPr>
                <a:t>Billeteras: Múltiples operaciones desde teléfonos inteligentes con plataformas: Nequi , Daviplata, Botón Bancolombia</a:t>
              </a:r>
              <a:endParaRPr lang="en-US" sz="1200">
                <a:latin typeface="Instrument Sans" pitchFamily="2" charset="0"/>
                <a:cs typeface="Outfit"/>
              </a:endParaRPr>
            </a:p>
            <a:p>
              <a:pPr marL="171450" indent="-171450" algn="just">
                <a:buClr>
                  <a:schemeClr val="bg2">
                    <a:lumMod val="50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en-US" sz="1200">
                  <a:solidFill>
                    <a:srgbClr val="6B6B6B"/>
                  </a:solidFill>
                  <a:latin typeface="Instrument Sans" pitchFamily="2" charset="0"/>
                  <a:ea typeface="Tahoma"/>
                  <a:cs typeface="Tahoma"/>
                </a:rPr>
                <a:t>3DS: intercambio de datos con Tarjeta de crédito entre el comercio, el emisor de tarjeta y el consumidor</a:t>
              </a:r>
              <a:endParaRPr lang="en-US" sz="1200">
                <a:latin typeface="Instrument Sans" pitchFamily="2" charset="0"/>
                <a:cs typeface="Outfit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0C9943C-3F16-9FEC-0697-2D413C7DDD7D}"/>
                </a:ext>
              </a:extLst>
            </p:cNvPr>
            <p:cNvSpPr txBox="1"/>
            <p:nvPr/>
          </p:nvSpPr>
          <p:spPr>
            <a:xfrm>
              <a:off x="5473370" y="3195537"/>
              <a:ext cx="4966030" cy="1532334"/>
            </a:xfrm>
            <a:prstGeom prst="round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171450" indent="-171450">
                <a:buClr>
                  <a:schemeClr val="bg2">
                    <a:lumMod val="50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en-US" sz="1200">
                  <a:solidFill>
                    <a:srgbClr val="6B6B6B"/>
                  </a:solidFill>
                  <a:latin typeface="Instrument Sans" pitchFamily="2" charset="0"/>
                  <a:ea typeface="Tahoma"/>
                  <a:cs typeface="Arial"/>
                </a:rPr>
                <a:t>Recaudos en línea y facilidad para que sus clientes paguen sus facturas online</a:t>
              </a:r>
              <a:endParaRPr lang="en-US" sz="1200">
                <a:latin typeface="Instrument Sans" pitchFamily="2" charset="0"/>
                <a:cs typeface="Outfit"/>
              </a:endParaRPr>
            </a:p>
            <a:p>
              <a:pPr marL="171450" indent="-171450">
                <a:buClr>
                  <a:schemeClr val="bg2">
                    <a:lumMod val="50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en-US" sz="1200">
                  <a:solidFill>
                    <a:srgbClr val="6B6B6B"/>
                  </a:solidFill>
                  <a:latin typeface="Instrument Sans" pitchFamily="2" charset="0"/>
                  <a:ea typeface="Tahoma"/>
                  <a:cs typeface="Arial"/>
                </a:rPr>
                <a:t> Motor de conciliación en tiempo real con verificación de todas las fuentes de recaudo</a:t>
              </a:r>
              <a:endParaRPr lang="en-US" sz="1200">
                <a:latin typeface="Instrument Sans" pitchFamily="2" charset="0"/>
                <a:cs typeface="Outfit"/>
              </a:endParaRPr>
            </a:p>
            <a:p>
              <a:pPr marL="171450" indent="-171450">
                <a:buClr>
                  <a:schemeClr val="bg2">
                    <a:lumMod val="50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en-US" sz="1200">
                  <a:solidFill>
                    <a:srgbClr val="6B6B6B"/>
                  </a:solidFill>
                  <a:latin typeface="Instrument Sans" pitchFamily="2" charset="0"/>
                  <a:ea typeface="Tahoma"/>
                  <a:cs typeface="Arial"/>
                </a:rPr>
                <a:t> +30 Entidades Recaudadoras Bancarias y No Bancarias</a:t>
              </a:r>
              <a:endParaRPr lang="en-US" sz="1200">
                <a:latin typeface="Instrument Sans" pitchFamily="2" charset="0"/>
                <a:cs typeface="Outfit"/>
              </a:endParaRPr>
            </a:p>
            <a:p>
              <a:pPr marL="171450" indent="-171450">
                <a:buClr>
                  <a:schemeClr val="bg2">
                    <a:lumMod val="50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en-US" sz="1200">
                  <a:solidFill>
                    <a:srgbClr val="6B6B6B"/>
                  </a:solidFill>
                  <a:latin typeface="Instrument Sans" pitchFamily="2" charset="0"/>
                  <a:ea typeface="Tahoma"/>
                  <a:cs typeface="Arial"/>
                </a:rPr>
                <a:t> Trazabilidad Transaccional</a:t>
              </a:r>
              <a:endParaRPr lang="en-US" sz="1200">
                <a:latin typeface="Instrument Sans" pitchFamily="2" charset="0"/>
                <a:cs typeface="Outfit"/>
              </a:endParaRPr>
            </a:p>
            <a:p>
              <a:pPr marL="171450" indent="-171450" algn="just">
                <a:buClr>
                  <a:schemeClr val="bg2">
                    <a:lumMod val="50000"/>
                  </a:schemeClr>
                </a:buClr>
                <a:buFont typeface="Wingdings" panose="05000000000000000000" pitchFamily="2" charset="2"/>
                <a:buChar char="§"/>
              </a:pPr>
              <a:endParaRPr lang="en-US" sz="1200">
                <a:solidFill>
                  <a:srgbClr val="6B6B6B"/>
                </a:solidFill>
                <a:latin typeface="Instrument Sans" pitchFamily="2" charset="0"/>
                <a:ea typeface="Tahoma"/>
                <a:cs typeface="Tahoma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DEAE494-5CCA-7CAF-6B43-CD76ECFDF252}"/>
                </a:ext>
              </a:extLst>
            </p:cNvPr>
            <p:cNvSpPr txBox="1"/>
            <p:nvPr/>
          </p:nvSpPr>
          <p:spPr>
            <a:xfrm>
              <a:off x="5470266" y="1884962"/>
              <a:ext cx="4210788" cy="1123712"/>
            </a:xfrm>
            <a:prstGeom prst="round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171450" indent="-171450">
                <a:buClr>
                  <a:schemeClr val="bg2">
                    <a:lumMod val="50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en-US" sz="1200">
                  <a:solidFill>
                    <a:srgbClr val="6B6B6B"/>
                  </a:solidFill>
                  <a:latin typeface="Instrument Sans" pitchFamily="2" charset="0"/>
                  <a:ea typeface="Tahoma"/>
                  <a:cs typeface="Arial"/>
                </a:rPr>
                <a:t>Emisión y Recepción de facturas y otros documentos.</a:t>
              </a:r>
              <a:endParaRPr lang="en-US" sz="1200">
                <a:latin typeface="Instrument Sans" pitchFamily="2" charset="0"/>
                <a:cs typeface="Outfit"/>
              </a:endParaRPr>
            </a:p>
            <a:p>
              <a:pPr marL="171450" indent="-171450">
                <a:buClr>
                  <a:schemeClr val="bg2">
                    <a:lumMod val="50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en-US" sz="1200">
                  <a:solidFill>
                    <a:srgbClr val="6B6B6B"/>
                  </a:solidFill>
                  <a:latin typeface="Instrument Sans" pitchFamily="2" charset="0"/>
                  <a:ea typeface="Tahoma"/>
                  <a:cs typeface="Arial"/>
                </a:rPr>
                <a:t>Repositorio Inteligente</a:t>
              </a:r>
              <a:endParaRPr lang="en-US" sz="1200">
                <a:solidFill>
                  <a:srgbClr val="6B6B6B"/>
                </a:solidFill>
                <a:latin typeface="Instrument Sans" pitchFamily="2" charset="0"/>
                <a:cs typeface="Arial"/>
              </a:endParaRPr>
            </a:p>
            <a:p>
              <a:pPr marL="171450" indent="-171450">
                <a:buClr>
                  <a:schemeClr val="bg2">
                    <a:lumMod val="50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en-US" sz="1200">
                  <a:solidFill>
                    <a:srgbClr val="6B6B6B"/>
                  </a:solidFill>
                  <a:latin typeface="Instrument Sans" pitchFamily="2" charset="0"/>
                  <a:ea typeface="Tahoma"/>
                  <a:cs typeface="Arial"/>
                </a:rPr>
                <a:t>Portal clientes y proveedores</a:t>
              </a:r>
              <a:endParaRPr lang="en-US" sz="1200">
                <a:latin typeface="Instrument Sans" pitchFamily="2" charset="0"/>
                <a:cs typeface="Outfit"/>
              </a:endParaRPr>
            </a:p>
            <a:p>
              <a:pPr marL="171450" indent="-171450">
                <a:buClr>
                  <a:schemeClr val="bg2">
                    <a:lumMod val="50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en-US" sz="1200">
                  <a:solidFill>
                    <a:srgbClr val="6B6B6B"/>
                  </a:solidFill>
                  <a:latin typeface="Instrument Sans" pitchFamily="2" charset="0"/>
                  <a:ea typeface="Tahoma"/>
                  <a:cs typeface="Arial"/>
                </a:rPr>
                <a:t>Cumplimos con todos los requisitos de la DIAN</a:t>
              </a:r>
              <a:endParaRPr lang="en-US" sz="1200">
                <a:latin typeface="Instrument Sans" pitchFamily="2" charset="0"/>
              </a:endParaRPr>
            </a:p>
            <a:p>
              <a:pPr marL="171450" indent="-171450" algn="just">
                <a:buClr>
                  <a:schemeClr val="bg2">
                    <a:lumMod val="50000"/>
                  </a:schemeClr>
                </a:buClr>
                <a:buFont typeface="Wingdings" panose="05000000000000000000" pitchFamily="2" charset="2"/>
                <a:buChar char="§"/>
              </a:pPr>
              <a:endParaRPr lang="en-US" sz="1200">
                <a:solidFill>
                  <a:srgbClr val="6B6B6B"/>
                </a:solidFill>
                <a:latin typeface="Instrument Sans" pitchFamily="2" charset="0"/>
                <a:ea typeface="Tahoma"/>
                <a:cs typeface="Tahoma"/>
              </a:endParaRPr>
            </a:p>
          </p:txBody>
        </p:sp>
      </p:grpSp>
      <p:pic>
        <p:nvPicPr>
          <p:cNvPr id="15" name="Imagen 1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030EC3C9-25E7-9C4C-E6B7-F73C0D3AE6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9" t="57903" r="8129" b="35211"/>
          <a:stretch/>
        </p:blipFill>
        <p:spPr>
          <a:xfrm>
            <a:off x="11189956" y="6607114"/>
            <a:ext cx="722760" cy="8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3718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a 16">
            <a:extLst>
              <a:ext uri="{FF2B5EF4-FFF2-40B4-BE49-F238E27FC236}">
                <a16:creationId xmlns:a16="http://schemas.microsoft.com/office/drawing/2014/main" id="{3AC8F664-EB86-60CB-6F9F-DCF6499183E6}"/>
              </a:ext>
            </a:extLst>
          </p:cNvPr>
          <p:cNvGraphicFramePr>
            <a:graphicFrameLocks noGrp="1"/>
          </p:cNvGraphicFramePr>
          <p:nvPr/>
        </p:nvGraphicFramePr>
        <p:xfrm>
          <a:off x="1923511" y="2045776"/>
          <a:ext cx="8878808" cy="1832187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4439404">
                  <a:extLst>
                    <a:ext uri="{9D8B030D-6E8A-4147-A177-3AD203B41FA5}">
                      <a16:colId xmlns:a16="http://schemas.microsoft.com/office/drawing/2014/main" val="2957677400"/>
                    </a:ext>
                  </a:extLst>
                </a:gridCol>
                <a:gridCol w="4439404">
                  <a:extLst>
                    <a:ext uri="{9D8B030D-6E8A-4147-A177-3AD203B41FA5}">
                      <a16:colId xmlns:a16="http://schemas.microsoft.com/office/drawing/2014/main" val="2670792729"/>
                    </a:ext>
                  </a:extLst>
                </a:gridCol>
              </a:tblGrid>
              <a:tr h="610729">
                <a:tc>
                  <a:txBody>
                    <a:bodyPr/>
                    <a:lstStyle/>
                    <a:p>
                      <a:r>
                        <a:rPr lang="es-ES" b="1">
                          <a:solidFill>
                            <a:srgbClr val="00B5CC"/>
                          </a:solidFill>
                          <a:latin typeface="Outfit" pitchFamily="2" charset="0"/>
                        </a:rPr>
                        <a:t>NOMBRE ASESOR COMERCIAL</a:t>
                      </a:r>
                      <a:endParaRPr lang="es-PE" b="1">
                        <a:solidFill>
                          <a:srgbClr val="00B5CC"/>
                        </a:solidFill>
                        <a:latin typeface="Outfit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b="0" err="1">
                          <a:latin typeface="Instrument Sans" pitchFamily="2" charset="0"/>
                        </a:rPr>
                        <a:t>Xxxxxxx</a:t>
                      </a:r>
                      <a:endParaRPr lang="es-PE" b="0">
                        <a:latin typeface="Instrument Sans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32934143"/>
                  </a:ext>
                </a:extLst>
              </a:tr>
              <a:tr h="610729">
                <a:tc>
                  <a:txBody>
                    <a:bodyPr/>
                    <a:lstStyle/>
                    <a:p>
                      <a:r>
                        <a:rPr lang="es-ES" b="1">
                          <a:solidFill>
                            <a:srgbClr val="00B5CC"/>
                          </a:solidFill>
                          <a:latin typeface="Outfit" pitchFamily="2" charset="0"/>
                        </a:rPr>
                        <a:t>EMAIL</a:t>
                      </a:r>
                      <a:endParaRPr lang="es-PE" b="1">
                        <a:solidFill>
                          <a:srgbClr val="00B5CC"/>
                        </a:solidFill>
                        <a:latin typeface="Outfit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err="1">
                          <a:latin typeface="Instrument Sans" pitchFamily="2" charset="0"/>
                        </a:rPr>
                        <a:t>Xxxxxxx</a:t>
                      </a:r>
                      <a:endParaRPr lang="es-PE">
                        <a:latin typeface="Instrument Sans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29372091"/>
                  </a:ext>
                </a:extLst>
              </a:tr>
              <a:tr h="610729">
                <a:tc>
                  <a:txBody>
                    <a:bodyPr/>
                    <a:lstStyle/>
                    <a:p>
                      <a:r>
                        <a:rPr lang="es-ES" b="1">
                          <a:solidFill>
                            <a:srgbClr val="00B5CC"/>
                          </a:solidFill>
                          <a:latin typeface="Outfit" pitchFamily="2" charset="0"/>
                        </a:rPr>
                        <a:t>CONTACTO</a:t>
                      </a:r>
                      <a:endParaRPr lang="es-PE" b="1">
                        <a:solidFill>
                          <a:srgbClr val="00B5CC"/>
                        </a:solidFill>
                        <a:latin typeface="Outfit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err="1">
                          <a:latin typeface="Instrument Sans" pitchFamily="2" charset="0"/>
                        </a:rPr>
                        <a:t>Xxxxxxx</a:t>
                      </a:r>
                      <a:endParaRPr lang="es-PE">
                        <a:latin typeface="Instrument Sans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50204292"/>
                  </a:ext>
                </a:extLst>
              </a:tr>
            </a:tbl>
          </a:graphicData>
        </a:graphic>
      </p:graphicFrame>
      <p:sp>
        <p:nvSpPr>
          <p:cNvPr id="18" name="Marcador de texto 6">
            <a:extLst>
              <a:ext uri="{FF2B5EF4-FFF2-40B4-BE49-F238E27FC236}">
                <a16:creationId xmlns:a16="http://schemas.microsoft.com/office/drawing/2014/main" id="{D84AFFC8-4628-7C61-54BB-2C94DEB4890A}"/>
              </a:ext>
            </a:extLst>
          </p:cNvPr>
          <p:cNvSpPr txBox="1">
            <a:spLocks/>
          </p:cNvSpPr>
          <p:nvPr/>
        </p:nvSpPr>
        <p:spPr>
          <a:xfrm>
            <a:off x="4478924" y="4210387"/>
            <a:ext cx="4040654" cy="563092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2400">
                <a:solidFill>
                  <a:srgbClr val="00B5CC"/>
                </a:solidFill>
                <a:latin typeface="Outfit" pitchFamily="2" charset="0"/>
              </a:rPr>
              <a:t>www.estela.com</a:t>
            </a:r>
          </a:p>
        </p:txBody>
      </p:sp>
    </p:spTree>
    <p:extLst>
      <p:ext uri="{BB962C8B-B14F-4D97-AF65-F5344CB8AC3E}">
        <p14:creationId xmlns:p14="http://schemas.microsoft.com/office/powerpoint/2010/main" val="8502638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35430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74BDA709-90BE-284F-D4D6-4D1F20CCF70D}"/>
              </a:ext>
            </a:extLst>
          </p:cNvPr>
          <p:cNvSpPr/>
          <p:nvPr/>
        </p:nvSpPr>
        <p:spPr>
          <a:xfrm>
            <a:off x="10473267" y="6163733"/>
            <a:ext cx="1583266" cy="58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Título 4">
            <a:extLst>
              <a:ext uri="{FF2B5EF4-FFF2-40B4-BE49-F238E27FC236}">
                <a16:creationId xmlns:a16="http://schemas.microsoft.com/office/drawing/2014/main" id="{F7B75F9E-D41E-3276-89F5-9789D3D41E3B}"/>
              </a:ext>
            </a:extLst>
          </p:cNvPr>
          <p:cNvSpPr txBox="1">
            <a:spLocks/>
          </p:cNvSpPr>
          <p:nvPr/>
        </p:nvSpPr>
        <p:spPr>
          <a:xfrm>
            <a:off x="760789" y="1349119"/>
            <a:ext cx="10515600" cy="11092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>
                <a:solidFill>
                  <a:srgbClr val="95F8EC"/>
                </a:solidFill>
                <a:latin typeface="Outfit" pitchFamily="2" charset="0"/>
              </a:rPr>
              <a:t>Agenda</a:t>
            </a:r>
          </a:p>
        </p:txBody>
      </p:sp>
      <p:pic>
        <p:nvPicPr>
          <p:cNvPr id="4" name="Imagen 3" descr="Texto&#10;&#10;Descripción generada automáticamente">
            <a:extLst>
              <a:ext uri="{FF2B5EF4-FFF2-40B4-BE49-F238E27FC236}">
                <a16:creationId xmlns:a16="http://schemas.microsoft.com/office/drawing/2014/main" id="{60D41C87-3D28-CC1F-B027-B26362B7AB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190" y="6300756"/>
            <a:ext cx="1216040" cy="348964"/>
          </a:xfrm>
          <a:prstGeom prst="rect">
            <a:avLst/>
          </a:prstGeom>
        </p:spPr>
      </p:pic>
      <p:sp>
        <p:nvSpPr>
          <p:cNvPr id="9" name="Google Shape;491;p41">
            <a:extLst>
              <a:ext uri="{FF2B5EF4-FFF2-40B4-BE49-F238E27FC236}">
                <a16:creationId xmlns:a16="http://schemas.microsoft.com/office/drawing/2014/main" id="{79579C34-9C81-7244-E868-C0C3E882BE76}"/>
              </a:ext>
            </a:extLst>
          </p:cNvPr>
          <p:cNvSpPr txBox="1">
            <a:spLocks/>
          </p:cNvSpPr>
          <p:nvPr/>
        </p:nvSpPr>
        <p:spPr>
          <a:xfrm>
            <a:off x="757914" y="2671442"/>
            <a:ext cx="9244024" cy="3206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s-PE" sz="2000" dirty="0">
                <a:effectLst/>
                <a:latin typeface="Instrument Sans" pitchFamily="2" charset="0"/>
                <a:ea typeface="Aptos" panose="020B0004020202020204" pitchFamily="34" charset="0"/>
                <a:cs typeface="Aptos" panose="020B0004020202020204" pitchFamily="34" charset="0"/>
              </a:rPr>
              <a:t>INTRODUCCIÓN</a:t>
            </a:r>
          </a:p>
          <a:p>
            <a:pPr marL="342900" indent="-342900">
              <a:buAutoNum type="arabicPeriod"/>
            </a:pPr>
            <a:r>
              <a:rPr lang="es-PE" sz="2000" dirty="0">
                <a:latin typeface="Instrument Sans"/>
                <a:ea typeface="Aptos" panose="020B0004020202020204" pitchFamily="34" charset="0"/>
                <a:cs typeface="Aptos" panose="020B0004020202020204" pitchFamily="34" charset="0"/>
              </a:rPr>
              <a:t>¿QUIÉNES SOMOS?</a:t>
            </a:r>
          </a:p>
          <a:p>
            <a:pPr marL="342900" indent="-342900">
              <a:buAutoNum type="arabicPeriod"/>
            </a:pPr>
            <a:r>
              <a:rPr lang="es-PE" sz="2000" dirty="0">
                <a:latin typeface="Instrument Sans"/>
                <a:ea typeface="Aptos" panose="020B0004020202020204" pitchFamily="34" charset="0"/>
                <a:cs typeface="Aptos" panose="020B0004020202020204" pitchFamily="34" charset="0"/>
              </a:rPr>
              <a:t>¿QUÉ OFRECEMOS?</a:t>
            </a:r>
          </a:p>
          <a:p>
            <a:pPr marL="342900" indent="-342900">
              <a:buAutoNum type="arabicPeriod"/>
            </a:pPr>
            <a:r>
              <a:rPr lang="es-PE" sz="2000" dirty="0">
                <a:latin typeface="Instrument Sans"/>
                <a:ea typeface="Aptos" panose="020B0004020202020204" pitchFamily="34" charset="0"/>
                <a:cs typeface="Aptos" panose="020B0004020202020204" pitchFamily="34" charset="0"/>
              </a:rPr>
              <a:t>CERTIFICACIONES</a:t>
            </a:r>
          </a:p>
          <a:p>
            <a:pPr marL="342900" indent="-342900">
              <a:buFont typeface="+mj-lt"/>
              <a:buAutoNum type="arabicPeriod"/>
            </a:pPr>
            <a:r>
              <a:rPr lang="es-PE" sz="2000" dirty="0">
                <a:latin typeface="Instrument Sans"/>
                <a:ea typeface="Aptos" panose="020B0004020202020204" pitchFamily="34" charset="0"/>
                <a:cs typeface="Aptos" panose="020B0004020202020204" pitchFamily="34" charset="0"/>
              </a:rPr>
              <a:t>CLIENTES</a:t>
            </a:r>
          </a:p>
          <a:p>
            <a:pPr marL="342900" indent="-342900">
              <a:buFont typeface="+mj-lt"/>
              <a:buAutoNum type="arabicPeriod"/>
            </a:pPr>
            <a:r>
              <a:rPr lang="es-PE" sz="2000" dirty="0">
                <a:latin typeface="Instrument Sans" pitchFamily="2" charset="0"/>
                <a:ea typeface="Aptos" panose="020B0004020202020204" pitchFamily="34" charset="0"/>
                <a:cs typeface="Aptos" panose="020B0004020202020204" pitchFamily="34" charset="0"/>
              </a:rPr>
              <a:t>PARTNERS</a:t>
            </a:r>
          </a:p>
          <a:p>
            <a:pPr marL="342900" indent="-342900">
              <a:buFont typeface="+mj-lt"/>
              <a:buAutoNum type="arabicPeriod"/>
            </a:pPr>
            <a:r>
              <a:rPr lang="es-PE" sz="2000" dirty="0">
                <a:latin typeface="Instrument Sans" pitchFamily="2" charset="0"/>
                <a:ea typeface="Aptos" panose="020B0004020202020204" pitchFamily="34" charset="0"/>
                <a:cs typeface="Aptos" panose="020B0004020202020204" pitchFamily="34" charset="0"/>
              </a:rPr>
              <a:t>ALIANZAS</a:t>
            </a:r>
          </a:p>
          <a:p>
            <a:pPr marL="342900" indent="-342900">
              <a:buAutoNum type="arabicPeriod"/>
            </a:pPr>
            <a:r>
              <a:rPr lang="es-PE" sz="2000" dirty="0">
                <a:latin typeface="Instrument Sans"/>
                <a:ea typeface="Aptos" panose="020B0004020202020204" pitchFamily="34" charset="0"/>
                <a:cs typeface="Aptos" panose="020B0004020202020204" pitchFamily="34" charset="0"/>
              </a:rPr>
              <a:t>SOLUCIONES</a:t>
            </a:r>
            <a:endParaRPr lang="es-PE" sz="2000" dirty="0">
              <a:latin typeface="Instrument Sans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896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E83382E3-655C-277E-6979-BDE01F18CE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1" r="32350" b="33110"/>
          <a:stretch/>
        </p:blipFill>
        <p:spPr bwMode="auto">
          <a:xfrm>
            <a:off x="0" y="410"/>
            <a:ext cx="12202948" cy="6859667"/>
          </a:xfrm>
          <a:prstGeom prst="rect">
            <a:avLst/>
          </a:prstGeom>
          <a:gradFill>
            <a:gsLst>
              <a:gs pos="100000">
                <a:srgbClr val="95F8EC"/>
              </a:gs>
              <a:gs pos="0">
                <a:srgbClr val="003661"/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</p:spPr>
      </p:pic>
      <p:pic>
        <p:nvPicPr>
          <p:cNvPr id="7" name="Imagen 6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F168228F-7DED-4827-813F-55A2338428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9" t="57903" r="8129" b="35211"/>
          <a:stretch/>
        </p:blipFill>
        <p:spPr>
          <a:xfrm>
            <a:off x="11208244" y="6570538"/>
            <a:ext cx="722760" cy="84870"/>
          </a:xfrm>
          <a:prstGeom prst="rect">
            <a:avLst/>
          </a:prstGeom>
        </p:spPr>
      </p:pic>
      <p:sp>
        <p:nvSpPr>
          <p:cNvPr id="13" name="Marcador de texto 9">
            <a:extLst>
              <a:ext uri="{FF2B5EF4-FFF2-40B4-BE49-F238E27FC236}">
                <a16:creationId xmlns:a16="http://schemas.microsoft.com/office/drawing/2014/main" id="{4B5FAA62-3EA9-5556-B47B-8A267227928A}"/>
              </a:ext>
            </a:extLst>
          </p:cNvPr>
          <p:cNvSpPr txBox="1">
            <a:spLocks/>
          </p:cNvSpPr>
          <p:nvPr/>
        </p:nvSpPr>
        <p:spPr>
          <a:xfrm>
            <a:off x="1164247" y="1531421"/>
            <a:ext cx="5469027" cy="22669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4400">
                <a:solidFill>
                  <a:schemeClr val="bg1"/>
                </a:solidFill>
              </a:rPr>
              <a:t>Somos parte de la huella que lidera, somos</a:t>
            </a:r>
          </a:p>
        </p:txBody>
      </p:sp>
      <p:pic>
        <p:nvPicPr>
          <p:cNvPr id="15" name="Imagen 14" descr="Texto&#10;&#10;Descripción generada automáticamente">
            <a:extLst>
              <a:ext uri="{FF2B5EF4-FFF2-40B4-BE49-F238E27FC236}">
                <a16:creationId xmlns:a16="http://schemas.microsoft.com/office/drawing/2014/main" id="{D26AC2EA-7831-E4E5-1FB8-60AEFB97A0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248" y="3740857"/>
            <a:ext cx="4931751" cy="1401335"/>
          </a:xfrm>
          <a:prstGeom prst="rect">
            <a:avLst/>
          </a:prstGeom>
        </p:spPr>
      </p:pic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CF6529B5-75C4-E8CA-07B1-92722489BA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190" y="6300756"/>
            <a:ext cx="1216040" cy="34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0120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Hombre parado con un traje de color negro&#10;&#10;Descripción generada automáticamente">
            <a:extLst>
              <a:ext uri="{FF2B5EF4-FFF2-40B4-BE49-F238E27FC236}">
                <a16:creationId xmlns:a16="http://schemas.microsoft.com/office/drawing/2014/main" id="{2824BFBF-3320-ECA3-9B95-0FDE3341BF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3" y="0"/>
            <a:ext cx="12139627" cy="6858000"/>
          </a:xfrm>
          <a:prstGeom prst="rect">
            <a:avLst/>
          </a:prstGeom>
        </p:spPr>
      </p:pic>
      <p:pic>
        <p:nvPicPr>
          <p:cNvPr id="21" name="Imagen 20" descr="Texto&#10;&#10;Descripción generada automáticamente">
            <a:extLst>
              <a:ext uri="{FF2B5EF4-FFF2-40B4-BE49-F238E27FC236}">
                <a16:creationId xmlns:a16="http://schemas.microsoft.com/office/drawing/2014/main" id="{3DDBF950-4682-980A-B928-FBCDDE6EA8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190" y="6300756"/>
            <a:ext cx="1216040" cy="348964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76981758-A5C3-D074-A89A-22D371663AB5}"/>
              </a:ext>
            </a:extLst>
          </p:cNvPr>
          <p:cNvSpPr txBox="1">
            <a:spLocks/>
          </p:cNvSpPr>
          <p:nvPr/>
        </p:nvSpPr>
        <p:spPr>
          <a:xfrm>
            <a:off x="689830" y="1030585"/>
            <a:ext cx="5406576" cy="720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accent1"/>
                </a:solidFill>
                <a:latin typeface="Outfit Light" pitchFamily="2" charset="0"/>
                <a:ea typeface="+mj-ea"/>
                <a:cs typeface="+mj-cs"/>
              </a:defRPr>
            </a:lvl1pPr>
          </a:lstStyle>
          <a:p>
            <a:r>
              <a:rPr lang="es-CL" dirty="0">
                <a:solidFill>
                  <a:schemeClr val="bg1"/>
                </a:solidFill>
                <a:latin typeface="Instrument Sans"/>
              </a:rPr>
              <a:t>La suma de Pioneros</a:t>
            </a: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28F3B439-99D8-E5BF-E715-63FEB978B248}"/>
              </a:ext>
            </a:extLst>
          </p:cNvPr>
          <p:cNvSpPr txBox="1">
            <a:spLocks/>
          </p:cNvSpPr>
          <p:nvPr/>
        </p:nvSpPr>
        <p:spPr>
          <a:xfrm>
            <a:off x="706139" y="1886059"/>
            <a:ext cx="5808270" cy="4436037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595959"/>
              </a:buClr>
              <a:buSzPts val="1400"/>
              <a:buFont typeface="Arial" panose="020B0604020202020204" pitchFamily="34" charset="0"/>
              <a:buNone/>
            </a:pPr>
            <a:r>
              <a:rPr lang="es-ES" sz="1800" dirty="0">
                <a:solidFill>
                  <a:srgbClr val="FFFFFF"/>
                </a:solidFill>
                <a:latin typeface="Instrument Sans"/>
                <a:ea typeface="Verdana"/>
              </a:rPr>
              <a:t>Es el momento de construir un</a:t>
            </a:r>
            <a:r>
              <a:rPr lang="es-ES" sz="1800" dirty="0">
                <a:solidFill>
                  <a:schemeClr val="bg2">
                    <a:lumMod val="49000"/>
                  </a:schemeClr>
                </a:solidFill>
                <a:latin typeface="Instrument Sans"/>
                <a:ea typeface="Verdana"/>
              </a:rPr>
              <a:t> </a:t>
            </a:r>
            <a:r>
              <a:rPr lang="es-ES" sz="1800" b="1" dirty="0">
                <a:solidFill>
                  <a:schemeClr val="accent2"/>
                </a:solidFill>
                <a:latin typeface="Instrument Sans"/>
                <a:ea typeface="Verdana"/>
              </a:rPr>
              <a:t>líder del cumplimiento y transparencia digital en Iberoamérica</a:t>
            </a:r>
            <a:r>
              <a:rPr lang="es-ES" sz="1800" dirty="0">
                <a:solidFill>
                  <a:schemeClr val="bg2">
                    <a:lumMod val="49000"/>
                  </a:schemeClr>
                </a:solidFill>
                <a:latin typeface="Instrument Sans"/>
                <a:ea typeface="Verdana"/>
              </a:rPr>
              <a:t>,</a:t>
            </a:r>
            <a:r>
              <a:rPr lang="es-ES" sz="1800" dirty="0">
                <a:solidFill>
                  <a:srgbClr val="FFFFFF"/>
                </a:solidFill>
                <a:latin typeface="Instrument Sans"/>
                <a:ea typeface="Verdana"/>
              </a:rPr>
              <a:t> para brindar a las empresas que operan en la región un ecosistema de soluciones digitales. </a:t>
            </a:r>
          </a:p>
          <a:p>
            <a:pPr algn="just">
              <a:lnSpc>
                <a:spcPct val="100000"/>
              </a:lnSpc>
              <a:spcBef>
                <a:spcPts val="1800"/>
              </a:spcBef>
              <a:buClr>
                <a:schemeClr val="bg1"/>
              </a:buClr>
              <a:buSzPts val="1600"/>
              <a:buFont typeface="Wingdings" panose="020B0604020202020204" pitchFamily="34" charset="0"/>
              <a:buChar char="§"/>
            </a:pPr>
            <a:r>
              <a:rPr lang="es-ES" sz="1800" b="1" dirty="0">
                <a:solidFill>
                  <a:schemeClr val="accent2"/>
                </a:solidFill>
                <a:latin typeface="Instrument Sans"/>
                <a:ea typeface="Verdana"/>
              </a:rPr>
              <a:t>Soluciones  referentes</a:t>
            </a:r>
            <a:r>
              <a:rPr lang="es-ES" sz="1800" dirty="0">
                <a:solidFill>
                  <a:srgbClr val="FFFFFF"/>
                </a:solidFill>
                <a:latin typeface="Instrument Sans"/>
                <a:ea typeface="Verdana"/>
              </a:rPr>
              <a:t> en cumplimiento y transparencia digital.</a:t>
            </a:r>
          </a:p>
          <a:p>
            <a:pPr algn="just">
              <a:lnSpc>
                <a:spcPct val="100000"/>
              </a:lnSpc>
              <a:spcBef>
                <a:spcPts val="1800"/>
              </a:spcBef>
              <a:buClr>
                <a:schemeClr val="bg1"/>
              </a:buClr>
              <a:buSzPts val="1600"/>
              <a:buFont typeface="Wingdings"/>
              <a:buChar char="§"/>
            </a:pPr>
            <a:r>
              <a:rPr lang="es-ES" sz="1800" dirty="0">
                <a:solidFill>
                  <a:srgbClr val="FFFFFF"/>
                </a:solidFill>
                <a:latin typeface="Instrument Sans"/>
                <a:ea typeface="Verdana"/>
              </a:rPr>
              <a:t>Que </a:t>
            </a:r>
            <a:r>
              <a:rPr lang="es-ES" sz="1800" b="1" dirty="0">
                <a:solidFill>
                  <a:schemeClr val="accent2"/>
                </a:solidFill>
                <a:latin typeface="Instrument Sans"/>
                <a:ea typeface="Verdana"/>
              </a:rPr>
              <a:t>garantizan el cumplimiento</a:t>
            </a:r>
            <a:r>
              <a:rPr lang="es-ES" sz="1800" b="1" dirty="0">
                <a:solidFill>
                  <a:srgbClr val="FFFFFF"/>
                </a:solidFill>
                <a:latin typeface="Instrument Sans"/>
                <a:ea typeface="Verdana"/>
              </a:rPr>
              <a:t> </a:t>
            </a:r>
            <a:r>
              <a:rPr lang="es-ES" sz="1800" dirty="0">
                <a:solidFill>
                  <a:srgbClr val="FFFFFF"/>
                </a:solidFill>
                <a:latin typeface="Instrument Sans"/>
                <a:ea typeface="Verdana"/>
              </a:rPr>
              <a:t>total de las regulaciones internas y externas de su compañía.</a:t>
            </a:r>
          </a:p>
          <a:p>
            <a:pPr algn="just">
              <a:lnSpc>
                <a:spcPct val="100000"/>
              </a:lnSpc>
              <a:spcBef>
                <a:spcPts val="1800"/>
              </a:spcBef>
              <a:buClr>
                <a:schemeClr val="bg1"/>
              </a:buClr>
              <a:buSzPts val="1600"/>
              <a:buFont typeface="Wingdings"/>
              <a:buChar char="§"/>
            </a:pPr>
            <a:r>
              <a:rPr lang="es-ES" sz="1800" dirty="0">
                <a:solidFill>
                  <a:srgbClr val="FFFFFF"/>
                </a:solidFill>
                <a:latin typeface="Instrument Sans"/>
                <a:ea typeface="Verdana"/>
              </a:rPr>
              <a:t>Con un portafolio de </a:t>
            </a:r>
            <a:r>
              <a:rPr lang="es-ES" sz="1800" b="1" dirty="0">
                <a:solidFill>
                  <a:schemeClr val="accent2"/>
                </a:solidFill>
                <a:latin typeface="Instrument Sans"/>
                <a:ea typeface="Verdana"/>
              </a:rPr>
              <a:t>soluciones robustas</a:t>
            </a:r>
            <a:r>
              <a:rPr lang="es-ES" sz="1800" dirty="0">
                <a:solidFill>
                  <a:schemeClr val="accent2"/>
                </a:solidFill>
                <a:latin typeface="Instrument Sans"/>
                <a:ea typeface="Verdana"/>
              </a:rPr>
              <a:t>, </a:t>
            </a:r>
            <a:r>
              <a:rPr lang="es-ES" sz="1800" dirty="0">
                <a:solidFill>
                  <a:srgbClr val="FFFFFF"/>
                </a:solidFill>
                <a:latin typeface="Instrument Sans"/>
                <a:ea typeface="Verdana"/>
              </a:rPr>
              <a:t>confiables y seguras.</a:t>
            </a:r>
          </a:p>
          <a:p>
            <a:pPr algn="just">
              <a:lnSpc>
                <a:spcPct val="100000"/>
              </a:lnSpc>
              <a:spcBef>
                <a:spcPts val="1800"/>
              </a:spcBef>
              <a:buClr>
                <a:schemeClr val="bg1"/>
              </a:buClr>
              <a:buSzPts val="1600"/>
              <a:buFont typeface="Wingdings"/>
              <a:buChar char="§"/>
            </a:pPr>
            <a:r>
              <a:rPr lang="es-ES" sz="1800" dirty="0">
                <a:solidFill>
                  <a:srgbClr val="FFFFFF"/>
                </a:solidFill>
                <a:latin typeface="Instrument Sans"/>
                <a:ea typeface="Verdana"/>
              </a:rPr>
              <a:t>Y una gama de </a:t>
            </a:r>
            <a:r>
              <a:rPr lang="es-ES" sz="1800" b="1" dirty="0">
                <a:solidFill>
                  <a:schemeClr val="accent2"/>
                </a:solidFill>
                <a:latin typeface="Instrument Sans"/>
                <a:ea typeface="Verdana"/>
              </a:rPr>
              <a:t>funcionalidades de valor agregado </a:t>
            </a:r>
            <a:r>
              <a:rPr lang="es-ES" sz="1800" dirty="0">
                <a:solidFill>
                  <a:srgbClr val="FFFFFF"/>
                </a:solidFill>
                <a:latin typeface="Instrument Sans"/>
                <a:ea typeface="Verdana"/>
              </a:rPr>
              <a:t>y complementarias.</a:t>
            </a:r>
          </a:p>
        </p:txBody>
      </p:sp>
      <p:sp>
        <p:nvSpPr>
          <p:cNvPr id="17" name="Marcador de texto 3">
            <a:extLst>
              <a:ext uri="{FF2B5EF4-FFF2-40B4-BE49-F238E27FC236}">
                <a16:creationId xmlns:a16="http://schemas.microsoft.com/office/drawing/2014/main" id="{35954D09-429A-D39E-AAE4-F7CB35450749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720513" y="751564"/>
            <a:ext cx="2224397" cy="264644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s-CL" dirty="0">
                <a:solidFill>
                  <a:schemeClr val="accent2"/>
                </a:solidFill>
                <a:latin typeface="Outfit"/>
                <a:ea typeface="Verdana"/>
                <a:cs typeface="Tahoma"/>
              </a:rPr>
              <a:t>INTRODUCCIÓN</a:t>
            </a:r>
            <a:endParaRPr lang="es-ES">
              <a:solidFill>
                <a:schemeClr val="accent2"/>
              </a:solidFill>
              <a:latin typeface="Outfit"/>
            </a:endParaRPr>
          </a:p>
        </p:txBody>
      </p:sp>
    </p:spTree>
    <p:extLst>
      <p:ext uri="{BB962C8B-B14F-4D97-AF65-F5344CB8AC3E}">
        <p14:creationId xmlns:p14="http://schemas.microsoft.com/office/powerpoint/2010/main" val="10624396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4">
            <a:extLst>
              <a:ext uri="{FF2B5EF4-FFF2-40B4-BE49-F238E27FC236}">
                <a16:creationId xmlns:a16="http://schemas.microsoft.com/office/drawing/2014/main" id="{045CE0B5-AB43-A4DC-FBBB-BC4492ECD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2770"/>
            <a:ext cx="10515600" cy="1109294"/>
          </a:xfrm>
        </p:spPr>
        <p:txBody>
          <a:bodyPr>
            <a:normAutofit/>
          </a:bodyPr>
          <a:lstStyle/>
          <a:p>
            <a:r>
              <a:rPr lang="es-CL">
                <a:solidFill>
                  <a:schemeClr val="tx1"/>
                </a:solidFill>
                <a:latin typeface="Instrument Sans" pitchFamily="2" charset="0"/>
              </a:rPr>
              <a:t>El mundo está cambiando</a:t>
            </a:r>
          </a:p>
        </p:txBody>
      </p:sp>
      <p:sp>
        <p:nvSpPr>
          <p:cNvPr id="8" name="Marcador de texto 6">
            <a:extLst>
              <a:ext uri="{FF2B5EF4-FFF2-40B4-BE49-F238E27FC236}">
                <a16:creationId xmlns:a16="http://schemas.microsoft.com/office/drawing/2014/main" id="{DCE63EC6-6ECE-6488-1B92-0BD875054009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1850" y="778269"/>
            <a:ext cx="10521950" cy="269483"/>
          </a:xfrm>
        </p:spPr>
        <p:txBody>
          <a:bodyPr>
            <a:normAutofit fontScale="92500" lnSpcReduction="20000"/>
          </a:bodyPr>
          <a:lstStyle/>
          <a:p>
            <a:r>
              <a:rPr lang="es-CL">
                <a:solidFill>
                  <a:srgbClr val="00B5CC"/>
                </a:solidFill>
                <a:latin typeface="Outfit" pitchFamily="2" charset="0"/>
              </a:rPr>
              <a:t>INTRODUCCIÓN</a:t>
            </a:r>
          </a:p>
        </p:txBody>
      </p:sp>
      <p:sp>
        <p:nvSpPr>
          <p:cNvPr id="9" name="Google Shape;847;g259129987a7_4_1696">
            <a:extLst>
              <a:ext uri="{FF2B5EF4-FFF2-40B4-BE49-F238E27FC236}">
                <a16:creationId xmlns:a16="http://schemas.microsoft.com/office/drawing/2014/main" id="{87E98187-AC95-E0C7-F716-2C537947144E}"/>
              </a:ext>
            </a:extLst>
          </p:cNvPr>
          <p:cNvSpPr txBox="1">
            <a:spLocks/>
          </p:cNvSpPr>
          <p:nvPr/>
        </p:nvSpPr>
        <p:spPr>
          <a:xfrm>
            <a:off x="1516801" y="2451697"/>
            <a:ext cx="2393940" cy="740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Clr>
                <a:schemeClr val="accent1"/>
              </a:buClr>
              <a:buSzPts val="1600"/>
              <a:buFont typeface="Arial" panose="020B0604020202020204" pitchFamily="34" charset="0"/>
              <a:buNone/>
            </a:pPr>
            <a:r>
              <a:rPr lang="es-MX" sz="1800">
                <a:solidFill>
                  <a:schemeClr val="accent1">
                    <a:lumMod val="60000"/>
                    <a:lumOff val="40000"/>
                  </a:schemeClr>
                </a:solidFill>
                <a:latin typeface="Outfit" pitchFamily="2" charset="0"/>
              </a:rPr>
              <a:t>PIONEROS EN CUMPLIMIENTO DIGITAL</a:t>
            </a:r>
          </a:p>
        </p:txBody>
      </p:sp>
      <p:sp>
        <p:nvSpPr>
          <p:cNvPr id="11" name="Google Shape;848;g259129987a7_4_1696">
            <a:extLst>
              <a:ext uri="{FF2B5EF4-FFF2-40B4-BE49-F238E27FC236}">
                <a16:creationId xmlns:a16="http://schemas.microsoft.com/office/drawing/2014/main" id="{BCBBAD44-4040-CE7C-40EF-54C2C1A8B7ED}"/>
              </a:ext>
            </a:extLst>
          </p:cNvPr>
          <p:cNvSpPr txBox="1">
            <a:spLocks/>
          </p:cNvSpPr>
          <p:nvPr/>
        </p:nvSpPr>
        <p:spPr>
          <a:xfrm>
            <a:off x="749969" y="3387345"/>
            <a:ext cx="3160772" cy="1468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595959"/>
              </a:buClr>
              <a:buSzPts val="1400"/>
              <a:buFont typeface="Arial" panose="020B0604020202020204" pitchFamily="34" charset="0"/>
              <a:buNone/>
            </a:pPr>
            <a:r>
              <a:rPr lang="es-MX" sz="1400">
                <a:latin typeface="Instrument Sans" pitchFamily="2" charset="0"/>
              </a:rPr>
              <a:t>Los países y gobiernos de </a:t>
            </a:r>
            <a:r>
              <a:rPr lang="es-MX" sz="1400" b="1">
                <a:latin typeface="Instrument Sans" pitchFamily="2" charset="0"/>
              </a:rPr>
              <a:t>Latinoamérica</a:t>
            </a:r>
            <a:r>
              <a:rPr lang="es-MX" sz="1400">
                <a:latin typeface="Instrument Sans" pitchFamily="2" charset="0"/>
              </a:rPr>
              <a:t> han sido pioneros en la implementación de leyes que garanticen el cumplimiento tributario y la trazabilidad de las transacciones de negocio. </a:t>
            </a:r>
          </a:p>
        </p:txBody>
      </p:sp>
      <p:sp>
        <p:nvSpPr>
          <p:cNvPr id="12" name="Google Shape;849;g259129987a7_4_1696">
            <a:extLst>
              <a:ext uri="{FF2B5EF4-FFF2-40B4-BE49-F238E27FC236}">
                <a16:creationId xmlns:a16="http://schemas.microsoft.com/office/drawing/2014/main" id="{304F4FEE-86D2-DF4F-4507-42B2B1C9FB2F}"/>
              </a:ext>
            </a:extLst>
          </p:cNvPr>
          <p:cNvSpPr txBox="1">
            <a:spLocks/>
          </p:cNvSpPr>
          <p:nvPr/>
        </p:nvSpPr>
        <p:spPr>
          <a:xfrm>
            <a:off x="5251300" y="2677467"/>
            <a:ext cx="2652835" cy="5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Clr>
                <a:schemeClr val="accent1"/>
              </a:buClr>
              <a:buSzPts val="1600"/>
              <a:buFont typeface="Arial" panose="020B0604020202020204" pitchFamily="34" charset="0"/>
              <a:buNone/>
            </a:pPr>
            <a:r>
              <a:rPr lang="es-MX" sz="1800">
                <a:solidFill>
                  <a:schemeClr val="accent1">
                    <a:lumMod val="60000"/>
                    <a:lumOff val="40000"/>
                  </a:schemeClr>
                </a:solidFill>
                <a:latin typeface="Outfit" pitchFamily="2" charset="0"/>
              </a:rPr>
              <a:t>CONSECUENCIAS DEL INCUMPLIMIENTO</a:t>
            </a:r>
          </a:p>
        </p:txBody>
      </p:sp>
      <p:sp>
        <p:nvSpPr>
          <p:cNvPr id="13" name="Google Shape;850;g259129987a7_4_1696">
            <a:extLst>
              <a:ext uri="{FF2B5EF4-FFF2-40B4-BE49-F238E27FC236}">
                <a16:creationId xmlns:a16="http://schemas.microsoft.com/office/drawing/2014/main" id="{3A33B8FA-EA0E-11EB-6A9C-E19CF22A1766}"/>
              </a:ext>
            </a:extLst>
          </p:cNvPr>
          <p:cNvSpPr txBox="1">
            <a:spLocks/>
          </p:cNvSpPr>
          <p:nvPr/>
        </p:nvSpPr>
        <p:spPr>
          <a:xfrm>
            <a:off x="4624471" y="3408956"/>
            <a:ext cx="3160772" cy="1143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595959"/>
              </a:buClr>
              <a:buSzPts val="1400"/>
              <a:buFont typeface="Arial" panose="020B0604020202020204" pitchFamily="34" charset="0"/>
              <a:buNone/>
            </a:pPr>
            <a:r>
              <a:rPr lang="es-MX" sz="1400">
                <a:latin typeface="Instrument Sans" pitchFamily="2" charset="0"/>
              </a:rPr>
              <a:t>Un alto número de empresas enfrentan </a:t>
            </a:r>
            <a:r>
              <a:rPr lang="es-MX" sz="1400" b="1">
                <a:latin typeface="Instrument Sans" pitchFamily="2" charset="0"/>
              </a:rPr>
              <a:t>sanciones</a:t>
            </a:r>
            <a:r>
              <a:rPr lang="es-MX" sz="1400">
                <a:latin typeface="Instrument Sans" pitchFamily="2" charset="0"/>
              </a:rPr>
              <a:t>, pérdida de reputación, y altos costos financieros si no aplican estas reglamentaciones a través de sistemas digitalizados</a:t>
            </a:r>
            <a:endParaRPr lang="es-MX">
              <a:latin typeface="Instrument Sans" pitchFamily="2" charset="0"/>
            </a:endParaRPr>
          </a:p>
          <a:p>
            <a:pPr marL="0" indent="0" algn="just">
              <a:lnSpc>
                <a:spcPct val="200000"/>
              </a:lnSpc>
              <a:spcBef>
                <a:spcPts val="0"/>
              </a:spcBef>
              <a:buClr>
                <a:srgbClr val="595959"/>
              </a:buClr>
              <a:buSzPts val="1400"/>
              <a:buFont typeface="Arial"/>
              <a:buNone/>
            </a:pPr>
            <a:endParaRPr lang="es-MX" sz="1400">
              <a:latin typeface="Instrument Sans" pitchFamily="2" charset="0"/>
            </a:endParaRPr>
          </a:p>
        </p:txBody>
      </p:sp>
      <p:sp>
        <p:nvSpPr>
          <p:cNvPr id="14" name="Google Shape;851;g259129987a7_4_1696">
            <a:extLst>
              <a:ext uri="{FF2B5EF4-FFF2-40B4-BE49-F238E27FC236}">
                <a16:creationId xmlns:a16="http://schemas.microsoft.com/office/drawing/2014/main" id="{F7A53469-951B-A759-D975-0EF67D702A80}"/>
              </a:ext>
            </a:extLst>
          </p:cNvPr>
          <p:cNvSpPr txBox="1">
            <a:spLocks/>
          </p:cNvSpPr>
          <p:nvPr/>
        </p:nvSpPr>
        <p:spPr>
          <a:xfrm>
            <a:off x="9223300" y="2746149"/>
            <a:ext cx="1941283" cy="325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Clr>
                <a:schemeClr val="accent1"/>
              </a:buClr>
              <a:buSzPts val="1600"/>
              <a:buFont typeface="Arial" panose="020B0604020202020204" pitchFamily="34" charset="0"/>
              <a:buNone/>
            </a:pPr>
            <a:r>
              <a:rPr lang="es-MX" sz="1800">
                <a:solidFill>
                  <a:schemeClr val="accent1">
                    <a:lumMod val="60000"/>
                    <a:lumOff val="40000"/>
                  </a:schemeClr>
                </a:solidFill>
                <a:latin typeface="Outfit" pitchFamily="2" charset="0"/>
              </a:rPr>
              <a:t>EXPANSIÓN</a:t>
            </a:r>
          </a:p>
        </p:txBody>
      </p:sp>
      <p:sp>
        <p:nvSpPr>
          <p:cNvPr id="15" name="Google Shape;852;g259129987a7_4_1696">
            <a:extLst>
              <a:ext uri="{FF2B5EF4-FFF2-40B4-BE49-F238E27FC236}">
                <a16:creationId xmlns:a16="http://schemas.microsoft.com/office/drawing/2014/main" id="{B5FFBD78-8AEB-DE11-3792-9043406B1802}"/>
              </a:ext>
            </a:extLst>
          </p:cNvPr>
          <p:cNvSpPr txBox="1">
            <a:spLocks/>
          </p:cNvSpPr>
          <p:nvPr/>
        </p:nvSpPr>
        <p:spPr>
          <a:xfrm>
            <a:off x="8281259" y="3385428"/>
            <a:ext cx="3160772" cy="940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595959"/>
              </a:buClr>
              <a:buSzPts val="1400"/>
              <a:buFont typeface="Arial" panose="020B0604020202020204" pitchFamily="34" charset="0"/>
              <a:buNone/>
            </a:pPr>
            <a:r>
              <a:rPr lang="es-MX" sz="1400">
                <a:latin typeface="Instrument Sans" pitchFamily="2" charset="0"/>
              </a:rPr>
              <a:t>La </a:t>
            </a:r>
            <a:r>
              <a:rPr lang="es-MX" sz="1400" b="1">
                <a:latin typeface="Instrument Sans" pitchFamily="2" charset="0"/>
              </a:rPr>
              <a:t>necesidad de cumplimiento normativo </a:t>
            </a:r>
            <a:r>
              <a:rPr lang="es-MX" sz="1400">
                <a:latin typeface="Instrument Sans" pitchFamily="2" charset="0"/>
              </a:rPr>
              <a:t>está adquiriendo protagonismo en otros países del mundo / Francia, España, USA, sirviendo de ejemplo los modelos latinos</a:t>
            </a:r>
            <a:endParaRPr lang="es-MX">
              <a:latin typeface="Instrument Sans" pitchFamily="2" charset="0"/>
            </a:endParaRPr>
          </a:p>
          <a:p>
            <a:pPr marL="0" indent="0" algn="just">
              <a:lnSpc>
                <a:spcPct val="200000"/>
              </a:lnSpc>
              <a:spcBef>
                <a:spcPts val="0"/>
              </a:spcBef>
              <a:buClr>
                <a:srgbClr val="595959"/>
              </a:buClr>
              <a:buSzPts val="1400"/>
              <a:buFont typeface="Arial" panose="020B0604020202020204" pitchFamily="34" charset="0"/>
              <a:buNone/>
            </a:pPr>
            <a:endParaRPr lang="es-MX" sz="1400">
              <a:latin typeface="Instrument Sans" pitchFamily="2" charset="0"/>
            </a:endParaRPr>
          </a:p>
        </p:txBody>
      </p:sp>
      <p:sp>
        <p:nvSpPr>
          <p:cNvPr id="16" name="Google Shape;859;g259129987a7_4_1696">
            <a:extLst>
              <a:ext uri="{FF2B5EF4-FFF2-40B4-BE49-F238E27FC236}">
                <a16:creationId xmlns:a16="http://schemas.microsoft.com/office/drawing/2014/main" id="{A1986B9A-DE88-35F6-7F13-5BDB4C22D8EC}"/>
              </a:ext>
            </a:extLst>
          </p:cNvPr>
          <p:cNvSpPr txBox="1"/>
          <p:nvPr/>
        </p:nvSpPr>
        <p:spPr>
          <a:xfrm>
            <a:off x="2652593" y="5516143"/>
            <a:ext cx="7104526" cy="5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63E"/>
              </a:buClr>
              <a:buSzPts val="1400"/>
              <a:buFont typeface="Arial"/>
              <a:buNone/>
            </a:pPr>
            <a:r>
              <a:rPr lang="es-MX" sz="1400" b="1" i="0" u="none" strike="noStrike" cap="none">
                <a:solidFill>
                  <a:srgbClr val="DEFFF8"/>
                </a:solidFill>
                <a:latin typeface="Outfit" pitchFamily="2" charset="0"/>
                <a:ea typeface="Tahoma"/>
                <a:cs typeface="Tahoma"/>
                <a:sym typeface="Tahoma"/>
              </a:rPr>
              <a:t>¡LAS EMPRESAS NECESITAN SOLUCIONES QUE LES PERMITAN CONTROLAR TODOS ESTOS RIESGOS Y OPTIMIZAR SU CAPACIDAD DE CUMPLIMIENTO!</a:t>
            </a:r>
            <a:endParaRPr>
              <a:solidFill>
                <a:srgbClr val="DEFFF8"/>
              </a:solidFill>
              <a:latin typeface="Outfit" pitchFamily="2" charset="0"/>
            </a:endParaRPr>
          </a:p>
        </p:txBody>
      </p:sp>
      <p:pic>
        <p:nvPicPr>
          <p:cNvPr id="17" name="Gráfico 16">
            <a:extLst>
              <a:ext uri="{FF2B5EF4-FFF2-40B4-BE49-F238E27FC236}">
                <a16:creationId xmlns:a16="http://schemas.microsoft.com/office/drawing/2014/main" id="{DC457F4D-F4E9-D8EF-9CBA-38513D6E30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03321" y="2628338"/>
            <a:ext cx="632687" cy="583064"/>
          </a:xfrm>
          <a:prstGeom prst="rect">
            <a:avLst/>
          </a:prstGeom>
        </p:spPr>
      </p:pic>
      <p:pic>
        <p:nvPicPr>
          <p:cNvPr id="18" name="Gráfico 17">
            <a:extLst>
              <a:ext uri="{FF2B5EF4-FFF2-40B4-BE49-F238E27FC236}">
                <a16:creationId xmlns:a16="http://schemas.microsoft.com/office/drawing/2014/main" id="{F514D92B-2241-C966-5B9B-AD199859F0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81561" y="2659854"/>
            <a:ext cx="569740" cy="536226"/>
          </a:xfrm>
          <a:prstGeom prst="rect">
            <a:avLst/>
          </a:prstGeom>
        </p:spPr>
      </p:pic>
      <p:pic>
        <p:nvPicPr>
          <p:cNvPr id="19" name="Gráfico 18">
            <a:extLst>
              <a:ext uri="{FF2B5EF4-FFF2-40B4-BE49-F238E27FC236}">
                <a16:creationId xmlns:a16="http://schemas.microsoft.com/office/drawing/2014/main" id="{C8F81968-AC2A-3BE1-7DF1-7810A73EB7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4976" y="2474885"/>
            <a:ext cx="544565" cy="74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9467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2c89c61cbac_0_751"/>
          <p:cNvSpPr/>
          <p:nvPr/>
        </p:nvSpPr>
        <p:spPr>
          <a:xfrm>
            <a:off x="0" y="3585824"/>
            <a:ext cx="12192000" cy="327217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57" name="Google Shape;457;g2c89c61cbac_0_751"/>
          <p:cNvCxnSpPr/>
          <p:nvPr/>
        </p:nvCxnSpPr>
        <p:spPr>
          <a:xfrm>
            <a:off x="0" y="3585825"/>
            <a:ext cx="121920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58" name="Google Shape;458;g2c89c61cbac_0_751"/>
          <p:cNvCxnSpPr/>
          <p:nvPr/>
        </p:nvCxnSpPr>
        <p:spPr>
          <a:xfrm>
            <a:off x="3315265" y="1059962"/>
            <a:ext cx="17400" cy="23028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59" name="Google Shape;459;g2c89c61cbac_0_751"/>
          <p:cNvCxnSpPr/>
          <p:nvPr/>
        </p:nvCxnSpPr>
        <p:spPr>
          <a:xfrm>
            <a:off x="6089436" y="1035468"/>
            <a:ext cx="0" cy="22782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0" name="Google Shape;460;g2c89c61cbac_0_751"/>
          <p:cNvCxnSpPr/>
          <p:nvPr/>
        </p:nvCxnSpPr>
        <p:spPr>
          <a:xfrm>
            <a:off x="8865392" y="1010861"/>
            <a:ext cx="0" cy="23028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1" name="Google Shape;461;g2c89c61cbac_0_751"/>
          <p:cNvCxnSpPr/>
          <p:nvPr/>
        </p:nvCxnSpPr>
        <p:spPr>
          <a:xfrm>
            <a:off x="2584970" y="3881069"/>
            <a:ext cx="17400" cy="23028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2" name="Google Shape;462;g2c89c61cbac_0_751"/>
          <p:cNvCxnSpPr/>
          <p:nvPr/>
        </p:nvCxnSpPr>
        <p:spPr>
          <a:xfrm>
            <a:off x="4847521" y="3859137"/>
            <a:ext cx="17400" cy="23028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3" name="Google Shape;463;g2c89c61cbac_0_751"/>
          <p:cNvCxnSpPr/>
          <p:nvPr/>
        </p:nvCxnSpPr>
        <p:spPr>
          <a:xfrm>
            <a:off x="7050318" y="3876724"/>
            <a:ext cx="17400" cy="23028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4" name="Google Shape;464;g2c89c61cbac_0_751"/>
          <p:cNvCxnSpPr/>
          <p:nvPr/>
        </p:nvCxnSpPr>
        <p:spPr>
          <a:xfrm>
            <a:off x="9243297" y="3881069"/>
            <a:ext cx="17400" cy="23028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65" name="Google Shape;465;g2c89c61cbac_0_751"/>
          <p:cNvSpPr txBox="1"/>
          <p:nvPr/>
        </p:nvSpPr>
        <p:spPr>
          <a:xfrm>
            <a:off x="633942" y="2855649"/>
            <a:ext cx="2246100" cy="3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</a:pPr>
            <a:r>
              <a:rPr lang="es-ES" sz="16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¡Y pronto más!</a:t>
            </a:r>
            <a:endParaRPr sz="16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66" name="Google Shape;466;g2c89c61cbac_0_751"/>
          <p:cNvSpPr txBox="1"/>
          <p:nvPr/>
        </p:nvSpPr>
        <p:spPr>
          <a:xfrm>
            <a:off x="643565" y="2278767"/>
            <a:ext cx="22461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s-ES" sz="2400" b="1" i="0" u="none" strike="noStrike" cap="none">
                <a:solidFill>
                  <a:schemeClr val="accent5"/>
                </a:solidFill>
                <a:latin typeface="Tahoma"/>
                <a:ea typeface="Tahoma"/>
                <a:cs typeface="Tahoma"/>
                <a:sym typeface="Tahoma"/>
              </a:rPr>
              <a:t>8 </a:t>
            </a:r>
            <a:r>
              <a:rPr lang="es-ES" sz="2000" b="1" i="0" u="none" strike="noStrike" cap="none">
                <a:solidFill>
                  <a:schemeClr val="accent5"/>
                </a:solidFill>
                <a:latin typeface="Tahoma"/>
                <a:ea typeface="Tahoma"/>
                <a:cs typeface="Tahoma"/>
                <a:sym typeface="Tahoma"/>
              </a:rPr>
              <a:t>PIONEROS</a:t>
            </a:r>
            <a:r>
              <a:rPr lang="es-ES" sz="2400" b="1" i="0" u="none" strike="noStrike" cap="none">
                <a:solidFill>
                  <a:schemeClr val="accent5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sz="2400" b="1" i="0" u="none" strike="noStrike" cap="none">
              <a:solidFill>
                <a:schemeClr val="accent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467" name="Google Shape;467;g2c89c61cbac_0_7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13741" y="1308481"/>
            <a:ext cx="686502" cy="932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g2c89c61cbac_0_7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31814" y="1316189"/>
            <a:ext cx="6912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g2c89c61cbac_0_75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1270" y="3967425"/>
            <a:ext cx="980987" cy="700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g2c89c61cbac_0_75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01890" y="4042984"/>
            <a:ext cx="781277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g2c89c61cbac_0_75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308388" y="4039632"/>
            <a:ext cx="781277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g2c89c61cbac_0_75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370068" y="1354532"/>
            <a:ext cx="705306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g2c89c61cbac_0_751"/>
          <p:cNvSpPr txBox="1"/>
          <p:nvPr/>
        </p:nvSpPr>
        <p:spPr>
          <a:xfrm>
            <a:off x="3436211" y="2259194"/>
            <a:ext cx="25551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s-ES" sz="1600" b="1">
                <a:solidFill>
                  <a:schemeClr val="accent5"/>
                </a:solidFill>
                <a:latin typeface="Tahoma"/>
                <a:ea typeface="Tahoma"/>
                <a:cs typeface="Tahoma"/>
              </a:rPr>
              <a:t>ECOSISTEMA DE COMPLIANCE</a:t>
            </a:r>
          </a:p>
        </p:txBody>
      </p:sp>
      <p:sp>
        <p:nvSpPr>
          <p:cNvPr id="474" name="Google Shape;474;g2c89c61cbac_0_751"/>
          <p:cNvSpPr txBox="1"/>
          <p:nvPr/>
        </p:nvSpPr>
        <p:spPr>
          <a:xfrm>
            <a:off x="3289428" y="2868148"/>
            <a:ext cx="29985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s-ES" sz="1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FACTURA ELECTRÓNICA / EDI / BOVEDA FISCAL</a:t>
            </a:r>
            <a:endParaRPr lang="en-US">
              <a:solidFill>
                <a:schemeClr val="lt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400" b="0" i="0" u="none" strike="noStrike" cap="none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75" name="Google Shape;475;g2c89c61cbac_0_751"/>
          <p:cNvSpPr txBox="1"/>
          <p:nvPr/>
        </p:nvSpPr>
        <p:spPr>
          <a:xfrm>
            <a:off x="677545" y="4794431"/>
            <a:ext cx="13323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s-ES" sz="3200" b="1" i="0" u="none" strike="noStrike" cap="none">
                <a:solidFill>
                  <a:srgbClr val="18BBD6"/>
                </a:solidFill>
                <a:latin typeface="Tahoma"/>
                <a:ea typeface="Tahoma"/>
                <a:cs typeface="Tahoma"/>
                <a:sym typeface="Tahoma"/>
              </a:rPr>
              <a:t>+</a:t>
            </a:r>
            <a:r>
              <a:rPr lang="es-ES" sz="2800" b="1" i="0" u="none" strike="noStrike" cap="none">
                <a:solidFill>
                  <a:srgbClr val="18BBD6"/>
                </a:solidFill>
                <a:latin typeface="Tahoma"/>
                <a:ea typeface="Tahoma"/>
                <a:cs typeface="Tahoma"/>
                <a:sym typeface="Tahoma"/>
              </a:rPr>
              <a:t>11K</a:t>
            </a:r>
            <a:endParaRPr sz="2800" b="1" i="0" u="none" strike="noStrike" cap="none">
              <a:solidFill>
                <a:srgbClr val="18BBD6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2800" b="1" i="0" u="none" strike="noStrike" cap="none">
              <a:solidFill>
                <a:srgbClr val="18BBD6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76" name="Google Shape;476;g2c89c61cbac_0_751"/>
          <p:cNvSpPr txBox="1"/>
          <p:nvPr/>
        </p:nvSpPr>
        <p:spPr>
          <a:xfrm>
            <a:off x="6100180" y="2173785"/>
            <a:ext cx="25851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s-ES" sz="2800" b="1" i="0" u="none" strike="noStrike" cap="none">
                <a:solidFill>
                  <a:schemeClr val="accent5"/>
                </a:solidFill>
                <a:latin typeface="Tahoma"/>
                <a:ea typeface="Tahoma"/>
                <a:cs typeface="Tahoma"/>
                <a:sym typeface="Tahoma"/>
              </a:rPr>
              <a:t>+</a:t>
            </a:r>
            <a:r>
              <a:rPr lang="es-ES" sz="2400" b="1" i="0" u="none" strike="noStrike" cap="none">
                <a:solidFill>
                  <a:schemeClr val="accent5"/>
                </a:solidFill>
                <a:latin typeface="Tahoma"/>
                <a:ea typeface="Tahoma"/>
                <a:cs typeface="Tahoma"/>
                <a:sym typeface="Tahoma"/>
              </a:rPr>
              <a:t>1,470 M</a:t>
            </a:r>
            <a:endParaRPr sz="2400" b="1" i="0" u="none" strike="noStrike" cap="none">
              <a:solidFill>
                <a:schemeClr val="accent5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2400" b="1" i="0" u="none" strike="noStrike" cap="none">
              <a:solidFill>
                <a:schemeClr val="accent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77" name="Google Shape;477;g2c89c61cbac_0_751"/>
          <p:cNvSpPr txBox="1"/>
          <p:nvPr/>
        </p:nvSpPr>
        <p:spPr>
          <a:xfrm>
            <a:off x="3076372" y="4850856"/>
            <a:ext cx="11481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s-ES" sz="2800" b="1" i="0" u="none" strike="noStrike" cap="none">
                <a:solidFill>
                  <a:srgbClr val="18BBD6"/>
                </a:solidFill>
                <a:latin typeface="Tahoma"/>
                <a:ea typeface="Tahoma"/>
                <a:cs typeface="Tahoma"/>
                <a:sym typeface="Tahoma"/>
              </a:rPr>
              <a:t>10</a:t>
            </a:r>
            <a:endParaRPr sz="2800" b="1" i="0" u="none" strike="noStrike" cap="none">
              <a:solidFill>
                <a:srgbClr val="18BBD6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2800" b="1" i="0" u="none" strike="noStrike" cap="none">
              <a:solidFill>
                <a:srgbClr val="18BBD6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78" name="Google Shape;478;g2c89c61cbac_0_751"/>
          <p:cNvSpPr txBox="1"/>
          <p:nvPr/>
        </p:nvSpPr>
        <p:spPr>
          <a:xfrm>
            <a:off x="9375204" y="2193880"/>
            <a:ext cx="16155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s-ES" sz="2800" b="1" i="0" u="none" strike="noStrike" cap="none">
                <a:solidFill>
                  <a:schemeClr val="accent5"/>
                </a:solidFill>
                <a:latin typeface="Tahoma"/>
                <a:ea typeface="Tahoma"/>
                <a:cs typeface="Tahoma"/>
                <a:sym typeface="Tahoma"/>
              </a:rPr>
              <a:t>+1.5k</a:t>
            </a:r>
            <a:endParaRPr sz="2800" b="1" i="0" u="none" strike="noStrike" cap="none">
              <a:solidFill>
                <a:schemeClr val="accent5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2800" b="1" i="0" u="none" strike="noStrike" cap="none">
              <a:solidFill>
                <a:schemeClr val="accent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79" name="Google Shape;479;g2c89c61cbac_0_751"/>
          <p:cNvSpPr txBox="1"/>
          <p:nvPr/>
        </p:nvSpPr>
        <p:spPr>
          <a:xfrm>
            <a:off x="7204414" y="4893895"/>
            <a:ext cx="16341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s-ES" sz="2800" b="1" i="0" u="none" strike="noStrike" cap="none">
                <a:solidFill>
                  <a:srgbClr val="18BBD6"/>
                </a:solidFill>
                <a:latin typeface="Tahoma"/>
                <a:ea typeface="Tahoma"/>
                <a:cs typeface="Tahoma"/>
                <a:sym typeface="Tahoma"/>
              </a:rPr>
              <a:t>+9</a:t>
            </a:r>
            <a:endParaRPr sz="2800" b="1" i="0" u="none" strike="noStrike" cap="none">
              <a:solidFill>
                <a:srgbClr val="18BBD6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2800" b="1" i="0" u="none" strike="noStrike" cap="none">
              <a:solidFill>
                <a:srgbClr val="18BBD6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80" name="Google Shape;480;g2c89c61cbac_0_751"/>
          <p:cNvSpPr txBox="1"/>
          <p:nvPr/>
        </p:nvSpPr>
        <p:spPr>
          <a:xfrm>
            <a:off x="6320894" y="2860155"/>
            <a:ext cx="2364300" cy="4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</a:pPr>
            <a:r>
              <a:rPr lang="es-ES" sz="16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Documentos electrónicos anuales </a:t>
            </a:r>
            <a:endParaRPr sz="16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481" name="Google Shape;481;g2c89c61cbac_0_751"/>
          <p:cNvGrpSpPr/>
          <p:nvPr/>
        </p:nvGrpSpPr>
        <p:grpSpPr>
          <a:xfrm>
            <a:off x="4978870" y="4025064"/>
            <a:ext cx="2003100" cy="1983287"/>
            <a:chOff x="-323750" y="519687"/>
            <a:chExt cx="2003100" cy="1983287"/>
          </a:xfrm>
        </p:grpSpPr>
        <p:pic>
          <p:nvPicPr>
            <p:cNvPr id="482" name="Google Shape;482;g2c89c61cbac_0_75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300027" y="519687"/>
              <a:ext cx="748535" cy="7185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3" name="Google Shape;483;g2c89c61cbac_0_751"/>
            <p:cNvSpPr txBox="1"/>
            <p:nvPr/>
          </p:nvSpPr>
          <p:spPr>
            <a:xfrm>
              <a:off x="227116" y="1368296"/>
              <a:ext cx="1263000" cy="56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800" b="1">
                  <a:solidFill>
                    <a:srgbClr val="18BBD6"/>
                  </a:solidFill>
                  <a:latin typeface="Tahoma"/>
                  <a:ea typeface="Tahoma"/>
                  <a:cs typeface="Tahoma"/>
                  <a:sym typeface="Tahoma"/>
                </a:rPr>
                <a:t>+700</a:t>
              </a:r>
              <a:endParaRPr lang="en-US"/>
            </a:p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endParaRPr sz="2800" b="1" i="0" u="none" strike="noStrike" cap="none">
                <a:solidFill>
                  <a:srgbClr val="49FEF4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84" name="Google Shape;484;g2c89c61cbac_0_751"/>
            <p:cNvSpPr txBox="1"/>
            <p:nvPr/>
          </p:nvSpPr>
          <p:spPr>
            <a:xfrm>
              <a:off x="-323750" y="1941074"/>
              <a:ext cx="2003100" cy="56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60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Estelars</a:t>
              </a:r>
              <a:endParaRPr lang="en-US" err="1"/>
            </a:p>
          </p:txBody>
        </p:sp>
      </p:grpSp>
      <p:sp>
        <p:nvSpPr>
          <p:cNvPr id="485" name="Google Shape;485;g2c89c61cbac_0_751"/>
          <p:cNvSpPr txBox="1"/>
          <p:nvPr/>
        </p:nvSpPr>
        <p:spPr>
          <a:xfrm>
            <a:off x="295069" y="5349908"/>
            <a:ext cx="2153400" cy="5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</a:pPr>
            <a:r>
              <a:rPr lang="es-ES" sz="16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Clientes corporativos en la región</a:t>
            </a:r>
            <a:endParaRPr sz="1600" b="0" i="0" u="none" strike="noStrike" cap="none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86" name="Google Shape;486;g2c89c61cbac_0_751"/>
          <p:cNvSpPr txBox="1"/>
          <p:nvPr/>
        </p:nvSpPr>
        <p:spPr>
          <a:xfrm>
            <a:off x="9161487" y="2831747"/>
            <a:ext cx="2162700" cy="5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</a:pPr>
            <a:r>
              <a:rPr lang="es-ES" sz="16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Implementaciones corporativas anuales</a:t>
            </a:r>
            <a:endParaRPr sz="1600" b="0" i="0" u="none" strike="noStrike" cap="none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87" name="Google Shape;487;g2c89c61cbac_0_751"/>
          <p:cNvSpPr txBox="1"/>
          <p:nvPr/>
        </p:nvSpPr>
        <p:spPr>
          <a:xfrm>
            <a:off x="2878259" y="5416170"/>
            <a:ext cx="1573179" cy="4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</a:pPr>
            <a:r>
              <a:rPr lang="es-ES" sz="16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Aliados estratégicos</a:t>
            </a:r>
            <a:endParaRPr sz="16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88" name="Google Shape;488;g2c89c61cbac_0_751"/>
          <p:cNvSpPr txBox="1"/>
          <p:nvPr/>
        </p:nvSpPr>
        <p:spPr>
          <a:xfrm>
            <a:off x="7433164" y="5496851"/>
            <a:ext cx="1176600" cy="4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</a:pPr>
            <a:r>
              <a:rPr lang="es-ES" sz="16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Países</a:t>
            </a:r>
            <a:endParaRPr sz="16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489" name="Google Shape;489;g2c89c61cbac_0_75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226684" y="3864709"/>
            <a:ext cx="828402" cy="936455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g2c89c61cbac_0_751"/>
          <p:cNvSpPr txBox="1"/>
          <p:nvPr/>
        </p:nvSpPr>
        <p:spPr>
          <a:xfrm>
            <a:off x="9375204" y="4914509"/>
            <a:ext cx="25551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s-ES" sz="2000" b="1" i="0" u="none" strike="noStrike" cap="none">
                <a:solidFill>
                  <a:srgbClr val="18BBD6"/>
                </a:solidFill>
                <a:latin typeface="Tahoma"/>
                <a:ea typeface="Tahoma"/>
                <a:cs typeface="Tahoma"/>
                <a:sym typeface="Tahoma"/>
              </a:rPr>
              <a:t>AUTORIZADOS</a:t>
            </a:r>
            <a:endParaRPr sz="2000" b="1" i="0" u="none" strike="noStrike" cap="none">
              <a:solidFill>
                <a:srgbClr val="18BBD6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91" name="Google Shape;491;g2c89c61cbac_0_751"/>
          <p:cNvSpPr txBox="1"/>
          <p:nvPr/>
        </p:nvSpPr>
        <p:spPr>
          <a:xfrm>
            <a:off x="9534828" y="5398250"/>
            <a:ext cx="2280300" cy="4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</a:pPr>
            <a:r>
              <a:rPr lang="es-ES" sz="1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PAC MX/ PAC PANAMÁ/ PAC RD/ PT COL / CHILE/ OSE &amp; PSE/ PSE CR/</a:t>
            </a:r>
            <a:endParaRPr sz="1400" b="0" i="0" u="none" strike="noStrike" cap="none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92" name="Google Shape;492;g2c89c61cbac_0_751"/>
          <p:cNvSpPr txBox="1"/>
          <p:nvPr/>
        </p:nvSpPr>
        <p:spPr>
          <a:xfrm>
            <a:off x="380698" y="593798"/>
            <a:ext cx="9035100" cy="6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ES" sz="3600" i="0" u="none" strike="noStrike" cap="none">
                <a:solidFill>
                  <a:schemeClr val="lt1"/>
                </a:solidFill>
                <a:latin typeface="Instrument Sans" panose="020B0604020202020204" charset="0"/>
                <a:ea typeface="Tahoma"/>
                <a:cs typeface="Tahoma"/>
                <a:sym typeface="Tahoma"/>
              </a:rPr>
              <a:t>Somos Estela</a:t>
            </a:r>
            <a:endParaRPr lang="es-ES" sz="3600" i="0" u="none" strike="noStrike" cap="none">
              <a:solidFill>
                <a:srgbClr val="000000"/>
              </a:solidFill>
              <a:latin typeface="Instrument Sans" panose="020B0604020202020204" charset="0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g2c89c61cbac_0_751"/>
          <p:cNvSpPr txBox="1"/>
          <p:nvPr/>
        </p:nvSpPr>
        <p:spPr>
          <a:xfrm>
            <a:off x="380698" y="303019"/>
            <a:ext cx="6097800" cy="25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"/>
              <a:buFont typeface="Arial"/>
              <a:buNone/>
            </a:pPr>
            <a:r>
              <a:rPr lang="es-ES" sz="1500" i="0" u="none" strike="noStrike" cap="none">
                <a:solidFill>
                  <a:schemeClr val="accent2"/>
                </a:solidFill>
                <a:latin typeface="Outfit" pitchFamily="2" charset="0"/>
                <a:ea typeface="Tahoma"/>
                <a:cs typeface="Tahoma"/>
                <a:sym typeface="Tahoma"/>
              </a:rPr>
              <a:t>¿QUIÉNES SOMOS?</a:t>
            </a:r>
            <a:endParaRPr sz="1500" i="0" u="none" strike="noStrike" cap="none">
              <a:solidFill>
                <a:srgbClr val="000000"/>
              </a:solidFill>
              <a:latin typeface="Outfit" pitchFamily="2" charset="0"/>
              <a:ea typeface="Arial"/>
              <a:cs typeface="Arial"/>
              <a:sym typeface="Arial"/>
            </a:endParaRPr>
          </a:p>
        </p:txBody>
      </p:sp>
      <p:pic>
        <p:nvPicPr>
          <p:cNvPr id="494" name="Google Shape;494;g2c89c61cbac_0_751" descr="Icono&#10;&#10;Descripción generada automáticamente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848360" y="1296338"/>
            <a:ext cx="765101" cy="765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BEF105AA-1725-E440-48ED-A9DC5D66EBF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190" y="6300756"/>
            <a:ext cx="1216040" cy="34896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Mapa&#10;&#10;Descripción generada automáticamente">
            <a:extLst>
              <a:ext uri="{FF2B5EF4-FFF2-40B4-BE49-F238E27FC236}">
                <a16:creationId xmlns:a16="http://schemas.microsoft.com/office/drawing/2014/main" id="{FE784F4D-F531-38E6-BB72-DD57AA00F2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419" y="264991"/>
            <a:ext cx="3649336" cy="6473330"/>
          </a:xfrm>
          <a:prstGeom prst="rect">
            <a:avLst/>
          </a:prstGeom>
        </p:spPr>
      </p:pic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BF69AFEB-10BA-B63A-A7B4-4593C77981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68277" y="6269382"/>
            <a:ext cx="1624724" cy="460982"/>
          </a:xfrm>
        </p:spPr>
        <p:txBody>
          <a:bodyPr/>
          <a:lstStyle/>
          <a:p>
            <a:endParaRPr lang="es-PE"/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1E1FA20D-F39C-C904-B31B-95CAD21BBE9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03800" y="917508"/>
            <a:ext cx="5986368" cy="741362"/>
          </a:xfrm>
        </p:spPr>
        <p:txBody>
          <a:bodyPr>
            <a:noAutofit/>
          </a:bodyPr>
          <a:lstStyle/>
          <a:p>
            <a:r>
              <a:rPr lang="es-CL" sz="3600">
                <a:latin typeface="Instrument Sans" panose="020B0604020202020204" charset="0"/>
              </a:rPr>
              <a:t>Proveedor Regional con Atención Local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1B7ED33F-D38A-B22A-88E3-4956C7DFE575}"/>
              </a:ext>
            </a:extLst>
          </p:cNvPr>
          <p:cNvCxnSpPr>
            <a:cxnSpLocks/>
            <a:endCxn id="29" idx="1"/>
          </p:cNvCxnSpPr>
          <p:nvPr/>
        </p:nvCxnSpPr>
        <p:spPr>
          <a:xfrm flipV="1">
            <a:off x="7814930" y="4008651"/>
            <a:ext cx="1875939" cy="151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DE7D4F48-7CC6-CC58-8D73-1E39F9BF7991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6615971" y="4120998"/>
            <a:ext cx="130528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430E53EA-9D15-7F8A-4EB7-DFE07EABC0B1}"/>
              </a:ext>
            </a:extLst>
          </p:cNvPr>
          <p:cNvCxnSpPr>
            <a:cxnSpLocks/>
            <a:stCxn id="26" idx="3"/>
          </p:cNvCxnSpPr>
          <p:nvPr/>
        </p:nvCxnSpPr>
        <p:spPr>
          <a:xfrm>
            <a:off x="6615971" y="4701077"/>
            <a:ext cx="137971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32">
            <a:extLst>
              <a:ext uri="{FF2B5EF4-FFF2-40B4-BE49-F238E27FC236}">
                <a16:creationId xmlns:a16="http://schemas.microsoft.com/office/drawing/2014/main" id="{AF808DA2-E57B-4C13-E4EC-6389CDC77E9B}"/>
              </a:ext>
            </a:extLst>
          </p:cNvPr>
          <p:cNvCxnSpPr>
            <a:cxnSpLocks/>
            <a:endCxn id="31" idx="1"/>
          </p:cNvCxnSpPr>
          <p:nvPr/>
        </p:nvCxnSpPr>
        <p:spPr>
          <a:xfrm flipV="1">
            <a:off x="8339875" y="5577839"/>
            <a:ext cx="999043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Google Shape;491;p41">
            <a:extLst>
              <a:ext uri="{FF2B5EF4-FFF2-40B4-BE49-F238E27FC236}">
                <a16:creationId xmlns:a16="http://schemas.microsoft.com/office/drawing/2014/main" id="{C9751A67-080D-0A4F-0CE5-45E7A6C2AEB9}"/>
              </a:ext>
            </a:extLst>
          </p:cNvPr>
          <p:cNvSpPr txBox="1">
            <a:spLocks/>
          </p:cNvSpPr>
          <p:nvPr/>
        </p:nvSpPr>
        <p:spPr>
          <a:xfrm>
            <a:off x="5539034" y="2884081"/>
            <a:ext cx="1078865" cy="243270"/>
          </a:xfrm>
          <a:prstGeom prst="roundRect">
            <a:avLst/>
          </a:prstGeom>
          <a:noFill/>
          <a:ln w="12700">
            <a:solidFill>
              <a:schemeClr val="accent1"/>
            </a:solidFill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2000"/>
              <a:buFont typeface="Arial" panose="020B0604020202020204" pitchFamily="34" charset="0"/>
              <a:buNone/>
            </a:pPr>
            <a:r>
              <a:rPr lang="es-ES" sz="1400">
                <a:solidFill>
                  <a:schemeClr val="accent3"/>
                </a:solidFill>
                <a:latin typeface="Instrument Sans" panose="020B0604020202020204" charset="0"/>
                <a:ea typeface="Verdana" panose="020B0604030504040204" pitchFamily="34" charset="0"/>
                <a:cs typeface="+mj-cs"/>
              </a:rPr>
              <a:t>México</a:t>
            </a:r>
            <a:endParaRPr lang="es-ES" sz="1400">
              <a:latin typeface="Instrument Sans" panose="020B0604020202020204" charset="0"/>
              <a:ea typeface="Verdana" panose="020B0604030504040204" pitchFamily="34" charset="0"/>
              <a:cs typeface="Tahoma"/>
              <a:sym typeface="Tahoma"/>
            </a:endParaRPr>
          </a:p>
        </p:txBody>
      </p:sp>
      <p:sp>
        <p:nvSpPr>
          <p:cNvPr id="10" name="Marcador de texto 6">
            <a:extLst>
              <a:ext uri="{FF2B5EF4-FFF2-40B4-BE49-F238E27FC236}">
                <a16:creationId xmlns:a16="http://schemas.microsoft.com/office/drawing/2014/main" id="{B602CA32-FF97-0BB7-4DAB-C9D5DD67ACC1}"/>
              </a:ext>
            </a:extLst>
          </p:cNvPr>
          <p:cNvSpPr txBox="1">
            <a:spLocks/>
          </p:cNvSpPr>
          <p:nvPr/>
        </p:nvSpPr>
        <p:spPr>
          <a:xfrm>
            <a:off x="403799" y="390981"/>
            <a:ext cx="2953385" cy="353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1500">
                <a:solidFill>
                  <a:srgbClr val="00B5CC"/>
                </a:solidFill>
                <a:latin typeface="Outfit" pitchFamily="2" charset="0"/>
                <a:ea typeface="Verdana" panose="020B0604030504040204" pitchFamily="34" charset="0"/>
              </a:rPr>
              <a:t>¿QUIÉNES SOMOS?</a:t>
            </a:r>
          </a:p>
          <a:p>
            <a:endParaRPr lang="es-CL" sz="1500">
              <a:solidFill>
                <a:srgbClr val="00B5CC"/>
              </a:solidFill>
              <a:latin typeface="Outfit" pitchFamily="2" charset="0"/>
            </a:endParaRPr>
          </a:p>
        </p:txBody>
      </p:sp>
      <p:sp>
        <p:nvSpPr>
          <p:cNvPr id="4" name="Google Shape;491;p41">
            <a:extLst>
              <a:ext uri="{FF2B5EF4-FFF2-40B4-BE49-F238E27FC236}">
                <a16:creationId xmlns:a16="http://schemas.microsoft.com/office/drawing/2014/main" id="{B49250DF-DFF3-E7CD-0189-4EBAD4DE7144}"/>
              </a:ext>
            </a:extLst>
          </p:cNvPr>
          <p:cNvSpPr txBox="1">
            <a:spLocks/>
          </p:cNvSpPr>
          <p:nvPr/>
        </p:nvSpPr>
        <p:spPr>
          <a:xfrm>
            <a:off x="5537106" y="3999363"/>
            <a:ext cx="1078865" cy="243270"/>
          </a:xfrm>
          <a:prstGeom prst="roundRect">
            <a:avLst/>
          </a:prstGeom>
          <a:noFill/>
          <a:ln w="12700">
            <a:solidFill>
              <a:schemeClr val="accent1"/>
            </a:solidFill>
          </a:ln>
        </p:spPr>
        <p:txBody>
          <a:bodyPr spcFirstLastPara="1" wrap="square" lIns="91425" tIns="0" rIns="91425" bIns="720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2000"/>
              <a:buFont typeface="Arial" panose="020B0604020202020204" pitchFamily="34" charset="0"/>
              <a:buNone/>
            </a:pPr>
            <a:r>
              <a:rPr lang="es-ES" sz="1400">
                <a:solidFill>
                  <a:schemeClr val="accent3"/>
                </a:solidFill>
                <a:latin typeface="Instrument Sans" panose="020B0604020202020204" charset="0"/>
                <a:ea typeface="Verdana" panose="020B0604030504040204" pitchFamily="34" charset="0"/>
                <a:cs typeface="+mj-cs"/>
              </a:rPr>
              <a:t>Panamá</a:t>
            </a:r>
            <a:endParaRPr lang="es-ES" sz="1400">
              <a:latin typeface="Instrument Sans" panose="020B0604020202020204" charset="0"/>
              <a:ea typeface="Verdana" panose="020B0604030504040204" pitchFamily="34" charset="0"/>
              <a:cs typeface="Tahoma"/>
              <a:sym typeface="Tahoma"/>
            </a:endParaRPr>
          </a:p>
        </p:txBody>
      </p:sp>
      <p:sp>
        <p:nvSpPr>
          <p:cNvPr id="9" name="Google Shape;491;p41">
            <a:extLst>
              <a:ext uri="{FF2B5EF4-FFF2-40B4-BE49-F238E27FC236}">
                <a16:creationId xmlns:a16="http://schemas.microsoft.com/office/drawing/2014/main" id="{E0CC9EE6-0AA4-12F9-B4DB-26FC9FF4178C}"/>
              </a:ext>
            </a:extLst>
          </p:cNvPr>
          <p:cNvSpPr txBox="1">
            <a:spLocks/>
          </p:cNvSpPr>
          <p:nvPr/>
        </p:nvSpPr>
        <p:spPr>
          <a:xfrm>
            <a:off x="5539359" y="3510567"/>
            <a:ext cx="1166749" cy="244361"/>
          </a:xfrm>
          <a:prstGeom prst="roundRect">
            <a:avLst/>
          </a:prstGeom>
          <a:noFill/>
          <a:ln w="12700">
            <a:solidFill>
              <a:schemeClr val="accent1"/>
            </a:solidFill>
          </a:ln>
        </p:spPr>
        <p:txBody>
          <a:bodyPr spcFirstLastPara="1" wrap="square" lIns="91425" tIns="0" rIns="91425" bIns="720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2000"/>
              <a:buFont typeface="Arial" panose="020B0604020202020204" pitchFamily="34" charset="0"/>
              <a:buNone/>
            </a:pPr>
            <a:r>
              <a:rPr lang="es-ES" sz="1400">
                <a:solidFill>
                  <a:schemeClr val="accent3"/>
                </a:solidFill>
                <a:latin typeface="Instrument Sans" panose="020B0604020202020204" charset="0"/>
                <a:ea typeface="Verdana" panose="020B0604030504040204" pitchFamily="34" charset="0"/>
                <a:cs typeface="+mj-cs"/>
              </a:rPr>
              <a:t>El Salvador</a:t>
            </a:r>
            <a:endParaRPr lang="es-ES" sz="1400">
              <a:latin typeface="Instrument Sans" panose="020B0604020202020204" charset="0"/>
              <a:ea typeface="Verdana" panose="020B0604030504040204" pitchFamily="34" charset="0"/>
              <a:cs typeface="Tahoma"/>
              <a:sym typeface="Tahoma"/>
            </a:endParaRPr>
          </a:p>
        </p:txBody>
      </p:sp>
      <p:sp>
        <p:nvSpPr>
          <p:cNvPr id="26" name="Google Shape;491;p41">
            <a:extLst>
              <a:ext uri="{FF2B5EF4-FFF2-40B4-BE49-F238E27FC236}">
                <a16:creationId xmlns:a16="http://schemas.microsoft.com/office/drawing/2014/main" id="{FCF98CDE-1369-F3DB-7DE0-95DE871642F1}"/>
              </a:ext>
            </a:extLst>
          </p:cNvPr>
          <p:cNvSpPr txBox="1">
            <a:spLocks/>
          </p:cNvSpPr>
          <p:nvPr/>
        </p:nvSpPr>
        <p:spPr>
          <a:xfrm>
            <a:off x="5537106" y="4579442"/>
            <a:ext cx="1078865" cy="243270"/>
          </a:xfrm>
          <a:prstGeom prst="roundRect">
            <a:avLst/>
          </a:prstGeom>
          <a:noFill/>
          <a:ln w="12700">
            <a:solidFill>
              <a:schemeClr val="accent1"/>
            </a:solidFill>
          </a:ln>
        </p:spPr>
        <p:txBody>
          <a:bodyPr spcFirstLastPara="1" wrap="square" lIns="91425" tIns="0" rIns="91425" bIns="720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2000"/>
              <a:buFont typeface="Arial" panose="020B0604020202020204" pitchFamily="34" charset="0"/>
              <a:buNone/>
            </a:pPr>
            <a:r>
              <a:rPr lang="es-ES" sz="1400">
                <a:solidFill>
                  <a:schemeClr val="accent3"/>
                </a:solidFill>
                <a:latin typeface="Instrument Sans" panose="020B0604020202020204" charset="0"/>
                <a:ea typeface="Verdana" panose="020B0604030504040204" pitchFamily="34" charset="0"/>
                <a:cs typeface="+mj-cs"/>
              </a:rPr>
              <a:t>Perú</a:t>
            </a:r>
            <a:endParaRPr lang="es-ES" sz="1400">
              <a:latin typeface="Instrument Sans" panose="020B0604020202020204" charset="0"/>
              <a:ea typeface="Verdana" panose="020B0604030504040204" pitchFamily="34" charset="0"/>
              <a:cs typeface="Tahoma"/>
              <a:sym typeface="Tahoma"/>
            </a:endParaRPr>
          </a:p>
        </p:txBody>
      </p:sp>
      <p:sp>
        <p:nvSpPr>
          <p:cNvPr id="28" name="Google Shape;491;p41">
            <a:extLst>
              <a:ext uri="{FF2B5EF4-FFF2-40B4-BE49-F238E27FC236}">
                <a16:creationId xmlns:a16="http://schemas.microsoft.com/office/drawing/2014/main" id="{D2EF1D67-E245-029A-F9D7-48D1A73756DC}"/>
              </a:ext>
            </a:extLst>
          </p:cNvPr>
          <p:cNvSpPr txBox="1">
            <a:spLocks/>
          </p:cNvSpPr>
          <p:nvPr/>
        </p:nvSpPr>
        <p:spPr>
          <a:xfrm>
            <a:off x="8646044" y="3318893"/>
            <a:ext cx="2155932" cy="243270"/>
          </a:xfrm>
          <a:prstGeom prst="roundRect">
            <a:avLst/>
          </a:prstGeom>
          <a:noFill/>
          <a:ln w="12700">
            <a:solidFill>
              <a:schemeClr val="accent1"/>
            </a:solidFill>
          </a:ln>
        </p:spPr>
        <p:txBody>
          <a:bodyPr spcFirstLastPara="1" wrap="square" lIns="91425" tIns="0" rIns="91425" bIns="720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2000"/>
              <a:buFont typeface="Arial" panose="020B0604020202020204" pitchFamily="34" charset="0"/>
              <a:buNone/>
            </a:pPr>
            <a:r>
              <a:rPr lang="es-ES" sz="1400">
                <a:solidFill>
                  <a:schemeClr val="accent3"/>
                </a:solidFill>
                <a:latin typeface="Instrument Sans" panose="020B0604020202020204" charset="0"/>
                <a:ea typeface="Verdana" panose="020B0604030504040204" pitchFamily="34" charset="0"/>
                <a:cs typeface="+mj-cs"/>
              </a:rPr>
              <a:t>República Dominicana</a:t>
            </a:r>
            <a:endParaRPr lang="es-ES" sz="1400">
              <a:latin typeface="Instrument Sans" panose="020B0604020202020204" charset="0"/>
              <a:ea typeface="Verdana" panose="020B0604030504040204" pitchFamily="34" charset="0"/>
              <a:cs typeface="Tahoma"/>
              <a:sym typeface="Tahoma"/>
            </a:endParaRPr>
          </a:p>
        </p:txBody>
      </p:sp>
      <p:sp>
        <p:nvSpPr>
          <p:cNvPr id="29" name="Google Shape;491;p41">
            <a:extLst>
              <a:ext uri="{FF2B5EF4-FFF2-40B4-BE49-F238E27FC236}">
                <a16:creationId xmlns:a16="http://schemas.microsoft.com/office/drawing/2014/main" id="{2FD80777-D587-41FE-48FE-C9FCD91CFBD0}"/>
              </a:ext>
            </a:extLst>
          </p:cNvPr>
          <p:cNvSpPr txBox="1">
            <a:spLocks/>
          </p:cNvSpPr>
          <p:nvPr/>
        </p:nvSpPr>
        <p:spPr>
          <a:xfrm>
            <a:off x="9690869" y="3887016"/>
            <a:ext cx="1117352" cy="243270"/>
          </a:xfrm>
          <a:prstGeom prst="roundRect">
            <a:avLst/>
          </a:prstGeom>
          <a:noFill/>
          <a:ln w="12700">
            <a:solidFill>
              <a:schemeClr val="accent1"/>
            </a:solidFill>
          </a:ln>
        </p:spPr>
        <p:txBody>
          <a:bodyPr spcFirstLastPara="1" wrap="square" lIns="91425" tIns="0" rIns="91425" bIns="720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2000"/>
              <a:buFont typeface="Arial" panose="020B0604020202020204" pitchFamily="34" charset="0"/>
              <a:buNone/>
            </a:pPr>
            <a:r>
              <a:rPr lang="es-ES" sz="1400">
                <a:solidFill>
                  <a:schemeClr val="accent3"/>
                </a:solidFill>
                <a:latin typeface="Instrument Sans" panose="020B0604020202020204" charset="0"/>
                <a:ea typeface="Verdana" panose="020B0604030504040204" pitchFamily="34" charset="0"/>
                <a:cs typeface="+mj-cs"/>
              </a:rPr>
              <a:t>Costa Rica</a:t>
            </a:r>
            <a:endParaRPr lang="es-ES" sz="1400">
              <a:latin typeface="Instrument Sans" panose="020B0604020202020204" charset="0"/>
              <a:ea typeface="Verdana" panose="020B0604030504040204" pitchFamily="34" charset="0"/>
              <a:cs typeface="Tahoma"/>
              <a:sym typeface="Tahoma"/>
            </a:endParaRPr>
          </a:p>
        </p:txBody>
      </p:sp>
      <p:sp>
        <p:nvSpPr>
          <p:cNvPr id="30" name="Google Shape;491;p41">
            <a:extLst>
              <a:ext uri="{FF2B5EF4-FFF2-40B4-BE49-F238E27FC236}">
                <a16:creationId xmlns:a16="http://schemas.microsoft.com/office/drawing/2014/main" id="{2D3DC06E-E8E9-1089-CE15-42009C76F731}"/>
              </a:ext>
            </a:extLst>
          </p:cNvPr>
          <p:cNvSpPr txBox="1">
            <a:spLocks/>
          </p:cNvSpPr>
          <p:nvPr/>
        </p:nvSpPr>
        <p:spPr>
          <a:xfrm>
            <a:off x="9690869" y="4520924"/>
            <a:ext cx="1117352" cy="243270"/>
          </a:xfrm>
          <a:prstGeom prst="roundRect">
            <a:avLst/>
          </a:prstGeom>
          <a:noFill/>
          <a:ln w="12700">
            <a:solidFill>
              <a:schemeClr val="accent1"/>
            </a:solidFill>
          </a:ln>
        </p:spPr>
        <p:txBody>
          <a:bodyPr spcFirstLastPara="1" wrap="square" lIns="91425" tIns="0" rIns="91425" bIns="720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2000"/>
              <a:buFont typeface="Arial" panose="020B0604020202020204" pitchFamily="34" charset="0"/>
              <a:buNone/>
            </a:pPr>
            <a:r>
              <a:rPr lang="es-ES" sz="1400">
                <a:solidFill>
                  <a:schemeClr val="accent3"/>
                </a:solidFill>
                <a:latin typeface="Instrument Sans" panose="020B0604020202020204" charset="0"/>
                <a:ea typeface="Verdana" panose="020B0604030504040204" pitchFamily="34" charset="0"/>
                <a:cs typeface="+mj-cs"/>
              </a:rPr>
              <a:t>Colombia</a:t>
            </a:r>
            <a:endParaRPr lang="es-ES" sz="1400">
              <a:latin typeface="Instrument Sans" panose="020B0604020202020204" charset="0"/>
              <a:ea typeface="Verdana" panose="020B0604030504040204" pitchFamily="34" charset="0"/>
              <a:cs typeface="Tahoma"/>
              <a:sym typeface="Tahoma"/>
            </a:endParaRPr>
          </a:p>
        </p:txBody>
      </p:sp>
      <p:sp>
        <p:nvSpPr>
          <p:cNvPr id="31" name="Google Shape;491;p41">
            <a:extLst>
              <a:ext uri="{FF2B5EF4-FFF2-40B4-BE49-F238E27FC236}">
                <a16:creationId xmlns:a16="http://schemas.microsoft.com/office/drawing/2014/main" id="{F0184971-FACB-B2BA-F8BE-BF364DC07C3C}"/>
              </a:ext>
            </a:extLst>
          </p:cNvPr>
          <p:cNvSpPr txBox="1">
            <a:spLocks/>
          </p:cNvSpPr>
          <p:nvPr/>
        </p:nvSpPr>
        <p:spPr>
          <a:xfrm>
            <a:off x="9338918" y="5456204"/>
            <a:ext cx="1117352" cy="243270"/>
          </a:xfrm>
          <a:prstGeom prst="roundRect">
            <a:avLst/>
          </a:prstGeom>
          <a:noFill/>
          <a:ln w="12700">
            <a:solidFill>
              <a:schemeClr val="accent1"/>
            </a:solidFill>
          </a:ln>
        </p:spPr>
        <p:txBody>
          <a:bodyPr spcFirstLastPara="1" wrap="square" lIns="91425" tIns="0" rIns="91425" bIns="720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2000"/>
              <a:buFont typeface="Arial" panose="020B0604020202020204" pitchFamily="34" charset="0"/>
              <a:buNone/>
            </a:pPr>
            <a:r>
              <a:rPr lang="es-ES" sz="1400">
                <a:solidFill>
                  <a:schemeClr val="accent3"/>
                </a:solidFill>
                <a:latin typeface="Instrument Sans" panose="020B0604020202020204" charset="0"/>
                <a:ea typeface="Verdana" panose="020B0604030504040204" pitchFamily="34" charset="0"/>
                <a:cs typeface="+mj-cs"/>
              </a:rPr>
              <a:t>Chile</a:t>
            </a:r>
            <a:endParaRPr lang="es-ES" sz="1400">
              <a:latin typeface="Instrument Sans" panose="020B0604020202020204" charset="0"/>
              <a:ea typeface="Verdana" panose="020B0604030504040204" pitchFamily="34" charset="0"/>
              <a:cs typeface="Tahoma"/>
              <a:sym typeface="Tahoma"/>
            </a:endParaRPr>
          </a:p>
        </p:txBody>
      </p:sp>
      <p:sp>
        <p:nvSpPr>
          <p:cNvPr id="44" name="Forma libre: forma 43">
            <a:extLst>
              <a:ext uri="{FF2B5EF4-FFF2-40B4-BE49-F238E27FC236}">
                <a16:creationId xmlns:a16="http://schemas.microsoft.com/office/drawing/2014/main" id="{1F321536-9CFD-6F96-26BE-A3E5413C992B}"/>
              </a:ext>
            </a:extLst>
          </p:cNvPr>
          <p:cNvSpPr/>
          <p:nvPr/>
        </p:nvSpPr>
        <p:spPr>
          <a:xfrm>
            <a:off x="8452883" y="3562164"/>
            <a:ext cx="749165" cy="180496"/>
          </a:xfrm>
          <a:custGeom>
            <a:avLst/>
            <a:gdLst>
              <a:gd name="connsiteX0" fmla="*/ 0 w 1446028"/>
              <a:gd name="connsiteY0" fmla="*/ 233916 h 233916"/>
              <a:gd name="connsiteX1" fmla="*/ 1446028 w 1446028"/>
              <a:gd name="connsiteY1" fmla="*/ 233916 h 233916"/>
              <a:gd name="connsiteX2" fmla="*/ 1446028 w 1446028"/>
              <a:gd name="connsiteY2" fmla="*/ 0 h 23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46028" h="233916">
                <a:moveTo>
                  <a:pt x="0" y="233916"/>
                </a:moveTo>
                <a:lnTo>
                  <a:pt x="1446028" y="233916"/>
                </a:lnTo>
                <a:lnTo>
                  <a:pt x="1446028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7" name="Forma libre: forma 46">
            <a:extLst>
              <a:ext uri="{FF2B5EF4-FFF2-40B4-BE49-F238E27FC236}">
                <a16:creationId xmlns:a16="http://schemas.microsoft.com/office/drawing/2014/main" id="{175928CC-BF40-BD19-295F-9F6C48738218}"/>
              </a:ext>
            </a:extLst>
          </p:cNvPr>
          <p:cNvSpPr/>
          <p:nvPr/>
        </p:nvSpPr>
        <p:spPr>
          <a:xfrm flipV="1">
            <a:off x="8248188" y="4312566"/>
            <a:ext cx="2042175" cy="203077"/>
          </a:xfrm>
          <a:custGeom>
            <a:avLst/>
            <a:gdLst>
              <a:gd name="connsiteX0" fmla="*/ 0 w 1446028"/>
              <a:gd name="connsiteY0" fmla="*/ 233916 h 233916"/>
              <a:gd name="connsiteX1" fmla="*/ 1446028 w 1446028"/>
              <a:gd name="connsiteY1" fmla="*/ 233916 h 233916"/>
              <a:gd name="connsiteX2" fmla="*/ 1446028 w 1446028"/>
              <a:gd name="connsiteY2" fmla="*/ 0 h 23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46028" h="233916">
                <a:moveTo>
                  <a:pt x="0" y="233916"/>
                </a:moveTo>
                <a:lnTo>
                  <a:pt x="1446028" y="233916"/>
                </a:lnTo>
                <a:lnTo>
                  <a:pt x="1446028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9" name="Forma libre: forma 48">
            <a:extLst>
              <a:ext uri="{FF2B5EF4-FFF2-40B4-BE49-F238E27FC236}">
                <a16:creationId xmlns:a16="http://schemas.microsoft.com/office/drawing/2014/main" id="{C5877C3A-CFFD-4294-787C-D949FCA75608}"/>
              </a:ext>
            </a:extLst>
          </p:cNvPr>
          <p:cNvSpPr/>
          <p:nvPr/>
        </p:nvSpPr>
        <p:spPr>
          <a:xfrm flipH="1">
            <a:off x="6037181" y="3127351"/>
            <a:ext cx="1166750" cy="263413"/>
          </a:xfrm>
          <a:custGeom>
            <a:avLst/>
            <a:gdLst>
              <a:gd name="connsiteX0" fmla="*/ 0 w 1446028"/>
              <a:gd name="connsiteY0" fmla="*/ 233916 h 233916"/>
              <a:gd name="connsiteX1" fmla="*/ 1446028 w 1446028"/>
              <a:gd name="connsiteY1" fmla="*/ 233916 h 233916"/>
              <a:gd name="connsiteX2" fmla="*/ 1446028 w 1446028"/>
              <a:gd name="connsiteY2" fmla="*/ 0 h 23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46028" h="233916">
                <a:moveTo>
                  <a:pt x="0" y="233916"/>
                </a:moveTo>
                <a:lnTo>
                  <a:pt x="1446028" y="233916"/>
                </a:lnTo>
                <a:lnTo>
                  <a:pt x="1446028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0" name="Forma libre: forma 49">
            <a:extLst>
              <a:ext uri="{FF2B5EF4-FFF2-40B4-BE49-F238E27FC236}">
                <a16:creationId xmlns:a16="http://schemas.microsoft.com/office/drawing/2014/main" id="{594349E5-16C0-9D63-11F0-7D1E6781C7BE}"/>
              </a:ext>
            </a:extLst>
          </p:cNvPr>
          <p:cNvSpPr/>
          <p:nvPr/>
        </p:nvSpPr>
        <p:spPr>
          <a:xfrm flipH="1">
            <a:off x="6103087" y="3773980"/>
            <a:ext cx="1488559" cy="123907"/>
          </a:xfrm>
          <a:custGeom>
            <a:avLst/>
            <a:gdLst>
              <a:gd name="connsiteX0" fmla="*/ 0 w 1446028"/>
              <a:gd name="connsiteY0" fmla="*/ 233916 h 233916"/>
              <a:gd name="connsiteX1" fmla="*/ 1446028 w 1446028"/>
              <a:gd name="connsiteY1" fmla="*/ 233916 h 233916"/>
              <a:gd name="connsiteX2" fmla="*/ 1446028 w 1446028"/>
              <a:gd name="connsiteY2" fmla="*/ 0 h 23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46028" h="233916">
                <a:moveTo>
                  <a:pt x="0" y="233916"/>
                </a:moveTo>
                <a:lnTo>
                  <a:pt x="1446028" y="233916"/>
                </a:lnTo>
                <a:lnTo>
                  <a:pt x="1446028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A0AC36A6-53DF-F8B3-F9FA-E2A9247D025A}"/>
              </a:ext>
            </a:extLst>
          </p:cNvPr>
          <p:cNvSpPr txBox="1"/>
          <p:nvPr/>
        </p:nvSpPr>
        <p:spPr>
          <a:xfrm>
            <a:off x="2567348" y="2378807"/>
            <a:ext cx="1383341" cy="366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>
                <a:latin typeface="Instrument Sans" panose="020B0604020202020204" charset="0"/>
              </a:rPr>
              <a:t>Confianza</a:t>
            </a:r>
            <a:endParaRPr lang="es-CO" b="1">
              <a:latin typeface="Instrument Sans" panose="020B0604020202020204" charset="0"/>
            </a:endParaRPr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id="{565E8AB1-53AE-3D78-AE65-FBCE7B155DD9}"/>
              </a:ext>
            </a:extLst>
          </p:cNvPr>
          <p:cNvSpPr txBox="1"/>
          <p:nvPr/>
        </p:nvSpPr>
        <p:spPr>
          <a:xfrm>
            <a:off x="2572902" y="2675089"/>
            <a:ext cx="229715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s-MX" sz="1400" dirty="0">
                <a:latin typeface="Instrument Sans"/>
              </a:rPr>
              <a:t>Pioneros en el proyecto de FE</a:t>
            </a:r>
            <a:endParaRPr lang="es-CO" sz="1400" dirty="0">
              <a:latin typeface="Instrument Sans" panose="020B0604020202020204" charset="0"/>
            </a:endParaRPr>
          </a:p>
        </p:txBody>
      </p:sp>
      <p:sp>
        <p:nvSpPr>
          <p:cNvPr id="68" name="CuadroTexto 67">
            <a:extLst>
              <a:ext uri="{FF2B5EF4-FFF2-40B4-BE49-F238E27FC236}">
                <a16:creationId xmlns:a16="http://schemas.microsoft.com/office/drawing/2014/main" id="{64F108D2-538B-9982-7682-E032520C2002}"/>
              </a:ext>
            </a:extLst>
          </p:cNvPr>
          <p:cNvSpPr txBox="1"/>
          <p:nvPr/>
        </p:nvSpPr>
        <p:spPr>
          <a:xfrm>
            <a:off x="2567348" y="3380103"/>
            <a:ext cx="1488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>
                <a:latin typeface="Instrument Sans" panose="020B0604020202020204" charset="0"/>
              </a:rPr>
              <a:t>Experiencia</a:t>
            </a:r>
            <a:endParaRPr lang="es-CO" b="1">
              <a:latin typeface="Instrument Sans" panose="020B0604020202020204" charset="0"/>
            </a:endParaRPr>
          </a:p>
        </p:txBody>
      </p:sp>
      <p:sp>
        <p:nvSpPr>
          <p:cNvPr id="69" name="CuadroTexto 68">
            <a:extLst>
              <a:ext uri="{FF2B5EF4-FFF2-40B4-BE49-F238E27FC236}">
                <a16:creationId xmlns:a16="http://schemas.microsoft.com/office/drawing/2014/main" id="{9FC5231A-7747-E6A7-90C0-8DD7CC06E821}"/>
              </a:ext>
            </a:extLst>
          </p:cNvPr>
          <p:cNvSpPr txBox="1"/>
          <p:nvPr/>
        </p:nvSpPr>
        <p:spPr>
          <a:xfrm>
            <a:off x="2572902" y="3677353"/>
            <a:ext cx="2298108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s-MX" sz="1400">
                <a:latin typeface="Instrument Sans" panose="020B0604020202020204" charset="0"/>
              </a:rPr>
              <a:t>Más de 2,000 grandes clientes satisfechos</a:t>
            </a:r>
            <a:endParaRPr lang="es-CO" sz="1400">
              <a:latin typeface="Instrument Sans" panose="020B0604020202020204" charset="0"/>
            </a:endParaRPr>
          </a:p>
        </p:txBody>
      </p:sp>
      <p:sp>
        <p:nvSpPr>
          <p:cNvPr id="79" name="CuadroTexto 78">
            <a:extLst>
              <a:ext uri="{FF2B5EF4-FFF2-40B4-BE49-F238E27FC236}">
                <a16:creationId xmlns:a16="http://schemas.microsoft.com/office/drawing/2014/main" id="{95E5A3B7-6EC2-3687-9B58-8CB942AD74C5}"/>
              </a:ext>
            </a:extLst>
          </p:cNvPr>
          <p:cNvSpPr txBox="1"/>
          <p:nvPr/>
        </p:nvSpPr>
        <p:spPr>
          <a:xfrm>
            <a:off x="2564330" y="4415253"/>
            <a:ext cx="1818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>
                <a:latin typeface="Instrument Sans" panose="020B0604020202020204" charset="0"/>
              </a:rPr>
              <a:t>Funcionalidad</a:t>
            </a:r>
            <a:endParaRPr lang="es-CO" b="1">
              <a:latin typeface="Instrument Sans" panose="020B0604020202020204" charset="0"/>
            </a:endParaRPr>
          </a:p>
        </p:txBody>
      </p:sp>
      <p:sp>
        <p:nvSpPr>
          <p:cNvPr id="80" name="CuadroTexto 79">
            <a:extLst>
              <a:ext uri="{FF2B5EF4-FFF2-40B4-BE49-F238E27FC236}">
                <a16:creationId xmlns:a16="http://schemas.microsoft.com/office/drawing/2014/main" id="{45933C8B-5400-8D75-E3D4-E2FEF1B729E9}"/>
              </a:ext>
            </a:extLst>
          </p:cNvPr>
          <p:cNvSpPr txBox="1"/>
          <p:nvPr/>
        </p:nvSpPr>
        <p:spPr>
          <a:xfrm>
            <a:off x="2569883" y="4711536"/>
            <a:ext cx="2308808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s-MX" sz="1400" dirty="0">
                <a:latin typeface="Instrument Sans"/>
              </a:rPr>
              <a:t>Solución en todos los modelos operacionales</a:t>
            </a:r>
            <a:endParaRPr lang="es-CO" sz="1400" dirty="0">
              <a:latin typeface="Instrument Sans"/>
            </a:endParaRPr>
          </a:p>
        </p:txBody>
      </p:sp>
      <p:sp>
        <p:nvSpPr>
          <p:cNvPr id="81" name="CuadroTexto 80">
            <a:extLst>
              <a:ext uri="{FF2B5EF4-FFF2-40B4-BE49-F238E27FC236}">
                <a16:creationId xmlns:a16="http://schemas.microsoft.com/office/drawing/2014/main" id="{3F160B4B-F53C-D6DE-84E2-B8DE0214069D}"/>
              </a:ext>
            </a:extLst>
          </p:cNvPr>
          <p:cNvSpPr txBox="1"/>
          <p:nvPr/>
        </p:nvSpPr>
        <p:spPr>
          <a:xfrm>
            <a:off x="2564330" y="5457969"/>
            <a:ext cx="1818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>
                <a:latin typeface="Instrument Sans" panose="020B0604020202020204" charset="0"/>
              </a:rPr>
              <a:t>Soporte</a:t>
            </a:r>
            <a:endParaRPr lang="es-CO" b="1">
              <a:latin typeface="Instrument Sans" panose="020B0604020202020204" charset="0"/>
            </a:endParaRPr>
          </a:p>
        </p:txBody>
      </p:sp>
      <p:sp>
        <p:nvSpPr>
          <p:cNvPr id="82" name="CuadroTexto 81">
            <a:extLst>
              <a:ext uri="{FF2B5EF4-FFF2-40B4-BE49-F238E27FC236}">
                <a16:creationId xmlns:a16="http://schemas.microsoft.com/office/drawing/2014/main" id="{BEFFDB95-4904-240B-8BAC-350232A9F930}"/>
              </a:ext>
            </a:extLst>
          </p:cNvPr>
          <p:cNvSpPr txBox="1"/>
          <p:nvPr/>
        </p:nvSpPr>
        <p:spPr>
          <a:xfrm>
            <a:off x="2569883" y="5754251"/>
            <a:ext cx="2348187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sz="1400" dirty="0">
                <a:latin typeface="Instrument Sans"/>
              </a:rPr>
              <a:t>Equipo local especializado </a:t>
            </a:r>
          </a:p>
        </p:txBody>
      </p:sp>
      <p:sp>
        <p:nvSpPr>
          <p:cNvPr id="86" name="Rectángulo: esquinas redondeadas 85">
            <a:extLst>
              <a:ext uri="{FF2B5EF4-FFF2-40B4-BE49-F238E27FC236}">
                <a16:creationId xmlns:a16="http://schemas.microsoft.com/office/drawing/2014/main" id="{CD53E004-E93F-99E6-D561-5E6A27943F9B}"/>
              </a:ext>
            </a:extLst>
          </p:cNvPr>
          <p:cNvSpPr/>
          <p:nvPr/>
        </p:nvSpPr>
        <p:spPr>
          <a:xfrm>
            <a:off x="340962" y="2416838"/>
            <a:ext cx="1293935" cy="741362"/>
          </a:xfrm>
          <a:prstGeom prst="roundRect">
            <a:avLst>
              <a:gd name="adj" fmla="val 48889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8" name="Rectángulo: esquinas redondeadas 87">
            <a:extLst>
              <a:ext uri="{FF2B5EF4-FFF2-40B4-BE49-F238E27FC236}">
                <a16:creationId xmlns:a16="http://schemas.microsoft.com/office/drawing/2014/main" id="{735F21B3-7733-18B8-CB3F-C5B35DD19BE9}"/>
              </a:ext>
            </a:extLst>
          </p:cNvPr>
          <p:cNvSpPr/>
          <p:nvPr/>
        </p:nvSpPr>
        <p:spPr>
          <a:xfrm>
            <a:off x="340962" y="3423234"/>
            <a:ext cx="1293935" cy="741362"/>
          </a:xfrm>
          <a:prstGeom prst="roundRect">
            <a:avLst>
              <a:gd name="adj" fmla="val 48889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9" name="Rectángulo: esquinas redondeadas 88">
            <a:extLst>
              <a:ext uri="{FF2B5EF4-FFF2-40B4-BE49-F238E27FC236}">
                <a16:creationId xmlns:a16="http://schemas.microsoft.com/office/drawing/2014/main" id="{17D2E585-2770-9726-5EB2-9F0F60D4B1AB}"/>
              </a:ext>
            </a:extLst>
          </p:cNvPr>
          <p:cNvSpPr/>
          <p:nvPr/>
        </p:nvSpPr>
        <p:spPr>
          <a:xfrm>
            <a:off x="340962" y="4415254"/>
            <a:ext cx="1293935" cy="741362"/>
          </a:xfrm>
          <a:prstGeom prst="roundRect">
            <a:avLst>
              <a:gd name="adj" fmla="val 48889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0" name="Rectángulo: esquinas redondeadas 89">
            <a:extLst>
              <a:ext uri="{FF2B5EF4-FFF2-40B4-BE49-F238E27FC236}">
                <a16:creationId xmlns:a16="http://schemas.microsoft.com/office/drawing/2014/main" id="{2B2FD8DA-D7A0-D0D7-8A8C-DF7651C639B3}"/>
              </a:ext>
            </a:extLst>
          </p:cNvPr>
          <p:cNvSpPr/>
          <p:nvPr/>
        </p:nvSpPr>
        <p:spPr>
          <a:xfrm>
            <a:off x="340962" y="5407853"/>
            <a:ext cx="1315634" cy="741362"/>
          </a:xfrm>
          <a:prstGeom prst="roundRect">
            <a:avLst>
              <a:gd name="adj" fmla="val 48889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1" name="CuadroTexto 90">
            <a:extLst>
              <a:ext uri="{FF2B5EF4-FFF2-40B4-BE49-F238E27FC236}">
                <a16:creationId xmlns:a16="http://schemas.microsoft.com/office/drawing/2014/main" id="{21DE8E4E-EBD7-C865-61BA-06D94F27C125}"/>
              </a:ext>
            </a:extLst>
          </p:cNvPr>
          <p:cNvSpPr txBox="1"/>
          <p:nvPr/>
        </p:nvSpPr>
        <p:spPr>
          <a:xfrm>
            <a:off x="877755" y="2325854"/>
            <a:ext cx="5660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400" b="1">
                <a:latin typeface="Outfit" pitchFamily="2" charset="0"/>
                <a:cs typeface="Arial" panose="020B0604020202020204" pitchFamily="34" charset="0"/>
              </a:rPr>
              <a:t>1</a:t>
            </a:r>
            <a:endParaRPr lang="es-CO" sz="5400" b="1">
              <a:latin typeface="Outfit" pitchFamily="2" charset="0"/>
              <a:cs typeface="Arial" panose="020B0604020202020204" pitchFamily="34" charset="0"/>
            </a:endParaRPr>
          </a:p>
        </p:txBody>
      </p:sp>
      <p:sp>
        <p:nvSpPr>
          <p:cNvPr id="92" name="CuadroTexto 91">
            <a:extLst>
              <a:ext uri="{FF2B5EF4-FFF2-40B4-BE49-F238E27FC236}">
                <a16:creationId xmlns:a16="http://schemas.microsoft.com/office/drawing/2014/main" id="{794A88E5-223B-8601-A233-A6DBE8F92683}"/>
              </a:ext>
            </a:extLst>
          </p:cNvPr>
          <p:cNvSpPr txBox="1"/>
          <p:nvPr/>
        </p:nvSpPr>
        <p:spPr>
          <a:xfrm>
            <a:off x="877755" y="3330901"/>
            <a:ext cx="5660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400" b="1">
                <a:latin typeface="Outfit" pitchFamily="2" charset="0"/>
                <a:cs typeface="Arial" panose="020B0604020202020204" pitchFamily="34" charset="0"/>
              </a:rPr>
              <a:t>2</a:t>
            </a:r>
            <a:endParaRPr lang="es-CO" sz="5400" b="1">
              <a:latin typeface="Outfit" pitchFamily="2" charset="0"/>
              <a:cs typeface="Arial" panose="020B0604020202020204" pitchFamily="34" charset="0"/>
            </a:endParaRPr>
          </a:p>
        </p:txBody>
      </p:sp>
      <p:sp>
        <p:nvSpPr>
          <p:cNvPr id="93" name="CuadroTexto 92">
            <a:extLst>
              <a:ext uri="{FF2B5EF4-FFF2-40B4-BE49-F238E27FC236}">
                <a16:creationId xmlns:a16="http://schemas.microsoft.com/office/drawing/2014/main" id="{0675C598-7736-4B28-6A44-B68979D09751}"/>
              </a:ext>
            </a:extLst>
          </p:cNvPr>
          <p:cNvSpPr txBox="1"/>
          <p:nvPr/>
        </p:nvSpPr>
        <p:spPr>
          <a:xfrm>
            <a:off x="877755" y="4317888"/>
            <a:ext cx="5660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400" b="1">
                <a:latin typeface="Outfit" pitchFamily="2" charset="0"/>
                <a:cs typeface="Arial" panose="020B0604020202020204" pitchFamily="34" charset="0"/>
              </a:rPr>
              <a:t>3</a:t>
            </a:r>
            <a:endParaRPr lang="es-CO" sz="5400" b="1">
              <a:latin typeface="Outfit" pitchFamily="2" charset="0"/>
              <a:cs typeface="Arial" panose="020B0604020202020204" pitchFamily="34" charset="0"/>
            </a:endParaRPr>
          </a:p>
        </p:txBody>
      </p:sp>
      <p:sp>
        <p:nvSpPr>
          <p:cNvPr id="94" name="CuadroTexto 93">
            <a:extLst>
              <a:ext uri="{FF2B5EF4-FFF2-40B4-BE49-F238E27FC236}">
                <a16:creationId xmlns:a16="http://schemas.microsoft.com/office/drawing/2014/main" id="{6D9828DD-8256-B5DA-296E-C3D2FA93E77F}"/>
              </a:ext>
            </a:extLst>
          </p:cNvPr>
          <p:cNvSpPr txBox="1"/>
          <p:nvPr/>
        </p:nvSpPr>
        <p:spPr>
          <a:xfrm>
            <a:off x="867144" y="5316707"/>
            <a:ext cx="5660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400" b="1">
                <a:latin typeface="Outfit" pitchFamily="2" charset="0"/>
                <a:cs typeface="Arial" panose="020B0604020202020204" pitchFamily="34" charset="0"/>
              </a:rPr>
              <a:t>4</a:t>
            </a:r>
            <a:endParaRPr lang="es-CO" sz="5400" b="1">
              <a:latin typeface="Outfit" pitchFamily="2" charset="0"/>
              <a:cs typeface="Arial" panose="020B0604020202020204" pitchFamily="34" charset="0"/>
            </a:endParaRPr>
          </a:p>
        </p:txBody>
      </p:sp>
      <p:pic>
        <p:nvPicPr>
          <p:cNvPr id="96" name="Imagen 95" descr="Icono&#10;&#10;Descripción generada automáticamente">
            <a:extLst>
              <a:ext uri="{FF2B5EF4-FFF2-40B4-BE49-F238E27FC236}">
                <a16:creationId xmlns:a16="http://schemas.microsoft.com/office/drawing/2014/main" id="{43A0D479-A4D9-DA20-F32D-C377894B93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913" y="2290693"/>
            <a:ext cx="836006" cy="836006"/>
          </a:xfrm>
          <a:prstGeom prst="rect">
            <a:avLst/>
          </a:prstGeom>
        </p:spPr>
      </p:pic>
      <p:pic>
        <p:nvPicPr>
          <p:cNvPr id="97" name="Imagen 96">
            <a:extLst>
              <a:ext uri="{FF2B5EF4-FFF2-40B4-BE49-F238E27FC236}">
                <a16:creationId xmlns:a16="http://schemas.microsoft.com/office/drawing/2014/main" id="{398EF015-E13E-7323-5E2B-68A13FE295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2366" y="3351348"/>
            <a:ext cx="771999" cy="771999"/>
          </a:xfrm>
          <a:prstGeom prst="rect">
            <a:avLst/>
          </a:prstGeom>
        </p:spPr>
      </p:pic>
      <p:pic>
        <p:nvPicPr>
          <p:cNvPr id="5" name="Imagen 4" descr="Imagen que contiene animal, luz, alimentos&#10;&#10;Descripción generada automáticamente">
            <a:extLst>
              <a:ext uri="{FF2B5EF4-FFF2-40B4-BE49-F238E27FC236}">
                <a16:creationId xmlns:a16="http://schemas.microsoft.com/office/drawing/2014/main" id="{C190F27F-5F8C-8BFD-4E42-272F957763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8660" y="4480614"/>
            <a:ext cx="809625" cy="65722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475B16E-3252-49EA-2228-7D257BC83B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8248" y="5481818"/>
            <a:ext cx="842334" cy="50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3325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g259129987a7_4_2248"/>
          <p:cNvSpPr txBox="1">
            <a:spLocks noGrp="1"/>
          </p:cNvSpPr>
          <p:nvPr>
            <p:ph type="body" idx="10"/>
          </p:nvPr>
        </p:nvSpPr>
        <p:spPr>
          <a:xfrm>
            <a:off x="777258" y="646852"/>
            <a:ext cx="10515600" cy="273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accent1"/>
              </a:buClr>
              <a:buSzPts val="2800"/>
            </a:pPr>
            <a:r>
              <a:rPr lang="es-ES" sz="1500" dirty="0">
                <a:solidFill>
                  <a:srgbClr val="00B5CC"/>
                </a:solidFill>
                <a:latin typeface="Outfit"/>
                <a:ea typeface="Tahoma"/>
                <a:cs typeface="Outfit"/>
              </a:rPr>
              <a:t>¿QUIÉNES SOMOS?</a:t>
            </a:r>
            <a:endParaRPr lang="es-ES" sz="1500" dirty="0">
              <a:solidFill>
                <a:srgbClr val="00B5CC"/>
              </a:solidFill>
              <a:latin typeface="Outfit"/>
              <a:cs typeface="Outfit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9AD2040-1E20-622C-CF5C-2CBDCA998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792" y="759834"/>
            <a:ext cx="10515600" cy="951550"/>
          </a:xfrm>
          <a:noFill/>
          <a:ln>
            <a:noFill/>
          </a:ln>
        </p:spPr>
        <p:txBody>
          <a:bodyPr/>
          <a:lstStyle/>
          <a:p>
            <a:r>
              <a:rPr lang="es-CO">
                <a:latin typeface="Instrument Sans" pitchFamily="2" charset="0"/>
              </a:rPr>
              <a:t>Principales Sectores</a:t>
            </a:r>
          </a:p>
        </p:txBody>
      </p:sp>
      <p:sp>
        <p:nvSpPr>
          <p:cNvPr id="33" name="Google Shape;888;g259129987a7_4_2248">
            <a:extLst>
              <a:ext uri="{FF2B5EF4-FFF2-40B4-BE49-F238E27FC236}">
                <a16:creationId xmlns:a16="http://schemas.microsoft.com/office/drawing/2014/main" id="{95C9D62B-011D-8036-95AC-683A6982D3E7}"/>
              </a:ext>
            </a:extLst>
          </p:cNvPr>
          <p:cNvSpPr txBox="1"/>
          <p:nvPr/>
        </p:nvSpPr>
        <p:spPr>
          <a:xfrm>
            <a:off x="6538954" y="4064055"/>
            <a:ext cx="1778192" cy="500057"/>
          </a:xfrm>
          <a:prstGeom prst="roundRect">
            <a:avLst/>
          </a:prstGeom>
          <a:noFill/>
          <a:ln>
            <a:noFill/>
          </a:ln>
        </p:spPr>
        <p:txBody>
          <a:bodyPr spcFirstLastPara="1" wrap="square" lIns="91425" tIns="36000" rIns="91425" bIns="360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BBD6"/>
              </a:buClr>
              <a:buSzPts val="2400"/>
              <a:buFont typeface="Arial"/>
              <a:buNone/>
            </a:pPr>
            <a:r>
              <a:rPr lang="es-MX" sz="1600" b="1" i="0" u="none" strike="noStrike" cap="none" err="1">
                <a:latin typeface="Instrument Sans"/>
                <a:ea typeface="Tahoma"/>
                <a:cs typeface="Tahoma"/>
                <a:sym typeface="Tahoma"/>
              </a:rPr>
              <a:t>Telcom</a:t>
            </a:r>
            <a:endParaRPr lang="es-MX" sz="1600" b="1" i="0" u="none" strike="noStrike" cap="none">
              <a:latin typeface="Instrument Sans"/>
              <a:ea typeface="Tahoma"/>
              <a:cs typeface="Tahoma"/>
              <a:sym typeface="Tahoma"/>
            </a:endParaRPr>
          </a:p>
        </p:txBody>
      </p:sp>
      <p:sp>
        <p:nvSpPr>
          <p:cNvPr id="34" name="Google Shape;888;g259129987a7_4_2248">
            <a:extLst>
              <a:ext uri="{FF2B5EF4-FFF2-40B4-BE49-F238E27FC236}">
                <a16:creationId xmlns:a16="http://schemas.microsoft.com/office/drawing/2014/main" id="{AED42101-A4BB-918F-196A-E85A7206C081}"/>
              </a:ext>
            </a:extLst>
          </p:cNvPr>
          <p:cNvSpPr txBox="1"/>
          <p:nvPr/>
        </p:nvSpPr>
        <p:spPr>
          <a:xfrm>
            <a:off x="2676907" y="1717393"/>
            <a:ext cx="1640912" cy="496025"/>
          </a:xfrm>
          <a:prstGeom prst="roundRect">
            <a:avLst/>
          </a:prstGeom>
          <a:noFill/>
          <a:ln>
            <a:noFill/>
          </a:ln>
        </p:spPr>
        <p:txBody>
          <a:bodyPr spcFirstLastPara="1" wrap="square" lIns="91425" tIns="36000" rIns="91425" bIns="360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BBD6"/>
              </a:buClr>
              <a:buSzPts val="2400"/>
              <a:buFont typeface="Arial"/>
              <a:buNone/>
            </a:pPr>
            <a:r>
              <a:rPr lang="es-MX" sz="1600" b="1" i="0" u="none" strike="noStrike" cap="none" err="1">
                <a:latin typeface="Instrument Sans"/>
                <a:ea typeface="Tahoma"/>
                <a:cs typeface="Tahoma"/>
                <a:sym typeface="Tahoma"/>
              </a:rPr>
              <a:t>Retail</a:t>
            </a:r>
            <a:endParaRPr lang="es-MX" sz="1600" b="1" i="0" u="none" strike="noStrike" cap="none">
              <a:latin typeface="Instrument Sans"/>
              <a:ea typeface="Tahoma"/>
              <a:cs typeface="Tahoma"/>
              <a:sym typeface="Tahoma"/>
            </a:endParaRPr>
          </a:p>
        </p:txBody>
      </p:sp>
      <p:sp>
        <p:nvSpPr>
          <p:cNvPr id="35" name="Google Shape;888;g259129987a7_4_2248">
            <a:extLst>
              <a:ext uri="{FF2B5EF4-FFF2-40B4-BE49-F238E27FC236}">
                <a16:creationId xmlns:a16="http://schemas.microsoft.com/office/drawing/2014/main" id="{1CACAC64-F728-F37C-1A75-C449CACB8BEC}"/>
              </a:ext>
            </a:extLst>
          </p:cNvPr>
          <p:cNvSpPr txBox="1"/>
          <p:nvPr/>
        </p:nvSpPr>
        <p:spPr>
          <a:xfrm>
            <a:off x="4539290" y="1717393"/>
            <a:ext cx="1778192" cy="496025"/>
          </a:xfrm>
          <a:prstGeom prst="roundRect">
            <a:avLst/>
          </a:prstGeom>
          <a:noFill/>
          <a:ln>
            <a:noFill/>
          </a:ln>
        </p:spPr>
        <p:txBody>
          <a:bodyPr spcFirstLastPara="1" wrap="square" lIns="91425" tIns="36000" rIns="91425" bIns="360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BBD6"/>
              </a:buClr>
              <a:buSzPts val="2400"/>
              <a:buFont typeface="Arial"/>
              <a:buNone/>
            </a:pPr>
            <a:r>
              <a:rPr lang="es-MX" sz="1600" b="1" i="0" u="none" strike="noStrike" cap="none">
                <a:latin typeface="Instrument Sans"/>
                <a:ea typeface="Tahoma"/>
                <a:cs typeface="Tahoma"/>
                <a:sym typeface="Tahoma"/>
              </a:rPr>
              <a:t>Servicios</a:t>
            </a:r>
          </a:p>
        </p:txBody>
      </p:sp>
      <p:sp>
        <p:nvSpPr>
          <p:cNvPr id="36" name="Google Shape;888;g259129987a7_4_2248">
            <a:extLst>
              <a:ext uri="{FF2B5EF4-FFF2-40B4-BE49-F238E27FC236}">
                <a16:creationId xmlns:a16="http://schemas.microsoft.com/office/drawing/2014/main" id="{BFEF8DA5-7477-712D-4E46-611AB71D525E}"/>
              </a:ext>
            </a:extLst>
          </p:cNvPr>
          <p:cNvSpPr txBox="1"/>
          <p:nvPr/>
        </p:nvSpPr>
        <p:spPr>
          <a:xfrm>
            <a:off x="6538954" y="1717393"/>
            <a:ext cx="1778192" cy="496025"/>
          </a:xfrm>
          <a:prstGeom prst="roundRect">
            <a:avLst/>
          </a:prstGeom>
          <a:noFill/>
          <a:ln>
            <a:noFill/>
          </a:ln>
        </p:spPr>
        <p:txBody>
          <a:bodyPr spcFirstLastPara="1" wrap="square" lIns="91425" tIns="36000" rIns="91425" bIns="360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BBD6"/>
              </a:buClr>
              <a:buSzPts val="2400"/>
              <a:buFont typeface="Arial"/>
              <a:buNone/>
            </a:pPr>
            <a:r>
              <a:rPr lang="es-MX" sz="1600" b="1" i="0" u="none" strike="noStrike" cap="none">
                <a:latin typeface="Instrument Sans"/>
                <a:ea typeface="Tahoma"/>
                <a:cs typeface="Tahoma"/>
                <a:sym typeface="Tahoma"/>
              </a:rPr>
              <a:t>Automotriz</a:t>
            </a:r>
          </a:p>
        </p:txBody>
      </p:sp>
      <p:sp>
        <p:nvSpPr>
          <p:cNvPr id="37" name="Google Shape;888;g259129987a7_4_2248">
            <a:extLst>
              <a:ext uri="{FF2B5EF4-FFF2-40B4-BE49-F238E27FC236}">
                <a16:creationId xmlns:a16="http://schemas.microsoft.com/office/drawing/2014/main" id="{F5C16DA4-EDE1-0075-F170-C7E27991B331}"/>
              </a:ext>
            </a:extLst>
          </p:cNvPr>
          <p:cNvSpPr txBox="1"/>
          <p:nvPr/>
        </p:nvSpPr>
        <p:spPr>
          <a:xfrm>
            <a:off x="2676906" y="4064056"/>
            <a:ext cx="1640912" cy="500057"/>
          </a:xfrm>
          <a:prstGeom prst="roundRect">
            <a:avLst/>
          </a:prstGeom>
          <a:noFill/>
          <a:ln>
            <a:noFill/>
          </a:ln>
        </p:spPr>
        <p:txBody>
          <a:bodyPr spcFirstLastPara="1" wrap="square" lIns="91425" tIns="36000" rIns="91425" bIns="360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BBD6"/>
              </a:buClr>
              <a:buSzPts val="2400"/>
              <a:buFont typeface="Arial"/>
              <a:buNone/>
            </a:pPr>
            <a:r>
              <a:rPr lang="es-MX" sz="1600" b="1">
                <a:latin typeface="Instrument Sans"/>
                <a:ea typeface="Tahoma"/>
                <a:cs typeface="Tahoma"/>
                <a:sym typeface="Tahoma"/>
              </a:rPr>
              <a:t>Educación </a:t>
            </a:r>
            <a:endParaRPr lang="es-MX" sz="1600" b="1" i="0" u="none" strike="noStrike" cap="none">
              <a:latin typeface="Instrument Sans"/>
              <a:ea typeface="Tahoma"/>
              <a:cs typeface="Tahoma"/>
              <a:sym typeface="Tahoma"/>
            </a:endParaRPr>
          </a:p>
        </p:txBody>
      </p:sp>
      <p:sp>
        <p:nvSpPr>
          <p:cNvPr id="41" name="Google Shape;888;g259129987a7_4_2248">
            <a:extLst>
              <a:ext uri="{FF2B5EF4-FFF2-40B4-BE49-F238E27FC236}">
                <a16:creationId xmlns:a16="http://schemas.microsoft.com/office/drawing/2014/main" id="{7ED8BFCE-66E9-C845-0D4C-C888F376B403}"/>
              </a:ext>
            </a:extLst>
          </p:cNvPr>
          <p:cNvSpPr txBox="1"/>
          <p:nvPr/>
        </p:nvSpPr>
        <p:spPr>
          <a:xfrm>
            <a:off x="407102" y="1731133"/>
            <a:ext cx="2048334" cy="482285"/>
          </a:xfrm>
          <a:prstGeom prst="roundRect">
            <a:avLst/>
          </a:prstGeom>
          <a:noFill/>
          <a:ln>
            <a:noFill/>
          </a:ln>
        </p:spPr>
        <p:txBody>
          <a:bodyPr spcFirstLastPara="1" wrap="square" lIns="91425" tIns="36000" rIns="91425" bIns="36000" anchor="ctr" anchorCtr="1">
            <a:noAutofit/>
          </a:bodyPr>
          <a:lstStyle/>
          <a:p>
            <a:pPr marL="0" marR="0" lvl="0" indent="0" algn="ctr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18BBD6"/>
              </a:buClr>
              <a:buSzPts val="2400"/>
              <a:buFont typeface="Arial"/>
              <a:buNone/>
            </a:pPr>
            <a:r>
              <a:rPr lang="es-MX" sz="1600" b="1" i="0" u="none" strike="noStrike" cap="none">
                <a:latin typeface="Instrument Sans"/>
                <a:ea typeface="Tahoma"/>
                <a:cs typeface="Tahoma"/>
                <a:sym typeface="Tahoma"/>
              </a:rPr>
              <a:t>Industria &amp; manufactura</a:t>
            </a:r>
          </a:p>
        </p:txBody>
      </p:sp>
      <p:sp>
        <p:nvSpPr>
          <p:cNvPr id="42" name="Google Shape;888;g259129987a7_4_2248">
            <a:extLst>
              <a:ext uri="{FF2B5EF4-FFF2-40B4-BE49-F238E27FC236}">
                <a16:creationId xmlns:a16="http://schemas.microsoft.com/office/drawing/2014/main" id="{0F9A99D9-826C-0370-AFE6-8BF26E03C210}"/>
              </a:ext>
            </a:extLst>
          </p:cNvPr>
          <p:cNvSpPr txBox="1"/>
          <p:nvPr/>
        </p:nvSpPr>
        <p:spPr>
          <a:xfrm>
            <a:off x="407100" y="4064056"/>
            <a:ext cx="2048334" cy="478455"/>
          </a:xfrm>
          <a:prstGeom prst="roundRect">
            <a:avLst/>
          </a:prstGeom>
          <a:noFill/>
          <a:ln>
            <a:noFill/>
          </a:ln>
        </p:spPr>
        <p:txBody>
          <a:bodyPr spcFirstLastPara="1" wrap="square" lIns="91425" tIns="36000" rIns="91425" bIns="360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BBD6"/>
              </a:buClr>
              <a:buSzPts val="2400"/>
              <a:buFont typeface="Arial"/>
              <a:buNone/>
            </a:pPr>
            <a:r>
              <a:rPr lang="es-MX" sz="1600" b="1" i="0" u="none" strike="noStrike" cap="none">
                <a:latin typeface="Instrument Sans"/>
                <a:ea typeface="Tahoma"/>
                <a:cs typeface="Tahoma"/>
                <a:sym typeface="Tahoma"/>
              </a:rPr>
              <a:t>Logístico</a:t>
            </a:r>
          </a:p>
        </p:txBody>
      </p:sp>
      <p:sp>
        <p:nvSpPr>
          <p:cNvPr id="43" name="Google Shape;888;g259129987a7_4_2248">
            <a:extLst>
              <a:ext uri="{FF2B5EF4-FFF2-40B4-BE49-F238E27FC236}">
                <a16:creationId xmlns:a16="http://schemas.microsoft.com/office/drawing/2014/main" id="{BA5B9358-3F8C-BA7E-77F1-0D55A77B1D9F}"/>
              </a:ext>
            </a:extLst>
          </p:cNvPr>
          <p:cNvSpPr txBox="1"/>
          <p:nvPr/>
        </p:nvSpPr>
        <p:spPr>
          <a:xfrm>
            <a:off x="4539290" y="4064056"/>
            <a:ext cx="1778192" cy="505428"/>
          </a:xfrm>
          <a:prstGeom prst="roundRect">
            <a:avLst/>
          </a:prstGeom>
          <a:noFill/>
          <a:ln>
            <a:noFill/>
          </a:ln>
        </p:spPr>
        <p:txBody>
          <a:bodyPr spcFirstLastPara="1" wrap="square" lIns="91425" tIns="36000" rIns="91425" bIns="360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BBD6"/>
              </a:buClr>
              <a:buSzPts val="2400"/>
              <a:buFont typeface="Arial"/>
              <a:buNone/>
            </a:pPr>
            <a:r>
              <a:rPr lang="es-MX" sz="1600" b="1">
                <a:latin typeface="Instrument Sans"/>
                <a:ea typeface="Tahoma"/>
                <a:cs typeface="Tahoma"/>
                <a:sym typeface="Tahoma"/>
              </a:rPr>
              <a:t>F</a:t>
            </a:r>
            <a:r>
              <a:rPr lang="es-MX" sz="1600" b="1" i="0" u="none" strike="noStrike" cap="none">
                <a:latin typeface="Instrument Sans"/>
                <a:ea typeface="Tahoma"/>
                <a:cs typeface="Tahoma"/>
                <a:sym typeface="Tahoma"/>
              </a:rPr>
              <a:t>inanciero</a:t>
            </a:r>
          </a:p>
        </p:txBody>
      </p:sp>
      <p:sp>
        <p:nvSpPr>
          <p:cNvPr id="52" name="Google Shape;888;g259129987a7_4_2248">
            <a:extLst>
              <a:ext uri="{FF2B5EF4-FFF2-40B4-BE49-F238E27FC236}">
                <a16:creationId xmlns:a16="http://schemas.microsoft.com/office/drawing/2014/main" id="{9D129DAC-8958-6636-82AD-28BD57DBF42D}"/>
              </a:ext>
            </a:extLst>
          </p:cNvPr>
          <p:cNvSpPr txBox="1"/>
          <p:nvPr/>
        </p:nvSpPr>
        <p:spPr>
          <a:xfrm>
            <a:off x="8538618" y="1731133"/>
            <a:ext cx="1666708" cy="496025"/>
          </a:xfrm>
          <a:prstGeom prst="roundRect">
            <a:avLst/>
          </a:prstGeom>
          <a:noFill/>
          <a:ln>
            <a:noFill/>
          </a:ln>
        </p:spPr>
        <p:txBody>
          <a:bodyPr spcFirstLastPara="1" wrap="square" lIns="91425" tIns="36000" rIns="91425" bIns="36000" anchor="ctr" anchorCtr="1">
            <a:noAutofit/>
          </a:bodyPr>
          <a:lstStyle/>
          <a:p>
            <a:pPr marL="0" marR="0" lvl="0" indent="0" algn="ctr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18BBD6"/>
              </a:buClr>
              <a:buSzPts val="2400"/>
              <a:buFont typeface="Arial"/>
              <a:buNone/>
            </a:pPr>
            <a:r>
              <a:rPr lang="es-MX" sz="1600" b="1" i="0" u="none" strike="noStrike" cap="none">
                <a:latin typeface="Instrument Sans"/>
                <a:ea typeface="Tahoma"/>
                <a:cs typeface="Tahoma"/>
                <a:sym typeface="Tahoma"/>
              </a:rPr>
              <a:t>Alimentos &amp;</a:t>
            </a:r>
          </a:p>
          <a:p>
            <a:pPr marL="0" marR="0" lvl="0" indent="0" algn="ctr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18BBD6"/>
              </a:buClr>
              <a:buSzPts val="2400"/>
              <a:buFont typeface="Arial"/>
              <a:buNone/>
            </a:pPr>
            <a:r>
              <a:rPr lang="es-MX" sz="1600" b="1" i="0" u="none" strike="noStrike" cap="none">
                <a:latin typeface="Instrument Sans"/>
                <a:ea typeface="Tahoma"/>
                <a:cs typeface="Tahoma"/>
                <a:sym typeface="Tahoma"/>
              </a:rPr>
              <a:t> bebidas</a:t>
            </a:r>
          </a:p>
        </p:txBody>
      </p:sp>
      <p:sp>
        <p:nvSpPr>
          <p:cNvPr id="1024" name="Google Shape;888;g259129987a7_4_2248">
            <a:extLst>
              <a:ext uri="{FF2B5EF4-FFF2-40B4-BE49-F238E27FC236}">
                <a16:creationId xmlns:a16="http://schemas.microsoft.com/office/drawing/2014/main" id="{8F923A44-D477-0E90-9273-B836E999F6A4}"/>
              </a:ext>
            </a:extLst>
          </p:cNvPr>
          <p:cNvSpPr txBox="1"/>
          <p:nvPr/>
        </p:nvSpPr>
        <p:spPr>
          <a:xfrm>
            <a:off x="8572691" y="4064056"/>
            <a:ext cx="1598562" cy="505428"/>
          </a:xfrm>
          <a:prstGeom prst="roundRect">
            <a:avLst/>
          </a:prstGeom>
          <a:noFill/>
          <a:ln>
            <a:noFill/>
          </a:ln>
        </p:spPr>
        <p:txBody>
          <a:bodyPr spcFirstLastPara="1" wrap="square" lIns="91425" tIns="36000" rIns="91425" bIns="360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BBD6"/>
              </a:buClr>
              <a:buSzPts val="2400"/>
              <a:buFont typeface="Arial"/>
              <a:buNone/>
            </a:pPr>
            <a:r>
              <a:rPr lang="es-MX" sz="1600" b="1">
                <a:latin typeface="Instrument Sans"/>
                <a:ea typeface="Tahoma"/>
                <a:cs typeface="Tahoma"/>
                <a:sym typeface="Tahoma"/>
              </a:rPr>
              <a:t>Tecnología</a:t>
            </a:r>
            <a:endParaRPr lang="es-MX" sz="1600" b="1" i="0" u="none" strike="noStrike" cap="none">
              <a:latin typeface="Instrument Sans"/>
              <a:ea typeface="Tahoma"/>
              <a:cs typeface="Tahoma"/>
              <a:sym typeface="Tahoma"/>
            </a:endParaRPr>
          </a:p>
        </p:txBody>
      </p:sp>
      <p:sp>
        <p:nvSpPr>
          <p:cNvPr id="1039" name="Google Shape;888;g259129987a7_4_2248">
            <a:extLst>
              <a:ext uri="{FF2B5EF4-FFF2-40B4-BE49-F238E27FC236}">
                <a16:creationId xmlns:a16="http://schemas.microsoft.com/office/drawing/2014/main" id="{0DE52F0A-FDEE-BE74-BCBA-B5F9DDAB47AF}"/>
              </a:ext>
            </a:extLst>
          </p:cNvPr>
          <p:cNvSpPr txBox="1"/>
          <p:nvPr/>
        </p:nvSpPr>
        <p:spPr>
          <a:xfrm>
            <a:off x="5062856" y="6207642"/>
            <a:ext cx="2255466" cy="457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BBD6"/>
              </a:buClr>
              <a:buSzPts val="2400"/>
              <a:buFont typeface="Arial"/>
              <a:buNone/>
            </a:pPr>
            <a:r>
              <a:rPr lang="es-MX" sz="2000" b="1" i="0" u="none" strike="noStrike" cap="none">
                <a:solidFill>
                  <a:schemeClr val="accent6"/>
                </a:solidFill>
                <a:latin typeface="Outfit Light" pitchFamily="2" charset="0"/>
                <a:ea typeface="Tahoma"/>
                <a:cs typeface="Tahoma"/>
                <a:sym typeface="Tahoma"/>
              </a:rPr>
              <a:t>Y Más...</a:t>
            </a:r>
          </a:p>
        </p:txBody>
      </p:sp>
      <p:sp>
        <p:nvSpPr>
          <p:cNvPr id="1029" name="Google Shape;888;g259129987a7_4_2248">
            <a:extLst>
              <a:ext uri="{FF2B5EF4-FFF2-40B4-BE49-F238E27FC236}">
                <a16:creationId xmlns:a16="http://schemas.microsoft.com/office/drawing/2014/main" id="{B82C8ADD-4F8A-E9CB-06E9-C8D7E0C41174}"/>
              </a:ext>
            </a:extLst>
          </p:cNvPr>
          <p:cNvSpPr txBox="1"/>
          <p:nvPr/>
        </p:nvSpPr>
        <p:spPr>
          <a:xfrm>
            <a:off x="10426798" y="4064057"/>
            <a:ext cx="1453467" cy="500056"/>
          </a:xfrm>
          <a:prstGeom prst="roundRect">
            <a:avLst/>
          </a:prstGeom>
          <a:noFill/>
          <a:ln>
            <a:noFill/>
          </a:ln>
        </p:spPr>
        <p:txBody>
          <a:bodyPr spcFirstLastPara="1" wrap="square" lIns="91425" tIns="36000" rIns="91425" bIns="360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BBD6"/>
              </a:buClr>
              <a:buSzPts val="2400"/>
              <a:buFont typeface="Arial"/>
              <a:buNone/>
            </a:pPr>
            <a:r>
              <a:rPr lang="es-MX" sz="1600" b="1" i="0" u="none" strike="noStrike" cap="none">
                <a:latin typeface="Instrument Sans"/>
                <a:ea typeface="Tahoma"/>
                <a:cs typeface="Tahoma"/>
                <a:sym typeface="Tahoma"/>
              </a:rPr>
              <a:t>Salud</a:t>
            </a:r>
          </a:p>
        </p:txBody>
      </p:sp>
      <p:sp>
        <p:nvSpPr>
          <p:cNvPr id="1031" name="Google Shape;888;g259129987a7_4_2248">
            <a:extLst>
              <a:ext uri="{FF2B5EF4-FFF2-40B4-BE49-F238E27FC236}">
                <a16:creationId xmlns:a16="http://schemas.microsoft.com/office/drawing/2014/main" id="{D34256CC-E9B5-DCE2-8BE0-B32D4A291816}"/>
              </a:ext>
            </a:extLst>
          </p:cNvPr>
          <p:cNvSpPr txBox="1"/>
          <p:nvPr/>
        </p:nvSpPr>
        <p:spPr>
          <a:xfrm>
            <a:off x="10426798" y="1731133"/>
            <a:ext cx="1387861" cy="482400"/>
          </a:xfrm>
          <a:prstGeom prst="roundRect">
            <a:avLst/>
          </a:prstGeom>
          <a:noFill/>
          <a:ln>
            <a:noFill/>
          </a:ln>
        </p:spPr>
        <p:txBody>
          <a:bodyPr spcFirstLastPara="1" wrap="square" lIns="91425" tIns="36000" rIns="91425" bIns="360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BBD6"/>
              </a:buClr>
              <a:buSzPts val="2400"/>
              <a:buFont typeface="Arial"/>
              <a:buNone/>
            </a:pPr>
            <a:r>
              <a:rPr lang="es-MX" sz="1600" b="1">
                <a:latin typeface="Instrument Sans"/>
                <a:ea typeface="Tahoma"/>
                <a:cs typeface="Tahoma"/>
                <a:sym typeface="Tahoma"/>
              </a:rPr>
              <a:t>Turismo  </a:t>
            </a:r>
            <a:endParaRPr lang="es-MX" sz="1600" b="1" i="0" u="none" strike="noStrike" cap="none">
              <a:latin typeface="Instrument Sans"/>
              <a:ea typeface="Tahoma"/>
              <a:cs typeface="Tahoma"/>
              <a:sym typeface="Tahoma"/>
            </a:endParaRPr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1C20F88A-3EC8-B405-7F40-CED405020E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3704" y="2476941"/>
            <a:ext cx="1096536" cy="1096536"/>
          </a:xfrm>
          <a:prstGeom prst="rect">
            <a:avLst/>
          </a:prstGeom>
          <a:ln>
            <a:noFill/>
          </a:ln>
        </p:spPr>
      </p:pic>
      <p:pic>
        <p:nvPicPr>
          <p:cNvPr id="5" name="Imagen 4" descr="Logotipo, Icono&#10;&#10;Descripción generada automáticamente">
            <a:extLst>
              <a:ext uri="{FF2B5EF4-FFF2-40B4-BE49-F238E27FC236}">
                <a16:creationId xmlns:a16="http://schemas.microsoft.com/office/drawing/2014/main" id="{06F28E06-F9F1-94BE-99C0-6C51CF8F07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9542" y="2267196"/>
            <a:ext cx="1477017" cy="1477017"/>
          </a:xfrm>
          <a:prstGeom prst="rect">
            <a:avLst/>
          </a:prstGeom>
          <a:ln>
            <a:noFill/>
          </a:ln>
        </p:spPr>
      </p:pic>
      <p:pic>
        <p:nvPicPr>
          <p:cNvPr id="7" name="Imagen 6" descr="Icono&#10;&#10;Descripción generada automáticamente">
            <a:extLst>
              <a:ext uri="{FF2B5EF4-FFF2-40B4-BE49-F238E27FC236}">
                <a16:creationId xmlns:a16="http://schemas.microsoft.com/office/drawing/2014/main" id="{8EA78780-4B16-7454-7596-9961C35BF5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1673" y="4703837"/>
            <a:ext cx="1173889" cy="1173889"/>
          </a:xfrm>
          <a:prstGeom prst="rect">
            <a:avLst/>
          </a:prstGeom>
          <a:ln>
            <a:noFill/>
          </a:ln>
        </p:spPr>
      </p:pic>
      <p:pic>
        <p:nvPicPr>
          <p:cNvPr id="9" name="Imagen 8" descr="Icono&#10;&#10;Descripción generada automáticamente">
            <a:extLst>
              <a:ext uri="{FF2B5EF4-FFF2-40B4-BE49-F238E27FC236}">
                <a16:creationId xmlns:a16="http://schemas.microsoft.com/office/drawing/2014/main" id="{BA377D9B-56A9-8F27-DBCD-580CC45389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9719" y="4697308"/>
            <a:ext cx="1131524" cy="1131524"/>
          </a:xfrm>
          <a:prstGeom prst="rect">
            <a:avLst/>
          </a:prstGeom>
          <a:ln>
            <a:noFill/>
          </a:ln>
        </p:spPr>
      </p:pic>
      <p:pic>
        <p:nvPicPr>
          <p:cNvPr id="11" name="Imagen 10" descr="Icono&#10;&#10;Descripción generada automáticamente">
            <a:extLst>
              <a:ext uri="{FF2B5EF4-FFF2-40B4-BE49-F238E27FC236}">
                <a16:creationId xmlns:a16="http://schemas.microsoft.com/office/drawing/2014/main" id="{7E51D627-415E-55A4-A4E5-7CFA9584EA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713" y="2384609"/>
            <a:ext cx="1222873" cy="1222873"/>
          </a:xfrm>
          <a:prstGeom prst="rect">
            <a:avLst/>
          </a:prstGeom>
          <a:ln>
            <a:noFill/>
          </a:ln>
        </p:spPr>
      </p:pic>
      <p:pic>
        <p:nvPicPr>
          <p:cNvPr id="13" name="Imagen 12" descr="Icono&#10;&#10;Descripción generada automáticamente">
            <a:extLst>
              <a:ext uri="{FF2B5EF4-FFF2-40B4-BE49-F238E27FC236}">
                <a16:creationId xmlns:a16="http://schemas.microsoft.com/office/drawing/2014/main" id="{139B274D-564D-AB37-2306-5058869619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1590" y="4703837"/>
            <a:ext cx="1173889" cy="1173889"/>
          </a:xfrm>
          <a:prstGeom prst="rect">
            <a:avLst/>
          </a:prstGeom>
          <a:ln>
            <a:noFill/>
          </a:ln>
        </p:spPr>
      </p:pic>
      <p:pic>
        <p:nvPicPr>
          <p:cNvPr id="15" name="Imagen 14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FFD3D779-D004-A21F-1AAF-FFC2321D62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27370" y="2493746"/>
            <a:ext cx="1113057" cy="1113057"/>
          </a:xfrm>
          <a:prstGeom prst="rect">
            <a:avLst/>
          </a:prstGeom>
          <a:ln>
            <a:noFill/>
          </a:ln>
        </p:spPr>
      </p:pic>
      <p:pic>
        <p:nvPicPr>
          <p:cNvPr id="17" name="Imagen 16" descr="Icono&#10;&#10;Descripción generada automáticamente">
            <a:extLst>
              <a:ext uri="{FF2B5EF4-FFF2-40B4-BE49-F238E27FC236}">
                <a16:creationId xmlns:a16="http://schemas.microsoft.com/office/drawing/2014/main" id="{A3B92909-BA89-30F4-8A5B-EF839514DA9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52333" y="4749421"/>
            <a:ext cx="1163508" cy="1163508"/>
          </a:xfrm>
          <a:prstGeom prst="rect">
            <a:avLst/>
          </a:prstGeom>
        </p:spPr>
      </p:pic>
      <p:pic>
        <p:nvPicPr>
          <p:cNvPr id="19" name="Imagen 18" descr="Icono&#10;&#10;Descripción generada automáticamente">
            <a:extLst>
              <a:ext uri="{FF2B5EF4-FFF2-40B4-BE49-F238E27FC236}">
                <a16:creationId xmlns:a16="http://schemas.microsoft.com/office/drawing/2014/main" id="{8880626E-A782-2515-3CC5-FEC22A86990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06006" y="2447474"/>
            <a:ext cx="1201261" cy="1201261"/>
          </a:xfrm>
          <a:prstGeom prst="rect">
            <a:avLst/>
          </a:prstGeom>
          <a:ln>
            <a:noFill/>
          </a:ln>
        </p:spPr>
      </p:pic>
      <p:pic>
        <p:nvPicPr>
          <p:cNvPr id="21" name="Imagen 20" descr="Icono&#10;&#10;Descripción generada automáticamente">
            <a:extLst>
              <a:ext uri="{FF2B5EF4-FFF2-40B4-BE49-F238E27FC236}">
                <a16:creationId xmlns:a16="http://schemas.microsoft.com/office/drawing/2014/main" id="{A717E7BC-9937-1CF0-5C4A-8DEDC5332A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09423" y="4812074"/>
            <a:ext cx="1125099" cy="1125099"/>
          </a:xfrm>
          <a:prstGeom prst="rect">
            <a:avLst/>
          </a:prstGeom>
        </p:spPr>
      </p:pic>
      <p:pic>
        <p:nvPicPr>
          <p:cNvPr id="23" name="Imagen 22" descr="Icono&#10;&#10;Descripción generada automáticamente">
            <a:extLst>
              <a:ext uri="{FF2B5EF4-FFF2-40B4-BE49-F238E27FC236}">
                <a16:creationId xmlns:a16="http://schemas.microsoft.com/office/drawing/2014/main" id="{D42E444C-A079-DDF7-5ADC-B5AA974E8D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93925" y="4749421"/>
            <a:ext cx="1068250" cy="1068250"/>
          </a:xfrm>
          <a:prstGeom prst="rect">
            <a:avLst/>
          </a:prstGeom>
        </p:spPr>
      </p:pic>
      <p:pic>
        <p:nvPicPr>
          <p:cNvPr id="25" name="Imagen 24" descr="Logotipo&#10;&#10;Descripción generada automáticamente">
            <a:extLst>
              <a:ext uri="{FF2B5EF4-FFF2-40B4-BE49-F238E27FC236}">
                <a16:creationId xmlns:a16="http://schemas.microsoft.com/office/drawing/2014/main" id="{20E95715-377A-2ABA-3093-A968712A61E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685819" y="2384610"/>
            <a:ext cx="1096537" cy="1096537"/>
          </a:xfrm>
          <a:prstGeom prst="rect">
            <a:avLst/>
          </a:prstGeom>
          <a:ln>
            <a:noFill/>
          </a:ln>
        </p:spPr>
      </p:pic>
      <p:pic>
        <p:nvPicPr>
          <p:cNvPr id="12" name="Imagen 1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1A33EF6B-CADE-35A9-20B2-286CFEBDE491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9" t="57903" r="8129" b="35211"/>
          <a:stretch/>
        </p:blipFill>
        <p:spPr>
          <a:xfrm>
            <a:off x="11202648" y="6612444"/>
            <a:ext cx="722760" cy="8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142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AA87CCE0-271A-99F0-06CB-D69BF75197A9}"/>
              </a:ext>
            </a:extLst>
          </p:cNvPr>
          <p:cNvSpPr/>
          <p:nvPr/>
        </p:nvSpPr>
        <p:spPr>
          <a:xfrm>
            <a:off x="10473267" y="6163733"/>
            <a:ext cx="1583266" cy="58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83F746CA-B7EB-41B6-7C88-3B6F73831F9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-3519376" y="850794"/>
            <a:ext cx="10515600" cy="273501"/>
          </a:xfrm>
        </p:spPr>
        <p:txBody>
          <a:bodyPr>
            <a:normAutofit fontScale="92500" lnSpcReduction="20000"/>
          </a:bodyPr>
          <a:lstStyle/>
          <a:p>
            <a:r>
              <a:rPr lang="es-CL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¿QUIÉNES SOMOS?</a:t>
            </a:r>
          </a:p>
          <a:p>
            <a:endParaRPr lang="es-CL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13" name="Google Shape;535;p42">
            <a:extLst>
              <a:ext uri="{FF2B5EF4-FFF2-40B4-BE49-F238E27FC236}">
                <a16:creationId xmlns:a16="http://schemas.microsoft.com/office/drawing/2014/main" id="{C73B7B78-5D5F-55FC-39BF-3A1EB140B691}"/>
              </a:ext>
            </a:extLst>
          </p:cNvPr>
          <p:cNvCxnSpPr>
            <a:cxnSpLocks/>
          </p:cNvCxnSpPr>
          <p:nvPr/>
        </p:nvCxnSpPr>
        <p:spPr>
          <a:xfrm>
            <a:off x="3265223" y="1860216"/>
            <a:ext cx="13003" cy="1732851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" name="Google Shape;538;p42">
            <a:extLst>
              <a:ext uri="{FF2B5EF4-FFF2-40B4-BE49-F238E27FC236}">
                <a16:creationId xmlns:a16="http://schemas.microsoft.com/office/drawing/2014/main" id="{332F7B1E-3EB2-CA46-6CC8-1293C63D31F1}"/>
              </a:ext>
            </a:extLst>
          </p:cNvPr>
          <p:cNvCxnSpPr>
            <a:cxnSpLocks/>
          </p:cNvCxnSpPr>
          <p:nvPr/>
        </p:nvCxnSpPr>
        <p:spPr>
          <a:xfrm>
            <a:off x="4677484" y="3888234"/>
            <a:ext cx="14505" cy="1933122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" name="Google Shape;539;p42">
            <a:extLst>
              <a:ext uri="{FF2B5EF4-FFF2-40B4-BE49-F238E27FC236}">
                <a16:creationId xmlns:a16="http://schemas.microsoft.com/office/drawing/2014/main" id="{A2BDBCDD-4B84-3A07-8AA6-239D20CFB3F8}"/>
              </a:ext>
            </a:extLst>
          </p:cNvPr>
          <p:cNvCxnSpPr>
            <a:cxnSpLocks/>
          </p:cNvCxnSpPr>
          <p:nvPr/>
        </p:nvCxnSpPr>
        <p:spPr>
          <a:xfrm>
            <a:off x="7626813" y="3893058"/>
            <a:ext cx="14433" cy="1923474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1" name="Google Shape;543;p42">
            <a:extLst>
              <a:ext uri="{FF2B5EF4-FFF2-40B4-BE49-F238E27FC236}">
                <a16:creationId xmlns:a16="http://schemas.microsoft.com/office/drawing/2014/main" id="{FFDF008D-44B6-23CA-39D1-B32D596D3FC8}"/>
              </a:ext>
            </a:extLst>
          </p:cNvPr>
          <p:cNvSpPr txBox="1"/>
          <p:nvPr/>
        </p:nvSpPr>
        <p:spPr>
          <a:xfrm>
            <a:off x="643565" y="2881102"/>
            <a:ext cx="2246070" cy="719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661"/>
              </a:buClr>
              <a:buSzPts val="1600"/>
              <a:buFont typeface="Arial"/>
              <a:buNone/>
              <a:tabLst/>
              <a:defRPr/>
            </a:pPr>
            <a:r>
              <a:rPr lang="es-ES" sz="1400">
                <a:latin typeface="Instrument Sans" pitchFamily="2" charset="0"/>
                <a:ea typeface="Tahoma"/>
                <a:cs typeface="Tahoma"/>
                <a:sym typeface="Tahoma"/>
              </a:rPr>
              <a:t>Cumplimiento con estándares mundiales de seguridad</a:t>
            </a:r>
            <a:endParaRPr kumimoji="0" sz="1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Instrument Sans" pitchFamily="2" charset="0"/>
              <a:ea typeface="Tahoma"/>
              <a:cs typeface="Tahoma"/>
              <a:sym typeface="Tahoma"/>
            </a:endParaRPr>
          </a:p>
        </p:txBody>
      </p:sp>
      <p:pic>
        <p:nvPicPr>
          <p:cNvPr id="25" name="Google Shape;547;p42">
            <a:extLst>
              <a:ext uri="{FF2B5EF4-FFF2-40B4-BE49-F238E27FC236}">
                <a16:creationId xmlns:a16="http://schemas.microsoft.com/office/drawing/2014/main" id="{7CFEC52F-4ED7-EDC1-9377-8E85DCDE421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59126" y="2099111"/>
            <a:ext cx="781277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572;p42" descr="Icono&#10;&#10;Descripción generada automáticamente">
            <a:extLst>
              <a:ext uri="{FF2B5EF4-FFF2-40B4-BE49-F238E27FC236}">
                <a16:creationId xmlns:a16="http://schemas.microsoft.com/office/drawing/2014/main" id="{998FC0E9-FF6E-296C-90F3-3C77E943B6B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20219" y="2029263"/>
            <a:ext cx="765101" cy="7651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7" name="Google Shape;535;p42">
            <a:extLst>
              <a:ext uri="{FF2B5EF4-FFF2-40B4-BE49-F238E27FC236}">
                <a16:creationId xmlns:a16="http://schemas.microsoft.com/office/drawing/2014/main" id="{EAC498DE-8046-7DF6-C718-73692E95EDF8}"/>
              </a:ext>
            </a:extLst>
          </p:cNvPr>
          <p:cNvCxnSpPr>
            <a:cxnSpLocks/>
          </p:cNvCxnSpPr>
          <p:nvPr/>
        </p:nvCxnSpPr>
        <p:spPr>
          <a:xfrm>
            <a:off x="8983224" y="1856605"/>
            <a:ext cx="13057" cy="1740072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9" name="Google Shape;535;p42">
            <a:extLst>
              <a:ext uri="{FF2B5EF4-FFF2-40B4-BE49-F238E27FC236}">
                <a16:creationId xmlns:a16="http://schemas.microsoft.com/office/drawing/2014/main" id="{538A2A0A-0777-04BD-05B2-A05503B90AF5}"/>
              </a:ext>
            </a:extLst>
          </p:cNvPr>
          <p:cNvCxnSpPr>
            <a:cxnSpLocks/>
          </p:cNvCxnSpPr>
          <p:nvPr/>
        </p:nvCxnSpPr>
        <p:spPr>
          <a:xfrm>
            <a:off x="6163542" y="1856605"/>
            <a:ext cx="13057" cy="1740072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C64963CD-A856-73DA-D957-92FEC3C2A4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190" y="6300756"/>
            <a:ext cx="1216040" cy="348964"/>
          </a:xfrm>
          <a:prstGeom prst="rect">
            <a:avLst/>
          </a:prstGeom>
        </p:spPr>
      </p:pic>
      <p:sp>
        <p:nvSpPr>
          <p:cNvPr id="8" name="Google Shape;238;p23">
            <a:extLst>
              <a:ext uri="{FF2B5EF4-FFF2-40B4-BE49-F238E27FC236}">
                <a16:creationId xmlns:a16="http://schemas.microsoft.com/office/drawing/2014/main" id="{98C9935D-DC97-4312-2A98-3490515C889A}"/>
              </a:ext>
            </a:extLst>
          </p:cNvPr>
          <p:cNvSpPr txBox="1"/>
          <p:nvPr/>
        </p:nvSpPr>
        <p:spPr>
          <a:xfrm>
            <a:off x="786433" y="725071"/>
            <a:ext cx="7458665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strument Sans" pitchFamily="2" charset="0"/>
                <a:ea typeface="Instrument Sans Medium"/>
                <a:cs typeface="Instrument Sans Medium"/>
                <a:sym typeface="Instrument Sans Medium"/>
              </a:rPr>
              <a:t>Nuestro Diferencial</a:t>
            </a: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strument Sans" pitchFamily="2" charset="0"/>
              <a:ea typeface="Instrument Sans Medium"/>
              <a:cs typeface="Instrument Sans Medium"/>
              <a:sym typeface="Instrument Sans Medium"/>
            </a:endParaRPr>
          </a:p>
        </p:txBody>
      </p:sp>
      <p:sp>
        <p:nvSpPr>
          <p:cNvPr id="9" name="Google Shape;244;p23">
            <a:extLst>
              <a:ext uri="{FF2B5EF4-FFF2-40B4-BE49-F238E27FC236}">
                <a16:creationId xmlns:a16="http://schemas.microsoft.com/office/drawing/2014/main" id="{102AE747-25C8-7098-B64F-B5D544074BF9}"/>
              </a:ext>
            </a:extLst>
          </p:cNvPr>
          <p:cNvSpPr txBox="1"/>
          <p:nvPr/>
        </p:nvSpPr>
        <p:spPr>
          <a:xfrm>
            <a:off x="786433" y="368700"/>
            <a:ext cx="38020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sz="1500">
                <a:solidFill>
                  <a:srgbClr val="00B5CC"/>
                </a:solidFill>
                <a:latin typeface="Outfit" pitchFamily="2" charset="0"/>
                <a:ea typeface="Instrument Sans"/>
                <a:cs typeface="Instrument Sans"/>
                <a:sym typeface="Instrument Sans"/>
              </a:rPr>
              <a:t>¿QUÉ OFRECEMOS?</a:t>
            </a: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srgbClr val="00B5CC"/>
              </a:solidFill>
              <a:effectLst/>
              <a:uLnTx/>
              <a:uFillTx/>
              <a:latin typeface="Outfit" pitchFamily="2" charset="0"/>
              <a:ea typeface="Instrument Sans"/>
              <a:cs typeface="Instrument Sans"/>
              <a:sym typeface="Instrument Sans"/>
            </a:endParaRPr>
          </a:p>
        </p:txBody>
      </p:sp>
      <p:sp>
        <p:nvSpPr>
          <p:cNvPr id="15" name="Google Shape;543;p42">
            <a:extLst>
              <a:ext uri="{FF2B5EF4-FFF2-40B4-BE49-F238E27FC236}">
                <a16:creationId xmlns:a16="http://schemas.microsoft.com/office/drawing/2014/main" id="{34F8CB69-A56E-2345-595B-7A30B76AA693}"/>
              </a:ext>
            </a:extLst>
          </p:cNvPr>
          <p:cNvSpPr txBox="1"/>
          <p:nvPr/>
        </p:nvSpPr>
        <p:spPr>
          <a:xfrm>
            <a:off x="3596007" y="2910980"/>
            <a:ext cx="2246070" cy="719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661"/>
              </a:buClr>
              <a:buSzPts val="1600"/>
              <a:buFont typeface="Arial"/>
              <a:buNone/>
              <a:tabLst/>
              <a:defRPr/>
            </a:pPr>
            <a:r>
              <a:rPr lang="es-ES" sz="1400">
                <a:latin typeface="Instrument Sans" pitchFamily="2" charset="0"/>
                <a:ea typeface="Tahoma"/>
                <a:cs typeface="Tahoma"/>
                <a:sym typeface="Tahoma"/>
              </a:rPr>
              <a:t>Gestión de tecnología acorde a su necesidad</a:t>
            </a:r>
            <a:endParaRPr kumimoji="0" sz="1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Instrument Sans" pitchFamily="2" charset="0"/>
              <a:ea typeface="Tahoma"/>
              <a:cs typeface="Tahoma"/>
              <a:sym typeface="Tahoma"/>
            </a:endParaRPr>
          </a:p>
        </p:txBody>
      </p:sp>
      <p:sp>
        <p:nvSpPr>
          <p:cNvPr id="36" name="Google Shape;543;p42">
            <a:extLst>
              <a:ext uri="{FF2B5EF4-FFF2-40B4-BE49-F238E27FC236}">
                <a16:creationId xmlns:a16="http://schemas.microsoft.com/office/drawing/2014/main" id="{E73073B2-70D1-3726-31EC-CC574ABCC3C5}"/>
              </a:ext>
            </a:extLst>
          </p:cNvPr>
          <p:cNvSpPr txBox="1"/>
          <p:nvPr/>
        </p:nvSpPr>
        <p:spPr>
          <a:xfrm>
            <a:off x="6481323" y="2871191"/>
            <a:ext cx="2246070" cy="719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661"/>
              </a:buClr>
              <a:buSzPts val="1600"/>
              <a:buFont typeface="Arial"/>
              <a:buNone/>
              <a:tabLst/>
              <a:defRPr/>
            </a:pPr>
            <a:r>
              <a:rPr lang="es-ES" sz="1400">
                <a:latin typeface="Instrument Sans" pitchFamily="2" charset="0"/>
                <a:ea typeface="Tahoma"/>
                <a:cs typeface="Tahoma"/>
                <a:sym typeface="Tahoma"/>
              </a:rPr>
              <a:t>Disponibilidad de servicios para la gestión de sus CPE</a:t>
            </a:r>
            <a:endParaRPr kumimoji="0" sz="1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Instrument Sans" pitchFamily="2" charset="0"/>
              <a:ea typeface="Tahoma"/>
              <a:cs typeface="Tahoma"/>
              <a:sym typeface="Tahoma"/>
            </a:endParaRPr>
          </a:p>
        </p:txBody>
      </p:sp>
      <p:sp>
        <p:nvSpPr>
          <p:cNvPr id="48" name="Google Shape;543;p42">
            <a:extLst>
              <a:ext uri="{FF2B5EF4-FFF2-40B4-BE49-F238E27FC236}">
                <a16:creationId xmlns:a16="http://schemas.microsoft.com/office/drawing/2014/main" id="{13D16DCF-A530-CC5F-F188-7615A6698075}"/>
              </a:ext>
            </a:extLst>
          </p:cNvPr>
          <p:cNvSpPr txBox="1"/>
          <p:nvPr/>
        </p:nvSpPr>
        <p:spPr>
          <a:xfrm>
            <a:off x="9252112" y="2910979"/>
            <a:ext cx="2246070" cy="719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661"/>
              </a:buClr>
              <a:buSzPts val="1600"/>
              <a:buFont typeface="Arial"/>
              <a:buNone/>
              <a:tabLst/>
              <a:defRPr/>
            </a:pPr>
            <a:r>
              <a:rPr lang="es-ES" sz="1400">
                <a:latin typeface="Instrument Sans" pitchFamily="2" charset="0"/>
                <a:ea typeface="Tahoma"/>
                <a:cs typeface="Tahoma"/>
                <a:sym typeface="Tahoma"/>
              </a:rPr>
              <a:t>Dedique su tiempo a la gestión de su negocio</a:t>
            </a:r>
          </a:p>
        </p:txBody>
      </p:sp>
      <p:grpSp>
        <p:nvGrpSpPr>
          <p:cNvPr id="87" name="Grupo 86">
            <a:extLst>
              <a:ext uri="{FF2B5EF4-FFF2-40B4-BE49-F238E27FC236}">
                <a16:creationId xmlns:a16="http://schemas.microsoft.com/office/drawing/2014/main" id="{98A1150D-B058-BE46-2901-8D9619E755D0}"/>
              </a:ext>
            </a:extLst>
          </p:cNvPr>
          <p:cNvGrpSpPr/>
          <p:nvPr/>
        </p:nvGrpSpPr>
        <p:grpSpPr>
          <a:xfrm>
            <a:off x="7203733" y="1893547"/>
            <a:ext cx="846159" cy="1163760"/>
            <a:chOff x="6602017" y="585190"/>
            <a:chExt cx="914400" cy="1229444"/>
          </a:xfrm>
        </p:grpSpPr>
        <p:pic>
          <p:nvPicPr>
            <p:cNvPr id="52" name="Gráfico 51" descr="Mano abierta contorno">
              <a:extLst>
                <a:ext uri="{FF2B5EF4-FFF2-40B4-BE49-F238E27FC236}">
                  <a16:creationId xmlns:a16="http://schemas.microsoft.com/office/drawing/2014/main" id="{14A8E923-925D-2F71-0FAE-FD6BEC099A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602017" y="900234"/>
              <a:ext cx="914400" cy="914400"/>
            </a:xfrm>
            <a:prstGeom prst="rect">
              <a:avLst/>
            </a:prstGeom>
          </p:spPr>
        </p:pic>
        <p:pic>
          <p:nvPicPr>
            <p:cNvPr id="54" name="Gráfico 53" descr="Engranajes contorno">
              <a:extLst>
                <a:ext uri="{FF2B5EF4-FFF2-40B4-BE49-F238E27FC236}">
                  <a16:creationId xmlns:a16="http://schemas.microsoft.com/office/drawing/2014/main" id="{23DC22CE-EB05-B198-3667-5B4D9CD46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858140" y="585190"/>
              <a:ext cx="610196" cy="610196"/>
            </a:xfrm>
            <a:prstGeom prst="rect">
              <a:avLst/>
            </a:prstGeom>
          </p:spPr>
        </p:pic>
      </p:grpSp>
      <p:grpSp>
        <p:nvGrpSpPr>
          <p:cNvPr id="68" name="Grupo 67">
            <a:extLst>
              <a:ext uri="{FF2B5EF4-FFF2-40B4-BE49-F238E27FC236}">
                <a16:creationId xmlns:a16="http://schemas.microsoft.com/office/drawing/2014/main" id="{912C8789-2A99-5A31-E6A0-51F248476698}"/>
              </a:ext>
            </a:extLst>
          </p:cNvPr>
          <p:cNvGrpSpPr/>
          <p:nvPr/>
        </p:nvGrpSpPr>
        <p:grpSpPr>
          <a:xfrm>
            <a:off x="9888906" y="1874185"/>
            <a:ext cx="1168721" cy="1075255"/>
            <a:chOff x="9779974" y="1357434"/>
            <a:chExt cx="914400" cy="914400"/>
          </a:xfrm>
        </p:grpSpPr>
        <p:pic>
          <p:nvPicPr>
            <p:cNvPr id="56" name="Gráfico 55" descr="Cronómetro contorno">
              <a:extLst>
                <a:ext uri="{FF2B5EF4-FFF2-40B4-BE49-F238E27FC236}">
                  <a16:creationId xmlns:a16="http://schemas.microsoft.com/office/drawing/2014/main" id="{9A5E320D-4C9A-0792-F04F-AF1BA7E96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779974" y="1357434"/>
              <a:ext cx="914400" cy="914400"/>
            </a:xfrm>
            <a:prstGeom prst="rect">
              <a:avLst/>
            </a:prstGeom>
          </p:spPr>
        </p:pic>
        <p:sp>
          <p:nvSpPr>
            <p:cNvPr id="57" name="CuadroTexto 56">
              <a:extLst>
                <a:ext uri="{FF2B5EF4-FFF2-40B4-BE49-F238E27FC236}">
                  <a16:creationId xmlns:a16="http://schemas.microsoft.com/office/drawing/2014/main" id="{F1434D8B-7639-8112-AB6D-345F4C3FD1A9}"/>
                </a:ext>
              </a:extLst>
            </p:cNvPr>
            <p:cNvSpPr txBox="1"/>
            <p:nvPr/>
          </p:nvSpPr>
          <p:spPr>
            <a:xfrm>
              <a:off x="9989638" y="1684066"/>
              <a:ext cx="495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>
                  <a:solidFill>
                    <a:srgbClr val="00B5CC"/>
                  </a:solidFill>
                </a:rPr>
                <a:t>24</a:t>
              </a:r>
              <a:endParaRPr lang="es-PE">
                <a:solidFill>
                  <a:srgbClr val="00B5CC"/>
                </a:solidFill>
              </a:endParaRPr>
            </a:p>
          </p:txBody>
        </p:sp>
      </p:grpSp>
      <p:grpSp>
        <p:nvGrpSpPr>
          <p:cNvPr id="66" name="Grupo 65">
            <a:extLst>
              <a:ext uri="{FF2B5EF4-FFF2-40B4-BE49-F238E27FC236}">
                <a16:creationId xmlns:a16="http://schemas.microsoft.com/office/drawing/2014/main" id="{49477F66-E108-F61C-8AE0-98D2A8A4DC33}"/>
              </a:ext>
            </a:extLst>
          </p:cNvPr>
          <p:cNvGrpSpPr/>
          <p:nvPr/>
        </p:nvGrpSpPr>
        <p:grpSpPr>
          <a:xfrm>
            <a:off x="2798708" y="4188887"/>
            <a:ext cx="914400" cy="914400"/>
            <a:chOff x="793291" y="3829898"/>
            <a:chExt cx="914400" cy="914400"/>
          </a:xfrm>
        </p:grpSpPr>
        <p:pic>
          <p:nvPicPr>
            <p:cNvPr id="59" name="Gráfico 58" descr="Diana contorno">
              <a:extLst>
                <a:ext uri="{FF2B5EF4-FFF2-40B4-BE49-F238E27FC236}">
                  <a16:creationId xmlns:a16="http://schemas.microsoft.com/office/drawing/2014/main" id="{18D5056A-24E1-BEA9-7096-5FD2EFB98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93291" y="3829898"/>
              <a:ext cx="914400" cy="914400"/>
            </a:xfrm>
            <a:prstGeom prst="rect">
              <a:avLst/>
            </a:prstGeom>
          </p:spPr>
        </p:pic>
        <p:pic>
          <p:nvPicPr>
            <p:cNvPr id="60" name="Google Shape;701;g2c89c61cbac_0_1967">
              <a:extLst>
                <a:ext uri="{FF2B5EF4-FFF2-40B4-BE49-F238E27FC236}">
                  <a16:creationId xmlns:a16="http://schemas.microsoft.com/office/drawing/2014/main" id="{D9EE5805-018F-BAB5-D5FB-BB0672CBAA9C}"/>
                </a:ext>
              </a:extLst>
            </p:cNvPr>
            <p:cNvPicPr preferRelativeResize="0"/>
            <p:nvPr/>
          </p:nvPicPr>
          <p:blipFill rotWithShape="1">
            <a:blip r:embed="rId13">
              <a:alphaModFix/>
            </a:blip>
            <a:srcRect l="62378" b="59738"/>
            <a:stretch/>
          </p:blipFill>
          <p:spPr>
            <a:xfrm>
              <a:off x="1394036" y="3915664"/>
              <a:ext cx="236614" cy="25268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2" name="Conector recto 61">
              <a:extLst>
                <a:ext uri="{FF2B5EF4-FFF2-40B4-BE49-F238E27FC236}">
                  <a16:creationId xmlns:a16="http://schemas.microsoft.com/office/drawing/2014/main" id="{D08B7893-414A-987F-02C5-A96C27130E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20615" y="3963580"/>
              <a:ext cx="349281" cy="359338"/>
            </a:xfrm>
            <a:prstGeom prst="line">
              <a:avLst/>
            </a:prstGeom>
            <a:ln w="2857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upo 85">
            <a:extLst>
              <a:ext uri="{FF2B5EF4-FFF2-40B4-BE49-F238E27FC236}">
                <a16:creationId xmlns:a16="http://schemas.microsoft.com/office/drawing/2014/main" id="{14AC811B-8988-FCCB-114B-6222987EF0D3}"/>
              </a:ext>
            </a:extLst>
          </p:cNvPr>
          <p:cNvGrpSpPr/>
          <p:nvPr/>
        </p:nvGrpSpPr>
        <p:grpSpPr>
          <a:xfrm>
            <a:off x="5706342" y="4200175"/>
            <a:ext cx="914400" cy="914400"/>
            <a:chOff x="3141423" y="3982945"/>
            <a:chExt cx="914400" cy="914400"/>
          </a:xfrm>
        </p:grpSpPr>
        <p:pic>
          <p:nvPicPr>
            <p:cNvPr id="71" name="Gráfico 70" descr="Gráfico de barras con tendencia alcista contorno">
              <a:extLst>
                <a:ext uri="{FF2B5EF4-FFF2-40B4-BE49-F238E27FC236}">
                  <a16:creationId xmlns:a16="http://schemas.microsoft.com/office/drawing/2014/main" id="{279C2B87-6F99-A4AD-50C1-AFCE1F628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3141423" y="3982945"/>
              <a:ext cx="914400" cy="914400"/>
            </a:xfrm>
            <a:prstGeom prst="rect">
              <a:avLst/>
            </a:prstGeom>
          </p:spPr>
        </p:pic>
        <p:pic>
          <p:nvPicPr>
            <p:cNvPr id="85" name="Gráfico 84" descr="Flecha derecha con relleno sólido">
              <a:extLst>
                <a:ext uri="{FF2B5EF4-FFF2-40B4-BE49-F238E27FC236}">
                  <a16:creationId xmlns:a16="http://schemas.microsoft.com/office/drawing/2014/main" id="{87DEDA82-B1B6-E303-4BDC-49562E3AA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 rot="18923223">
              <a:off x="3262527" y="4005597"/>
              <a:ext cx="470558" cy="545285"/>
            </a:xfrm>
            <a:prstGeom prst="rect">
              <a:avLst/>
            </a:prstGeom>
          </p:spPr>
        </p:pic>
      </p:grpSp>
      <p:grpSp>
        <p:nvGrpSpPr>
          <p:cNvPr id="94" name="Grupo 93">
            <a:extLst>
              <a:ext uri="{FF2B5EF4-FFF2-40B4-BE49-F238E27FC236}">
                <a16:creationId xmlns:a16="http://schemas.microsoft.com/office/drawing/2014/main" id="{EED50DD4-3452-A011-81B3-5210609FB62D}"/>
              </a:ext>
            </a:extLst>
          </p:cNvPr>
          <p:cNvGrpSpPr/>
          <p:nvPr/>
        </p:nvGrpSpPr>
        <p:grpSpPr>
          <a:xfrm>
            <a:off x="8539081" y="4151258"/>
            <a:ext cx="914400" cy="914400"/>
            <a:chOff x="7949000" y="4051564"/>
            <a:chExt cx="914400" cy="914400"/>
          </a:xfrm>
        </p:grpSpPr>
        <p:pic>
          <p:nvPicPr>
            <p:cNvPr id="89" name="Gráfico 88" descr="Escudo contorno">
              <a:extLst>
                <a:ext uri="{FF2B5EF4-FFF2-40B4-BE49-F238E27FC236}">
                  <a16:creationId xmlns:a16="http://schemas.microsoft.com/office/drawing/2014/main" id="{2436DC7E-2F00-FA89-A047-8728D47FC7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7949000" y="4051564"/>
              <a:ext cx="914400" cy="914400"/>
            </a:xfrm>
            <a:prstGeom prst="rect">
              <a:avLst/>
            </a:prstGeom>
          </p:spPr>
        </p:pic>
        <p:pic>
          <p:nvPicPr>
            <p:cNvPr id="93" name="Gráfico 92" descr="Bloquear contorno">
              <a:extLst>
                <a:ext uri="{FF2B5EF4-FFF2-40B4-BE49-F238E27FC236}">
                  <a16:creationId xmlns:a16="http://schemas.microsoft.com/office/drawing/2014/main" id="{7ECD5688-F65F-FF16-9BB9-A7190D366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8216426" y="4319301"/>
              <a:ext cx="382052" cy="382052"/>
            </a:xfrm>
            <a:prstGeom prst="rect">
              <a:avLst/>
            </a:prstGeom>
          </p:spPr>
        </p:pic>
      </p:grpSp>
      <p:sp>
        <p:nvSpPr>
          <p:cNvPr id="95" name="Google Shape;543;p42">
            <a:extLst>
              <a:ext uri="{FF2B5EF4-FFF2-40B4-BE49-F238E27FC236}">
                <a16:creationId xmlns:a16="http://schemas.microsoft.com/office/drawing/2014/main" id="{99744A22-129E-857C-D050-0CA0735923DC}"/>
              </a:ext>
            </a:extLst>
          </p:cNvPr>
          <p:cNvSpPr txBox="1"/>
          <p:nvPr/>
        </p:nvSpPr>
        <p:spPr>
          <a:xfrm>
            <a:off x="2165049" y="5111321"/>
            <a:ext cx="2246070" cy="719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661"/>
              </a:buClr>
              <a:buSzPts val="1600"/>
              <a:buFont typeface="Arial"/>
              <a:buNone/>
              <a:tabLst/>
              <a:defRPr/>
            </a:pPr>
            <a:r>
              <a:rPr lang="es-ES" sz="1400">
                <a:latin typeface="Instrument Sans" pitchFamily="2" charset="0"/>
                <a:ea typeface="Tahoma"/>
                <a:cs typeface="Tahoma"/>
                <a:sym typeface="Tahoma"/>
              </a:rPr>
              <a:t>Sea competitivo con las mejores soluciones del mercado</a:t>
            </a:r>
            <a:endParaRPr kumimoji="0" sz="1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Instrument Sans" pitchFamily="2" charset="0"/>
              <a:ea typeface="Tahoma"/>
              <a:cs typeface="Tahoma"/>
              <a:sym typeface="Tahoma"/>
            </a:endParaRPr>
          </a:p>
        </p:txBody>
      </p:sp>
      <p:sp>
        <p:nvSpPr>
          <p:cNvPr id="96" name="Google Shape;543;p42">
            <a:extLst>
              <a:ext uri="{FF2B5EF4-FFF2-40B4-BE49-F238E27FC236}">
                <a16:creationId xmlns:a16="http://schemas.microsoft.com/office/drawing/2014/main" id="{E291FCD4-62A2-0E36-008A-6CE79ECBDA32}"/>
              </a:ext>
            </a:extLst>
          </p:cNvPr>
          <p:cNvSpPr txBox="1"/>
          <p:nvPr/>
        </p:nvSpPr>
        <p:spPr>
          <a:xfrm>
            <a:off x="7860189" y="5111321"/>
            <a:ext cx="2246070" cy="719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661"/>
              </a:buClr>
              <a:buSzPts val="1600"/>
              <a:buFont typeface="Arial"/>
              <a:buNone/>
              <a:tabLst/>
              <a:defRPr/>
            </a:pPr>
            <a:r>
              <a:rPr lang="es-ES" sz="1400">
                <a:latin typeface="Instrument Sans" pitchFamily="2" charset="0"/>
                <a:ea typeface="Tahoma"/>
                <a:cs typeface="Tahoma"/>
                <a:sym typeface="Tahoma"/>
              </a:rPr>
              <a:t>Información segura y  disponible, administrada por expertos</a:t>
            </a:r>
          </a:p>
        </p:txBody>
      </p:sp>
      <p:sp>
        <p:nvSpPr>
          <p:cNvPr id="97" name="Google Shape;543;p42">
            <a:extLst>
              <a:ext uri="{FF2B5EF4-FFF2-40B4-BE49-F238E27FC236}">
                <a16:creationId xmlns:a16="http://schemas.microsoft.com/office/drawing/2014/main" id="{BD1181B3-6CA4-4FAE-0F5D-6D618950FD1F}"/>
              </a:ext>
            </a:extLst>
          </p:cNvPr>
          <p:cNvSpPr txBox="1"/>
          <p:nvPr/>
        </p:nvSpPr>
        <p:spPr>
          <a:xfrm>
            <a:off x="5036366" y="5111321"/>
            <a:ext cx="2246070" cy="719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661"/>
              </a:buClr>
              <a:buSzPts val="1600"/>
              <a:buFont typeface="Arial"/>
              <a:buNone/>
              <a:tabLst/>
              <a:defRPr/>
            </a:pPr>
            <a:r>
              <a:rPr lang="es-ES" sz="1400">
                <a:latin typeface="Instrument Sans" pitchFamily="2" charset="0"/>
                <a:ea typeface="Tahoma"/>
                <a:cs typeface="Tahoma"/>
                <a:sym typeface="Tahoma"/>
              </a:rPr>
              <a:t>Rentabilice inversión, reduciendo costos tecnológicos</a:t>
            </a:r>
            <a:endParaRPr kumimoji="0" lang="es-ES" sz="1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Instrument Sans" pitchFamily="2" charset="0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95003801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Estela 2024">
      <a:dk1>
        <a:srgbClr val="003661"/>
      </a:dk1>
      <a:lt1>
        <a:srgbClr val="FFFFFF"/>
      </a:lt1>
      <a:dk2>
        <a:srgbClr val="001C31"/>
      </a:dk2>
      <a:lt2>
        <a:srgbClr val="EBFEFE"/>
      </a:lt2>
      <a:accent1>
        <a:srgbClr val="00B5CB"/>
      </a:accent1>
      <a:accent2>
        <a:srgbClr val="95F8EC"/>
      </a:accent2>
      <a:accent3>
        <a:srgbClr val="056497"/>
      </a:accent3>
      <a:accent4>
        <a:srgbClr val="054B70"/>
      </a:accent4>
      <a:accent5>
        <a:srgbClr val="01263D"/>
      </a:accent5>
      <a:accent6>
        <a:srgbClr val="00D0C2"/>
      </a:accent6>
      <a:hlink>
        <a:srgbClr val="007FE2"/>
      </a:hlink>
      <a:folHlink>
        <a:srgbClr val="005FA9"/>
      </a:folHlink>
    </a:clrScheme>
    <a:fontScheme name="Outif">
      <a:majorFont>
        <a:latin typeface="Outfit"/>
        <a:ea typeface=""/>
        <a:cs typeface=""/>
      </a:majorFont>
      <a:minorFont>
        <a:latin typeface="Outf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lantilla Estela 2024" id="{C514944C-1471-9747-AB63-4ADF1A6B4828}" vid="{1EA9B2CD-33AF-704E-A63C-2FAFD0F0E32C}"/>
    </a:ext>
  </a:extLst>
</a:theme>
</file>

<file path=ppt/theme/theme2.xml><?xml version="1.0" encoding="utf-8"?>
<a:theme xmlns:a="http://schemas.openxmlformats.org/drawingml/2006/main" name="1_Tema de Office">
  <a:themeElements>
    <a:clrScheme name="Estela 2024">
      <a:dk1>
        <a:srgbClr val="003661"/>
      </a:dk1>
      <a:lt1>
        <a:srgbClr val="FFFFFF"/>
      </a:lt1>
      <a:dk2>
        <a:srgbClr val="001C31"/>
      </a:dk2>
      <a:lt2>
        <a:srgbClr val="EBFEFE"/>
      </a:lt2>
      <a:accent1>
        <a:srgbClr val="00B5CB"/>
      </a:accent1>
      <a:accent2>
        <a:srgbClr val="95F8EC"/>
      </a:accent2>
      <a:accent3>
        <a:srgbClr val="056497"/>
      </a:accent3>
      <a:accent4>
        <a:srgbClr val="054B70"/>
      </a:accent4>
      <a:accent5>
        <a:srgbClr val="01263D"/>
      </a:accent5>
      <a:accent6>
        <a:srgbClr val="00D0C2"/>
      </a:accent6>
      <a:hlink>
        <a:srgbClr val="007FE2"/>
      </a:hlink>
      <a:folHlink>
        <a:srgbClr val="005FA9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lantilla Estela 2024" id="{C514944C-1471-9747-AB63-4ADF1A6B4828}" vid="{1EA9B2CD-33AF-704E-A63C-2FAFD0F0E32C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fc40260-dfd7-40a4-a85c-967c4896b146">
      <Terms xmlns="http://schemas.microsoft.com/office/infopath/2007/PartnerControls"/>
    </lcf76f155ced4ddcb4097134ff3c332f>
    <TaxCatchAll xmlns="03a00eab-5830-4fd3-b523-a06a7c8d179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A36918DEDA39D40B86952B93DC3C6EB" ma:contentTypeVersion="12" ma:contentTypeDescription="Crear nuevo documento." ma:contentTypeScope="" ma:versionID="c3ea86d42b27993af01c13701f9e8d91">
  <xsd:schema xmlns:xsd="http://www.w3.org/2001/XMLSchema" xmlns:xs="http://www.w3.org/2001/XMLSchema" xmlns:p="http://schemas.microsoft.com/office/2006/metadata/properties" xmlns:ns2="8fc40260-dfd7-40a4-a85c-967c4896b146" xmlns:ns3="03a00eab-5830-4fd3-b523-a06a7c8d179a" targetNamespace="http://schemas.microsoft.com/office/2006/metadata/properties" ma:root="true" ma:fieldsID="696164abde6b1e9cbf8fc324f328488f" ns2:_="" ns3:_="">
    <xsd:import namespace="8fc40260-dfd7-40a4-a85c-967c4896b146"/>
    <xsd:import namespace="03a00eab-5830-4fd3-b523-a06a7c8d179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c40260-dfd7-40a4-a85c-967c4896b14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Etiquetas de imagen" ma:readOnly="false" ma:fieldId="{5cf76f15-5ced-4ddc-b409-7134ff3c332f}" ma:taxonomyMulti="true" ma:sspId="a4421858-aab3-4d5d-a380-932938c0233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a00eab-5830-4fd3-b523-a06a7c8d179a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6a7d434f-2193-4439-bf65-bfb6818c78d9}" ma:internalName="TaxCatchAll" ma:showField="CatchAllData" ma:web="03a00eab-5830-4fd3-b523-a06a7c8d179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697309B-1A2A-4072-AE9D-1068D11767A8}">
  <ds:schemaRefs>
    <ds:schemaRef ds:uri="03a00eab-5830-4fd3-b523-a06a7c8d179a"/>
    <ds:schemaRef ds:uri="8fc40260-dfd7-40a4-a85c-967c4896b14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3BF5F81-6D86-4123-A47A-60B09BD0FCD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0F5D02A-8DF6-420D-BABA-F747393CC95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fc40260-dfd7-40a4-a85c-967c4896b146"/>
    <ds:schemaRef ds:uri="03a00eab-5830-4fd3-b523-a06a7c8d179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Panorámica</PresentationFormat>
  <Slides>17</Slides>
  <Notes>6</Notes>
  <HiddenSlides>0</HiddenSlide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17</vt:i4>
      </vt:variant>
    </vt:vector>
  </HeadingPairs>
  <TitlesOfParts>
    <vt:vector size="19" baseType="lpstr">
      <vt:lpstr>Tema de Office</vt:lpstr>
      <vt:lpstr>1_Tema de Office</vt:lpstr>
      <vt:lpstr>Presentación Corporativa Estela Colombia</vt:lpstr>
      <vt:lpstr>Presentación de PowerPoint</vt:lpstr>
      <vt:lpstr>Presentación de PowerPoint</vt:lpstr>
      <vt:lpstr>Presentación de PowerPoint</vt:lpstr>
      <vt:lpstr>El mundo está cambiando</vt:lpstr>
      <vt:lpstr>Presentación de PowerPoint</vt:lpstr>
      <vt:lpstr>Proveedor Regional con Atención Local</vt:lpstr>
      <vt:lpstr>Principales Sectores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Isaac Cuautenco</dc:creator>
  <cp:revision>116</cp:revision>
  <dcterms:created xsi:type="dcterms:W3CDTF">2024-04-16T14:47:04Z</dcterms:created>
  <dcterms:modified xsi:type="dcterms:W3CDTF">2024-08-02T01:46:09Z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0x0101005A36918DEDA39D40B86952B93DC3C6EB</vt:lpwstr>
  </property>
  <property fmtid="{D5CDD505-2E9C-101B-9397-08002B2CF9AE}" pid="3" name="MediaServiceImageTags">
    <vt:lpwstr/>
  </property>
</Properties>
</file>