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682" r:id="rId5"/>
    <p:sldMasterId id="2147483742" r:id="rId6"/>
  </p:sldMasterIdLst>
  <p:notesMasterIdLst>
    <p:notesMasterId r:id="rId35"/>
  </p:notesMasterIdLst>
  <p:handoutMasterIdLst>
    <p:handoutMasterId r:id="rId36"/>
  </p:handoutMasterIdLst>
  <p:sldIdLst>
    <p:sldId id="256" r:id="rId7"/>
    <p:sldId id="299" r:id="rId8"/>
    <p:sldId id="310" r:id="rId9"/>
    <p:sldId id="356" r:id="rId10"/>
    <p:sldId id="3035" r:id="rId11"/>
    <p:sldId id="3036" r:id="rId12"/>
    <p:sldId id="3037" r:id="rId13"/>
    <p:sldId id="341" r:id="rId14"/>
    <p:sldId id="317" r:id="rId15"/>
    <p:sldId id="332" r:id="rId16"/>
    <p:sldId id="333" r:id="rId17"/>
    <p:sldId id="335" r:id="rId18"/>
    <p:sldId id="337" r:id="rId19"/>
    <p:sldId id="338" r:id="rId20"/>
    <p:sldId id="293" r:id="rId21"/>
    <p:sldId id="339" r:id="rId22"/>
    <p:sldId id="340" r:id="rId23"/>
    <p:sldId id="354" r:id="rId24"/>
    <p:sldId id="343" r:id="rId25"/>
    <p:sldId id="344" r:id="rId26"/>
    <p:sldId id="345" r:id="rId27"/>
    <p:sldId id="347" r:id="rId28"/>
    <p:sldId id="348" r:id="rId29"/>
    <p:sldId id="279" r:id="rId30"/>
    <p:sldId id="349" r:id="rId31"/>
    <p:sldId id="351" r:id="rId32"/>
    <p:sldId id="355" r:id="rId33"/>
    <p:sldId id="290" r:id="rId34"/>
  </p:sldIdLst>
  <p:sldSz cx="12192000" cy="6858000"/>
  <p:notesSz cx="6858000" cy="9144000"/>
  <p:embeddedFontLst>
    <p:embeddedFont>
      <p:font typeface="Century Gothic" panose="020B0502020202020204" pitchFamily="34" charset="0"/>
      <p:regular r:id="rId37"/>
      <p:bold r:id="rId38"/>
      <p:italic r:id="rId39"/>
      <p:boldItalic r:id="rId40"/>
    </p:embeddedFont>
    <p:embeddedFont>
      <p:font typeface="Instrument Sans" panose="020B0604020202020204" charset="0"/>
      <p:regular r:id="rId41"/>
      <p:bold r:id="rId42"/>
      <p:italic r:id="rId43"/>
      <p:boldItalic r:id="rId44"/>
    </p:embeddedFont>
    <p:embeddedFont>
      <p:font typeface="Nunito" pitchFamily="2" charset="0"/>
      <p:regular r:id="rId45"/>
      <p:bold r:id="rId46"/>
      <p:italic r:id="rId47"/>
      <p:boldItalic r:id="rId48"/>
    </p:embeddedFont>
    <p:embeddedFont>
      <p:font typeface="Outfit" charset="0"/>
      <p:regular r:id="rId49"/>
      <p:bold r:id="rId50"/>
    </p:embeddedFont>
    <p:embeddedFont>
      <p:font typeface="Poppins" panose="00000500000000000000" pitchFamily="2" charset="0"/>
      <p:regular r:id="rId51"/>
      <p:bold r:id="rId52"/>
      <p:italic r:id="rId53"/>
      <p:boldItalic r:id="rId54"/>
    </p:embeddedFont>
    <p:embeddedFont>
      <p:font typeface="Raleway" pitchFamily="2" charset="0"/>
      <p:regular r:id="rId55"/>
      <p:bold r:id="rId56"/>
      <p:italic r:id="rId57"/>
      <p:boldItalic r:id="rId58"/>
    </p:embeddedFont>
    <p:embeddedFont>
      <p:font typeface="Tahoma" panose="020B0604030504040204" pitchFamily="34" charset="0"/>
      <p:regular r:id="rId59"/>
      <p:bold r:id="rId60"/>
    </p:embeddedFont>
    <p:embeddedFont>
      <p:font typeface="Verdana" panose="020B0604030504040204" pitchFamily="34" charset="0"/>
      <p:regular r:id="rId61"/>
      <p:bold r:id="rId62"/>
      <p:italic r:id="rId63"/>
      <p:boldItalic r:id="rId6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CC"/>
    <a:srgbClr val="015DF8"/>
    <a:srgbClr val="00B5CC"/>
    <a:srgbClr val="014464"/>
    <a:srgbClr val="00CEEA"/>
    <a:srgbClr val="00D2EE"/>
    <a:srgbClr val="95F8EC"/>
    <a:srgbClr val="19EFD6"/>
    <a:srgbClr val="F3FFFC"/>
    <a:srgbClr val="DE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9D4F80-E394-D812-495A-86437009781D}" v="142" dt="2024-08-02T01:55:54.97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3295" autoAdjust="0"/>
  </p:normalViewPr>
  <p:slideViewPr>
    <p:cSldViewPr snapToGrid="0">
      <p:cViewPr>
        <p:scale>
          <a:sx n="100" d="100"/>
          <a:sy n="100" d="100"/>
        </p:scale>
        <p:origin x="696" y="1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09" d="100"/>
          <a:sy n="109" d="100"/>
        </p:scale>
        <p:origin x="53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2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3.fntdata"/><Relationship Id="rId34" Type="http://schemas.openxmlformats.org/officeDocument/2006/relationships/slide" Target="slides/slide28.xml"/><Relationship Id="rId50" Type="http://schemas.openxmlformats.org/officeDocument/2006/relationships/font" Target="fonts/font14.fntdata"/><Relationship Id="rId55"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a Yadira Gibaja Cusi" userId="S::paola.gibaja@estela.com::f3575662-87c4-4041-911f-3ffe81db7be9" providerId="AD" clId="Web-{CF9D4F80-E394-D812-495A-86437009781D}"/>
    <pc:docChg chg="addSld delSld modSld modMainMaster">
      <pc:chgData name="Paola Yadira Gibaja Cusi" userId="S::paola.gibaja@estela.com::f3575662-87c4-4041-911f-3ffe81db7be9" providerId="AD" clId="Web-{CF9D4F80-E394-D812-495A-86437009781D}" dt="2024-08-02T01:55:54.977" v="107" actId="1076"/>
      <pc:docMkLst>
        <pc:docMk/>
      </pc:docMkLst>
      <pc:sldChg chg="modSp">
        <pc:chgData name="Paola Yadira Gibaja Cusi" userId="S::paola.gibaja@estela.com::f3575662-87c4-4041-911f-3ffe81db7be9" providerId="AD" clId="Web-{CF9D4F80-E394-D812-495A-86437009781D}" dt="2024-08-02T01:47:17.077" v="2" actId="20577"/>
        <pc:sldMkLst>
          <pc:docMk/>
          <pc:sldMk cId="2406273178" sldId="256"/>
        </pc:sldMkLst>
        <pc:spChg chg="mod">
          <ac:chgData name="Paola Yadira Gibaja Cusi" userId="S::paola.gibaja@estela.com::f3575662-87c4-4041-911f-3ffe81db7be9" providerId="AD" clId="Web-{CF9D4F80-E394-D812-495A-86437009781D}" dt="2024-08-02T01:47:17.077" v="2" actId="20577"/>
          <ac:spMkLst>
            <pc:docMk/>
            <pc:sldMk cId="2406273178" sldId="256"/>
            <ac:spMk id="2" creationId="{00000000-0000-0000-0000-000000000000}"/>
          </ac:spMkLst>
        </pc:spChg>
      </pc:sldChg>
      <pc:sldChg chg="modSp">
        <pc:chgData name="Paola Yadira Gibaja Cusi" userId="S::paola.gibaja@estela.com::f3575662-87c4-4041-911f-3ffe81db7be9" providerId="AD" clId="Web-{CF9D4F80-E394-D812-495A-86437009781D}" dt="2024-08-02T01:55:54.977" v="107" actId="1076"/>
        <pc:sldMkLst>
          <pc:docMk/>
          <pc:sldMk cId="4152896682" sldId="299"/>
        </pc:sldMkLst>
        <pc:spChg chg="mod">
          <ac:chgData name="Paola Yadira Gibaja Cusi" userId="S::paola.gibaja@estela.com::f3575662-87c4-4041-911f-3ffe81db7be9" providerId="AD" clId="Web-{CF9D4F80-E394-D812-495A-86437009781D}" dt="2024-08-02T01:55:54.977" v="107" actId="1076"/>
          <ac:spMkLst>
            <pc:docMk/>
            <pc:sldMk cId="4152896682" sldId="299"/>
            <ac:spMk id="8" creationId="{1A1E4136-7599-331C-7F80-4F86FEAE0672}"/>
          </ac:spMkLst>
        </pc:spChg>
        <pc:spChg chg="mod">
          <ac:chgData name="Paola Yadira Gibaja Cusi" userId="S::paola.gibaja@estela.com::f3575662-87c4-4041-911f-3ffe81db7be9" providerId="AD" clId="Web-{CF9D4F80-E394-D812-495A-86437009781D}" dt="2024-08-02T01:55:54.961" v="106" actId="1076"/>
          <ac:spMkLst>
            <pc:docMk/>
            <pc:sldMk cId="4152896682" sldId="299"/>
            <ac:spMk id="10" creationId="{F7B75F9E-D41E-3276-89F5-9789D3D41E3B}"/>
          </ac:spMkLst>
        </pc:spChg>
      </pc:sldChg>
      <pc:sldChg chg="modSp add del">
        <pc:chgData name="Paola Yadira Gibaja Cusi" userId="S::paola.gibaja@estela.com::f3575662-87c4-4041-911f-3ffe81db7be9" providerId="AD" clId="Web-{CF9D4F80-E394-D812-495A-86437009781D}" dt="2024-08-02T01:53:28.403" v="38" actId="20577"/>
        <pc:sldMkLst>
          <pc:docMk/>
          <pc:sldMk cId="3950038017" sldId="317"/>
        </pc:sldMkLst>
        <pc:spChg chg="mod">
          <ac:chgData name="Paola Yadira Gibaja Cusi" userId="S::paola.gibaja@estela.com::f3575662-87c4-4041-911f-3ffe81db7be9" providerId="AD" clId="Web-{CF9D4F80-E394-D812-495A-86437009781D}" dt="2024-08-02T01:53:28.403" v="38" actId="20577"/>
          <ac:spMkLst>
            <pc:docMk/>
            <pc:sldMk cId="3950038017" sldId="317"/>
            <ac:spMk id="9" creationId="{102AE747-25C8-7098-B64F-B5D544074BF9}"/>
          </ac:spMkLst>
        </pc:spChg>
      </pc:sldChg>
      <pc:sldChg chg="addSp delSp modSp add del">
        <pc:chgData name="Paola Yadira Gibaja Cusi" userId="S::paola.gibaja@estela.com::f3575662-87c4-4041-911f-3ffe81db7be9" providerId="AD" clId="Web-{CF9D4F80-E394-D812-495A-86437009781D}" dt="2024-08-02T01:53:44.608" v="41"/>
        <pc:sldMkLst>
          <pc:docMk/>
          <pc:sldMk cId="87696303" sldId="332"/>
        </pc:sldMkLst>
        <pc:spChg chg="del mod">
          <ac:chgData name="Paola Yadira Gibaja Cusi" userId="S::paola.gibaja@estela.com::f3575662-87c4-4041-911f-3ffe81db7be9" providerId="AD" clId="Web-{CF9D4F80-E394-D812-495A-86437009781D}" dt="2024-08-02T01:53:37.013" v="40"/>
          <ac:spMkLst>
            <pc:docMk/>
            <pc:sldMk cId="87696303" sldId="332"/>
            <ac:spMk id="9" creationId="{102AE747-25C8-7098-B64F-B5D544074BF9}"/>
          </ac:spMkLst>
        </pc:spChg>
        <pc:spChg chg="add">
          <ac:chgData name="Paola Yadira Gibaja Cusi" userId="S::paola.gibaja@estela.com::f3575662-87c4-4041-911f-3ffe81db7be9" providerId="AD" clId="Web-{CF9D4F80-E394-D812-495A-86437009781D}" dt="2024-08-02T01:53:44.608" v="41"/>
          <ac:spMkLst>
            <pc:docMk/>
            <pc:sldMk cId="87696303" sldId="332"/>
            <ac:spMk id="15" creationId="{972296D3-3248-86AC-6F81-53F13AEA5C62}"/>
          </ac:spMkLst>
        </pc:spChg>
      </pc:sldChg>
      <pc:sldChg chg="addSp delSp modSp add del">
        <pc:chgData name="Paola Yadira Gibaja Cusi" userId="S::paola.gibaja@estela.com::f3575662-87c4-4041-911f-3ffe81db7be9" providerId="AD" clId="Web-{CF9D4F80-E394-D812-495A-86437009781D}" dt="2024-08-02T01:53:53.155" v="44"/>
        <pc:sldMkLst>
          <pc:docMk/>
          <pc:sldMk cId="1897342229" sldId="333"/>
        </pc:sldMkLst>
        <pc:spChg chg="del mod">
          <ac:chgData name="Paola Yadira Gibaja Cusi" userId="S::paola.gibaja@estela.com::f3575662-87c4-4041-911f-3ffe81db7be9" providerId="AD" clId="Web-{CF9D4F80-E394-D812-495A-86437009781D}" dt="2024-08-02T01:53:51.952" v="43"/>
          <ac:spMkLst>
            <pc:docMk/>
            <pc:sldMk cId="1897342229" sldId="333"/>
            <ac:spMk id="9" creationId="{102AE747-25C8-7098-B64F-B5D544074BF9}"/>
          </ac:spMkLst>
        </pc:spChg>
        <pc:spChg chg="add">
          <ac:chgData name="Paola Yadira Gibaja Cusi" userId="S::paola.gibaja@estela.com::f3575662-87c4-4041-911f-3ffe81db7be9" providerId="AD" clId="Web-{CF9D4F80-E394-D812-495A-86437009781D}" dt="2024-08-02T01:53:53.155" v="44"/>
          <ac:spMkLst>
            <pc:docMk/>
            <pc:sldMk cId="1897342229" sldId="333"/>
            <ac:spMk id="15" creationId="{B43247A3-5507-958D-B3DD-2FDD50CAF1CA}"/>
          </ac:spMkLst>
        </pc:spChg>
      </pc:sldChg>
      <pc:sldChg chg="add">
        <pc:chgData name="Paola Yadira Gibaja Cusi" userId="S::paola.gibaja@estela.com::f3575662-87c4-4041-911f-3ffe81db7be9" providerId="AD" clId="Web-{CF9D4F80-E394-D812-495A-86437009781D}" dt="2024-08-02T01:49:19.976" v="8"/>
        <pc:sldMkLst>
          <pc:docMk/>
          <pc:sldMk cId="2569967748" sldId="341"/>
        </pc:sldMkLst>
      </pc:sldChg>
      <pc:sldChg chg="add">
        <pc:chgData name="Paola Yadira Gibaja Cusi" userId="S::paola.gibaja@estela.com::f3575662-87c4-4041-911f-3ffe81db7be9" providerId="AD" clId="Web-{CF9D4F80-E394-D812-495A-86437009781D}" dt="2024-08-02T01:47:53.611" v="3"/>
        <pc:sldMkLst>
          <pc:docMk/>
          <pc:sldMk cId="850263897" sldId="355"/>
        </pc:sldMkLst>
      </pc:sldChg>
      <pc:sldChg chg="add">
        <pc:chgData name="Paola Yadira Gibaja Cusi" userId="S::paola.gibaja@estela.com::f3575662-87c4-4041-911f-3ffe81db7be9" providerId="AD" clId="Web-{CF9D4F80-E394-D812-495A-86437009781D}" dt="2024-08-02T01:48:39.020" v="4"/>
        <pc:sldMkLst>
          <pc:docMk/>
          <pc:sldMk cId="2320376265" sldId="356"/>
        </pc:sldMkLst>
      </pc:sldChg>
      <pc:sldChg chg="add">
        <pc:chgData name="Paola Yadira Gibaja Cusi" userId="S::paola.gibaja@estela.com::f3575662-87c4-4041-911f-3ffe81db7be9" providerId="AD" clId="Web-{CF9D4F80-E394-D812-495A-86437009781D}" dt="2024-08-02T01:48:39.067" v="5"/>
        <pc:sldMkLst>
          <pc:docMk/>
          <pc:sldMk cId="2411332587" sldId="3035"/>
        </pc:sldMkLst>
      </pc:sldChg>
      <pc:sldChg chg="add">
        <pc:chgData name="Paola Yadira Gibaja Cusi" userId="S::paola.gibaja@estela.com::f3575662-87c4-4041-911f-3ffe81db7be9" providerId="AD" clId="Web-{CF9D4F80-E394-D812-495A-86437009781D}" dt="2024-08-02T01:48:39.083" v="6"/>
        <pc:sldMkLst>
          <pc:docMk/>
          <pc:sldMk cId="709986897" sldId="3036"/>
        </pc:sldMkLst>
      </pc:sldChg>
      <pc:sldChg chg="add">
        <pc:chgData name="Paola Yadira Gibaja Cusi" userId="S::paola.gibaja@estela.com::f3575662-87c4-4041-911f-3ffe81db7be9" providerId="AD" clId="Web-{CF9D4F80-E394-D812-495A-86437009781D}" dt="2024-08-02T01:48:39.161" v="7"/>
        <pc:sldMkLst>
          <pc:docMk/>
          <pc:sldMk cId="2936260134" sldId="3037"/>
        </pc:sldMkLst>
      </pc:sldChg>
      <pc:sldMasterChg chg="addSldLayout">
        <pc:chgData name="Paola Yadira Gibaja Cusi" userId="S::paola.gibaja@estela.com::f3575662-87c4-4041-911f-3ffe81db7be9" providerId="AD" clId="Web-{CF9D4F80-E394-D812-495A-86437009781D}" dt="2024-08-02T01:48:39.067" v="5"/>
        <pc:sldMasterMkLst>
          <pc:docMk/>
          <pc:sldMasterMk cId="2933118997" sldId="2147483648"/>
        </pc:sldMasterMkLst>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131176430" sldId="2147483714"/>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544375000" sldId="2147483715"/>
          </pc:sldLayoutMkLst>
        </pc:sldLayoutChg>
        <pc:sldLayoutChg chg="add">
          <pc:chgData name="Paola Yadira Gibaja Cusi" userId="S::paola.gibaja@estela.com::f3575662-87c4-4041-911f-3ffe81db7be9" providerId="AD" clId="Web-{CF9D4F80-E394-D812-495A-86437009781D}" dt="2024-08-02T01:48:39.067" v="5"/>
          <pc:sldLayoutMkLst>
            <pc:docMk/>
            <pc:sldMasterMk cId="2933118997" sldId="2147483648"/>
            <pc:sldLayoutMk cId="1829975048" sldId="2147483744"/>
          </pc:sldLayoutMkLst>
        </pc:sldLayoutChg>
        <pc:sldLayoutChg chg="add">
          <pc:chgData name="Paola Yadira Gibaja Cusi" userId="S::paola.gibaja@estela.com::f3575662-87c4-4041-911f-3ffe81db7be9" providerId="AD" clId="Web-{CF9D4F80-E394-D812-495A-86437009781D}" dt="2024-08-02T01:48:39.067" v="5"/>
          <pc:sldLayoutMkLst>
            <pc:docMk/>
            <pc:sldMasterMk cId="2933118997" sldId="2147483648"/>
            <pc:sldLayoutMk cId="2995241830" sldId="2147483745"/>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1048924074" sldId="2147483770"/>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918345877" sldId="2147483771"/>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1731112986" sldId="2147483772"/>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4119730228" sldId="2147483773"/>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567660058" sldId="2147483774"/>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548821171" sldId="2147483775"/>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854457915" sldId="2147483776"/>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4073006076" sldId="2147483777"/>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637588377" sldId="2147483778"/>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1145244146" sldId="2147483779"/>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89797245" sldId="2147483780"/>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4004706725" sldId="2147483781"/>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952391647" sldId="2147483782"/>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1944869552" sldId="2147483783"/>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4129497713" sldId="2147483784"/>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3470636735" sldId="2147483785"/>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763413121" sldId="2147483786"/>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507265953" sldId="2147483787"/>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795566795" sldId="2147483788"/>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3698688151" sldId="2147483789"/>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1302321663" sldId="2147483790"/>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235190281" sldId="2147483791"/>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780965116" sldId="2147483792"/>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77771347" sldId="2147483793"/>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401002121" sldId="2147483794"/>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908329606" sldId="2147483795"/>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4164685066" sldId="2147483796"/>
          </pc:sldLayoutMkLst>
        </pc:sldLayoutChg>
        <pc:sldLayoutChg chg="add">
          <pc:chgData name="Paola Yadira Gibaja Cusi" userId="S::paola.gibaja@estela.com::f3575662-87c4-4041-911f-3ffe81db7be9" providerId="AD" clId="Web-{CF9D4F80-E394-D812-495A-86437009781D}" dt="2024-08-02T01:48:39.020" v="4"/>
          <pc:sldLayoutMkLst>
            <pc:docMk/>
            <pc:sldMasterMk cId="2933118997" sldId="2147483648"/>
            <pc:sldLayoutMk cId="2668345678" sldId="2147483797"/>
          </pc:sldLayoutMkLst>
        </pc:sldLayoutChg>
        <pc:sldLayoutChg chg="add">
          <pc:chgData name="Paola Yadira Gibaja Cusi" userId="S::paola.gibaja@estela.com::f3575662-87c4-4041-911f-3ffe81db7be9" providerId="AD" clId="Web-{CF9D4F80-E394-D812-495A-86437009781D}" dt="2024-08-02T01:48:39.067" v="5"/>
          <pc:sldLayoutMkLst>
            <pc:docMk/>
            <pc:sldMasterMk cId="2933118997" sldId="2147483648"/>
            <pc:sldLayoutMk cId="2688551323" sldId="2147483833"/>
          </pc:sldLayoutMkLst>
        </pc:sldLayoutChg>
      </pc:sldMasterChg>
      <pc:sldMasterChg chg="modSldLayout">
        <pc:chgData name="Paola Yadira Gibaja Cusi" userId="S::paola.gibaja@estela.com::f3575662-87c4-4041-911f-3ffe81db7be9" providerId="AD" clId="Web-{CF9D4F80-E394-D812-495A-86437009781D}" dt="2024-08-02T01:48:39.067" v="5"/>
        <pc:sldMasterMkLst>
          <pc:docMk/>
          <pc:sldMasterMk cId="3649497070" sldId="2147483742"/>
        </pc:sldMasterMkLst>
        <pc:sldLayoutChg chg="replId">
          <pc:chgData name="Paola Yadira Gibaja Cusi" userId="S::paola.gibaja@estela.com::f3575662-87c4-4041-911f-3ffe81db7be9" providerId="AD" clId="Web-{CF9D4F80-E394-D812-495A-86437009781D}" dt="2024-08-02T01:48:39.067" v="5"/>
          <pc:sldLayoutMkLst>
            <pc:docMk/>
            <pc:sldMasterMk cId="3649497070" sldId="2147483742"/>
            <pc:sldLayoutMk cId="100490425" sldId="2147483834"/>
          </pc:sldLayoutMkLst>
        </pc:sldLayoutChg>
        <pc:sldLayoutChg chg="replId">
          <pc:chgData name="Paola Yadira Gibaja Cusi" userId="S::paola.gibaja@estela.com::f3575662-87c4-4041-911f-3ffe81db7be9" providerId="AD" clId="Web-{CF9D4F80-E394-D812-495A-86437009781D}" dt="2024-08-02T01:48:39.067" v="5"/>
          <pc:sldLayoutMkLst>
            <pc:docMk/>
            <pc:sldMasterMk cId="3649497070" sldId="2147483742"/>
            <pc:sldLayoutMk cId="602294240" sldId="2147483835"/>
          </pc:sldLayoutMkLst>
        </pc:sldLayoutChg>
      </pc:sldMasterChg>
    </pc:docChg>
  </pc:docChgLst>
  <pc:docChgLst>
    <pc:chgData name="Paola Yadira Gibaja Cusi" userId="f3575662-87c4-4041-911f-3ffe81db7be9" providerId="ADAL" clId="{16C8AC03-CE52-4C0E-94C2-CBE39A0CF1B3}"/>
    <pc:docChg chg="undo custSel addSld delSld modSld sldOrd">
      <pc:chgData name="Paola Yadira Gibaja Cusi" userId="f3575662-87c4-4041-911f-3ffe81db7be9" providerId="ADAL" clId="{16C8AC03-CE52-4C0E-94C2-CBE39A0CF1B3}" dt="2024-07-04T22:34:14.662" v="3603" actId="1035"/>
      <pc:docMkLst>
        <pc:docMk/>
      </pc:docMkLst>
      <pc:sldChg chg="modSp mod">
        <pc:chgData name="Paola Yadira Gibaja Cusi" userId="f3575662-87c4-4041-911f-3ffe81db7be9" providerId="ADAL" clId="{16C8AC03-CE52-4C0E-94C2-CBE39A0CF1B3}" dt="2024-07-04T17:24:21.773" v="20" actId="1035"/>
        <pc:sldMkLst>
          <pc:docMk/>
          <pc:sldMk cId="2406273178" sldId="256"/>
        </pc:sldMkLst>
        <pc:spChg chg="mod">
          <ac:chgData name="Paola Yadira Gibaja Cusi" userId="f3575662-87c4-4041-911f-3ffe81db7be9" providerId="ADAL" clId="{16C8AC03-CE52-4C0E-94C2-CBE39A0CF1B3}" dt="2024-07-04T17:24:21.773" v="20" actId="1035"/>
          <ac:spMkLst>
            <pc:docMk/>
            <pc:sldMk cId="2406273178" sldId="256"/>
            <ac:spMk id="2" creationId="{00000000-0000-0000-0000-000000000000}"/>
          </ac:spMkLst>
        </pc:spChg>
      </pc:sldChg>
      <pc:sldChg chg="del">
        <pc:chgData name="Paola Yadira Gibaja Cusi" userId="f3575662-87c4-4041-911f-3ffe81db7be9" providerId="ADAL" clId="{16C8AC03-CE52-4C0E-94C2-CBE39A0CF1B3}" dt="2024-07-04T22:31:34.559" v="3493" actId="47"/>
        <pc:sldMkLst>
          <pc:docMk/>
          <pc:sldMk cId="0" sldId="264"/>
        </pc:sldMkLst>
      </pc:sldChg>
      <pc:sldChg chg="addSp delSp modSp add del mod">
        <pc:chgData name="Paola Yadira Gibaja Cusi" userId="f3575662-87c4-4041-911f-3ffe81db7be9" providerId="ADAL" clId="{16C8AC03-CE52-4C0E-94C2-CBE39A0CF1B3}" dt="2024-07-04T19:56:57.177" v="1135" actId="47"/>
        <pc:sldMkLst>
          <pc:docMk/>
          <pc:sldMk cId="3191223041" sldId="276"/>
        </pc:sldMkLst>
        <pc:spChg chg="add mod">
          <ac:chgData name="Paola Yadira Gibaja Cusi" userId="f3575662-87c4-4041-911f-3ffe81db7be9" providerId="ADAL" clId="{16C8AC03-CE52-4C0E-94C2-CBE39A0CF1B3}" dt="2024-07-04T18:58:26.006" v="568"/>
          <ac:spMkLst>
            <pc:docMk/>
            <pc:sldMk cId="3191223041" sldId="276"/>
            <ac:spMk id="2" creationId="{C662E519-83B3-E833-9BAC-6B4944E66725}"/>
          </ac:spMkLst>
        </pc:spChg>
        <pc:spChg chg="add mod">
          <ac:chgData name="Paola Yadira Gibaja Cusi" userId="f3575662-87c4-4041-911f-3ffe81db7be9" providerId="ADAL" clId="{16C8AC03-CE52-4C0E-94C2-CBE39A0CF1B3}" dt="2024-07-04T18:58:26.006" v="568"/>
          <ac:spMkLst>
            <pc:docMk/>
            <pc:sldMk cId="3191223041" sldId="276"/>
            <ac:spMk id="4" creationId="{B69B3EAD-3DBA-4649-B193-CCF40B62B773}"/>
          </ac:spMkLst>
        </pc:spChg>
        <pc:spChg chg="del">
          <ac:chgData name="Paola Yadira Gibaja Cusi" userId="f3575662-87c4-4041-911f-3ffe81db7be9" providerId="ADAL" clId="{16C8AC03-CE52-4C0E-94C2-CBE39A0CF1B3}" dt="2024-07-04T18:58:19.107" v="567" actId="478"/>
          <ac:spMkLst>
            <pc:docMk/>
            <pc:sldMk cId="3191223041" sldId="276"/>
            <ac:spMk id="32" creationId="{7322C065-AEB1-460B-6662-F85BF75EAA5F}"/>
          </ac:spMkLst>
        </pc:spChg>
        <pc:spChg chg="del">
          <ac:chgData name="Paola Yadira Gibaja Cusi" userId="f3575662-87c4-4041-911f-3ffe81db7be9" providerId="ADAL" clId="{16C8AC03-CE52-4C0E-94C2-CBE39A0CF1B3}" dt="2024-07-04T18:58:17.005" v="566" actId="478"/>
          <ac:spMkLst>
            <pc:docMk/>
            <pc:sldMk cId="3191223041" sldId="276"/>
            <ac:spMk id="33" creationId="{3CBD1F62-FE1E-951C-B6AC-A15A1FF495F5}"/>
          </ac:spMkLst>
        </pc:spChg>
        <pc:spChg chg="mod">
          <ac:chgData name="Paola Yadira Gibaja Cusi" userId="f3575662-87c4-4041-911f-3ffe81db7be9" providerId="ADAL" clId="{16C8AC03-CE52-4C0E-94C2-CBE39A0CF1B3}" dt="2024-07-04T19:00:45.900" v="582" actId="1076"/>
          <ac:spMkLst>
            <pc:docMk/>
            <pc:sldMk cId="3191223041" sldId="276"/>
            <ac:spMk id="37" creationId="{5B62609A-FC61-0195-9D5E-2549120878B1}"/>
          </ac:spMkLst>
        </pc:spChg>
        <pc:spChg chg="mod">
          <ac:chgData name="Paola Yadira Gibaja Cusi" userId="f3575662-87c4-4041-911f-3ffe81db7be9" providerId="ADAL" clId="{16C8AC03-CE52-4C0E-94C2-CBE39A0CF1B3}" dt="2024-07-04T19:00:45.900" v="582" actId="1076"/>
          <ac:spMkLst>
            <pc:docMk/>
            <pc:sldMk cId="3191223041" sldId="276"/>
            <ac:spMk id="38" creationId="{5D7A39C9-1F3F-EF70-7737-7E517A8136BF}"/>
          </ac:spMkLst>
        </pc:spChg>
        <pc:grpChg chg="mod">
          <ac:chgData name="Paola Yadira Gibaja Cusi" userId="f3575662-87c4-4041-911f-3ffe81db7be9" providerId="ADAL" clId="{16C8AC03-CE52-4C0E-94C2-CBE39A0CF1B3}" dt="2024-07-04T19:00:45.900" v="582" actId="1076"/>
          <ac:grpSpMkLst>
            <pc:docMk/>
            <pc:sldMk cId="3191223041" sldId="276"/>
            <ac:grpSpMk id="36" creationId="{B4A2EA5E-FFEA-51D6-08E3-1570769A7C97}"/>
          </ac:grpSpMkLst>
        </pc:grpChg>
        <pc:picChg chg="add mod">
          <ac:chgData name="Paola Yadira Gibaja Cusi" userId="f3575662-87c4-4041-911f-3ffe81db7be9" providerId="ADAL" clId="{16C8AC03-CE52-4C0E-94C2-CBE39A0CF1B3}" dt="2024-07-04T19:00:38.352" v="580" actId="14100"/>
          <ac:picMkLst>
            <pc:docMk/>
            <pc:sldMk cId="3191223041" sldId="276"/>
            <ac:picMk id="5" creationId="{43643205-8B6C-94CB-4F09-491759661D4C}"/>
          </ac:picMkLst>
        </pc:picChg>
        <pc:picChg chg="mod">
          <ac:chgData name="Paola Yadira Gibaja Cusi" userId="f3575662-87c4-4041-911f-3ffe81db7be9" providerId="ADAL" clId="{16C8AC03-CE52-4C0E-94C2-CBE39A0CF1B3}" dt="2024-07-04T19:00:45.900" v="582" actId="1076"/>
          <ac:picMkLst>
            <pc:docMk/>
            <pc:sldMk cId="3191223041" sldId="276"/>
            <ac:picMk id="39" creationId="{F4C47050-027C-4E32-0ADD-B38A657FADAA}"/>
          </ac:picMkLst>
        </pc:picChg>
      </pc:sldChg>
      <pc:sldChg chg="addSp delSp modSp add del mod ord">
        <pc:chgData name="Paola Yadira Gibaja Cusi" userId="f3575662-87c4-4041-911f-3ffe81db7be9" providerId="ADAL" clId="{16C8AC03-CE52-4C0E-94C2-CBE39A0CF1B3}" dt="2024-07-04T22:33:18.712" v="3523" actId="207"/>
        <pc:sldMkLst>
          <pc:docMk/>
          <pc:sldMk cId="495152976" sldId="279"/>
        </pc:sldMkLst>
        <pc:spChg chg="del">
          <ac:chgData name="Paola Yadira Gibaja Cusi" userId="f3575662-87c4-4041-911f-3ffe81db7be9" providerId="ADAL" clId="{16C8AC03-CE52-4C0E-94C2-CBE39A0CF1B3}" dt="2024-07-04T20:12:13.066" v="1242" actId="478"/>
          <ac:spMkLst>
            <pc:docMk/>
            <pc:sldMk cId="495152976" sldId="279"/>
            <ac:spMk id="2" creationId="{359D65CE-2A34-1BAD-802A-CB2B9F8E3C8A}"/>
          </ac:spMkLst>
        </pc:spChg>
        <pc:spChg chg="del">
          <ac:chgData name="Paola Yadira Gibaja Cusi" userId="f3575662-87c4-4041-911f-3ffe81db7be9" providerId="ADAL" clId="{16C8AC03-CE52-4C0E-94C2-CBE39A0CF1B3}" dt="2024-07-04T20:12:09.734" v="1240" actId="478"/>
          <ac:spMkLst>
            <pc:docMk/>
            <pc:sldMk cId="495152976" sldId="279"/>
            <ac:spMk id="3" creationId="{BA0F15E5-FB37-0B83-ED83-262FBC76BF1D}"/>
          </ac:spMkLst>
        </pc:spChg>
        <pc:spChg chg="del">
          <ac:chgData name="Paola Yadira Gibaja Cusi" userId="f3575662-87c4-4041-911f-3ffe81db7be9" providerId="ADAL" clId="{16C8AC03-CE52-4C0E-94C2-CBE39A0CF1B3}" dt="2024-07-04T22:21:27.409" v="3354" actId="478"/>
          <ac:spMkLst>
            <pc:docMk/>
            <pc:sldMk cId="495152976" sldId="279"/>
            <ac:spMk id="4" creationId="{980123C0-3A9D-F990-179C-D88851CE4D81}"/>
          </ac:spMkLst>
        </pc:spChg>
        <pc:spChg chg="add del mod">
          <ac:chgData name="Paola Yadira Gibaja Cusi" userId="f3575662-87c4-4041-911f-3ffe81db7be9" providerId="ADAL" clId="{16C8AC03-CE52-4C0E-94C2-CBE39A0CF1B3}" dt="2024-07-04T20:12:13.066" v="1242" actId="478"/>
          <ac:spMkLst>
            <pc:docMk/>
            <pc:sldMk cId="495152976" sldId="279"/>
            <ac:spMk id="6" creationId="{634C0067-BE92-4D2E-85F1-8C710CF2A9BC}"/>
          </ac:spMkLst>
        </pc:spChg>
        <pc:spChg chg="add del mod">
          <ac:chgData name="Paola Yadira Gibaja Cusi" userId="f3575662-87c4-4041-911f-3ffe81db7be9" providerId="ADAL" clId="{16C8AC03-CE52-4C0E-94C2-CBE39A0CF1B3}" dt="2024-07-04T20:12:15.390" v="1243" actId="478"/>
          <ac:spMkLst>
            <pc:docMk/>
            <pc:sldMk cId="495152976" sldId="279"/>
            <ac:spMk id="8" creationId="{DD03D728-0025-219E-513B-3EBE204C128B}"/>
          </ac:spMkLst>
        </pc:spChg>
        <pc:spChg chg="add del mod">
          <ac:chgData name="Paola Yadira Gibaja Cusi" userId="f3575662-87c4-4041-911f-3ffe81db7be9" providerId="ADAL" clId="{16C8AC03-CE52-4C0E-94C2-CBE39A0CF1B3}" dt="2024-07-04T20:24:25.227" v="1377" actId="478"/>
          <ac:spMkLst>
            <pc:docMk/>
            <pc:sldMk cId="495152976" sldId="279"/>
            <ac:spMk id="9" creationId="{0B53F24B-4A85-EC2D-E979-D9FCC86FF1E9}"/>
          </ac:spMkLst>
        </pc:spChg>
        <pc:spChg chg="add mod">
          <ac:chgData name="Paola Yadira Gibaja Cusi" userId="f3575662-87c4-4041-911f-3ffe81db7be9" providerId="ADAL" clId="{16C8AC03-CE52-4C0E-94C2-CBE39A0CF1B3}" dt="2024-07-04T22:18:38.158" v="3321" actId="20577"/>
          <ac:spMkLst>
            <pc:docMk/>
            <pc:sldMk cId="495152976" sldId="279"/>
            <ac:spMk id="10" creationId="{C72E5FC3-9168-AF82-6B51-F6F85850C404}"/>
          </ac:spMkLst>
        </pc:spChg>
        <pc:spChg chg="add mod">
          <ac:chgData name="Paola Yadira Gibaja Cusi" userId="f3575662-87c4-4041-911f-3ffe81db7be9" providerId="ADAL" clId="{16C8AC03-CE52-4C0E-94C2-CBE39A0CF1B3}" dt="2024-07-04T22:33:18.712" v="3523" actId="207"/>
          <ac:spMkLst>
            <pc:docMk/>
            <pc:sldMk cId="495152976" sldId="279"/>
            <ac:spMk id="11" creationId="{CB62EC7D-5A65-4C7F-894E-BA198D641826}"/>
          </ac:spMkLst>
        </pc:spChg>
        <pc:spChg chg="add del mod">
          <ac:chgData name="Paola Yadira Gibaja Cusi" userId="f3575662-87c4-4041-911f-3ffe81db7be9" providerId="ADAL" clId="{16C8AC03-CE52-4C0E-94C2-CBE39A0CF1B3}" dt="2024-07-04T20:14:01.011" v="1270" actId="21"/>
          <ac:spMkLst>
            <pc:docMk/>
            <pc:sldMk cId="495152976" sldId="279"/>
            <ac:spMk id="13" creationId="{F18AC974-AD3D-D435-BF17-3DE48EBC9119}"/>
          </ac:spMkLst>
        </pc:spChg>
        <pc:spChg chg="add mod">
          <ac:chgData name="Paola Yadira Gibaja Cusi" userId="f3575662-87c4-4041-911f-3ffe81db7be9" providerId="ADAL" clId="{16C8AC03-CE52-4C0E-94C2-CBE39A0CF1B3}" dt="2024-07-04T22:21:06.151" v="3349" actId="403"/>
          <ac:spMkLst>
            <pc:docMk/>
            <pc:sldMk cId="495152976" sldId="279"/>
            <ac:spMk id="14" creationId="{3E5832A0-7B2C-0155-BAB8-BC1C385A3FB5}"/>
          </ac:spMkLst>
        </pc:spChg>
        <pc:spChg chg="add mod">
          <ac:chgData name="Paola Yadira Gibaja Cusi" userId="f3575662-87c4-4041-911f-3ffe81db7be9" providerId="ADAL" clId="{16C8AC03-CE52-4C0E-94C2-CBE39A0CF1B3}" dt="2024-07-04T22:21:23.230" v="3353" actId="14100"/>
          <ac:spMkLst>
            <pc:docMk/>
            <pc:sldMk cId="495152976" sldId="279"/>
            <ac:spMk id="15" creationId="{82E6FFC3-7825-09FA-08BA-28D294D71A8B}"/>
          </ac:spMkLst>
        </pc:spChg>
        <pc:spChg chg="add del mod">
          <ac:chgData name="Paola Yadira Gibaja Cusi" userId="f3575662-87c4-4041-911f-3ffe81db7be9" providerId="ADAL" clId="{16C8AC03-CE52-4C0E-94C2-CBE39A0CF1B3}" dt="2024-07-04T22:19:32.423" v="3332" actId="478"/>
          <ac:spMkLst>
            <pc:docMk/>
            <pc:sldMk cId="495152976" sldId="279"/>
            <ac:spMk id="16" creationId="{254CE286-1788-9A11-F694-BA1D973EC933}"/>
          </ac:spMkLst>
        </pc:spChg>
        <pc:spChg chg="add mod">
          <ac:chgData name="Paola Yadira Gibaja Cusi" userId="f3575662-87c4-4041-911f-3ffe81db7be9" providerId="ADAL" clId="{16C8AC03-CE52-4C0E-94C2-CBE39A0CF1B3}" dt="2024-07-04T22:20:58.861" v="3344"/>
          <ac:spMkLst>
            <pc:docMk/>
            <pc:sldMk cId="495152976" sldId="279"/>
            <ac:spMk id="18" creationId="{EF28A6D2-08F8-B20A-A207-B551B89AA455}"/>
          </ac:spMkLst>
        </pc:spChg>
        <pc:spChg chg="add mod">
          <ac:chgData name="Paola Yadira Gibaja Cusi" userId="f3575662-87c4-4041-911f-3ffe81db7be9" providerId="ADAL" clId="{16C8AC03-CE52-4C0E-94C2-CBE39A0CF1B3}" dt="2024-07-04T22:20:58.861" v="3344"/>
          <ac:spMkLst>
            <pc:docMk/>
            <pc:sldMk cId="495152976" sldId="279"/>
            <ac:spMk id="19" creationId="{C2F19CD1-6396-2C40-38BD-DA12EB2F8CDA}"/>
          </ac:spMkLst>
        </pc:spChg>
        <pc:grpChg chg="add mod">
          <ac:chgData name="Paola Yadira Gibaja Cusi" userId="f3575662-87c4-4041-911f-3ffe81db7be9" providerId="ADAL" clId="{16C8AC03-CE52-4C0E-94C2-CBE39A0CF1B3}" dt="2024-07-04T22:21:01.127" v="3345" actId="1076"/>
          <ac:grpSpMkLst>
            <pc:docMk/>
            <pc:sldMk cId="495152976" sldId="279"/>
            <ac:grpSpMk id="17" creationId="{8E246EDC-D946-C833-3B38-F61AD20A3F5D}"/>
          </ac:grpSpMkLst>
        </pc:grpChg>
        <pc:picChg chg="add del mod">
          <ac:chgData name="Paola Yadira Gibaja Cusi" userId="f3575662-87c4-4041-911f-3ffe81db7be9" providerId="ADAL" clId="{16C8AC03-CE52-4C0E-94C2-CBE39A0CF1B3}" dt="2024-07-04T20:13:30.271" v="1262" actId="21"/>
          <ac:picMkLst>
            <pc:docMk/>
            <pc:sldMk cId="495152976" sldId="279"/>
            <ac:picMk id="12" creationId="{74CF3BB6-F841-F012-47F4-EBF5D2A416D7}"/>
          </ac:picMkLst>
        </pc:picChg>
        <pc:picChg chg="add mod">
          <ac:chgData name="Paola Yadira Gibaja Cusi" userId="f3575662-87c4-4041-911f-3ffe81db7be9" providerId="ADAL" clId="{16C8AC03-CE52-4C0E-94C2-CBE39A0CF1B3}" dt="2024-07-04T22:20:58.861" v="3344"/>
          <ac:picMkLst>
            <pc:docMk/>
            <pc:sldMk cId="495152976" sldId="279"/>
            <ac:picMk id="20" creationId="{26EAFA3C-F411-E08D-EAB0-862548437ABC}"/>
          </ac:picMkLst>
        </pc:picChg>
        <pc:picChg chg="add mod">
          <ac:chgData name="Paola Yadira Gibaja Cusi" userId="f3575662-87c4-4041-911f-3ffe81db7be9" providerId="ADAL" clId="{16C8AC03-CE52-4C0E-94C2-CBE39A0CF1B3}" dt="2024-07-04T22:20:58.861" v="3344"/>
          <ac:picMkLst>
            <pc:docMk/>
            <pc:sldMk cId="495152976" sldId="279"/>
            <ac:picMk id="22" creationId="{B50D2A4B-740B-32CD-692C-047121C635D4}"/>
          </ac:picMkLst>
        </pc:picChg>
        <pc:picChg chg="add del">
          <ac:chgData name="Paola Yadira Gibaja Cusi" userId="f3575662-87c4-4041-911f-3ffe81db7be9" providerId="ADAL" clId="{16C8AC03-CE52-4C0E-94C2-CBE39A0CF1B3}" dt="2024-07-04T22:20:38.031" v="3343" actId="478"/>
          <ac:picMkLst>
            <pc:docMk/>
            <pc:sldMk cId="495152976" sldId="279"/>
            <ac:picMk id="5122" creationId="{2D60B015-3E16-7339-D496-D554C8676FBC}"/>
          </ac:picMkLst>
        </pc:picChg>
        <pc:picChg chg="add del">
          <ac:chgData name="Paola Yadira Gibaja Cusi" userId="f3575662-87c4-4041-911f-3ffe81db7be9" providerId="ADAL" clId="{16C8AC03-CE52-4C0E-94C2-CBE39A0CF1B3}" dt="2024-07-04T22:20:38.031" v="3343" actId="478"/>
          <ac:picMkLst>
            <pc:docMk/>
            <pc:sldMk cId="495152976" sldId="279"/>
            <ac:picMk id="5123" creationId="{89682245-869B-0E2E-66C4-20836E3A726F}"/>
          </ac:picMkLst>
        </pc:picChg>
        <pc:cxnChg chg="add mod">
          <ac:chgData name="Paola Yadira Gibaja Cusi" userId="f3575662-87c4-4041-911f-3ffe81db7be9" providerId="ADAL" clId="{16C8AC03-CE52-4C0E-94C2-CBE39A0CF1B3}" dt="2024-07-04T22:20:58.861" v="3344"/>
          <ac:cxnSpMkLst>
            <pc:docMk/>
            <pc:sldMk cId="495152976" sldId="279"/>
            <ac:cxnSpMk id="21" creationId="{77F390C2-C770-9285-CF48-DDAD0A96D785}"/>
          </ac:cxnSpMkLst>
        </pc:cxnChg>
        <pc:cxnChg chg="add mod">
          <ac:chgData name="Paola Yadira Gibaja Cusi" userId="f3575662-87c4-4041-911f-3ffe81db7be9" providerId="ADAL" clId="{16C8AC03-CE52-4C0E-94C2-CBE39A0CF1B3}" dt="2024-07-04T22:20:58.861" v="3344"/>
          <ac:cxnSpMkLst>
            <pc:docMk/>
            <pc:sldMk cId="495152976" sldId="279"/>
            <ac:cxnSpMk id="23" creationId="{A6E658D8-5935-B6B7-BDA7-E13FA7A903DF}"/>
          </ac:cxnSpMkLst>
        </pc:cxnChg>
      </pc:sldChg>
      <pc:sldChg chg="addSp delSp modSp del mod">
        <pc:chgData name="Paola Yadira Gibaja Cusi" userId="f3575662-87c4-4041-911f-3ffe81db7be9" providerId="ADAL" clId="{16C8AC03-CE52-4C0E-94C2-CBE39A0CF1B3}" dt="2024-07-04T20:00:18.522" v="1152" actId="47"/>
        <pc:sldMkLst>
          <pc:docMk/>
          <pc:sldMk cId="865582874" sldId="285"/>
        </pc:sldMkLst>
        <pc:spChg chg="del">
          <ac:chgData name="Paola Yadira Gibaja Cusi" userId="f3575662-87c4-4041-911f-3ffe81db7be9" providerId="ADAL" clId="{16C8AC03-CE52-4C0E-94C2-CBE39A0CF1B3}" dt="2024-07-04T19:01:35.804" v="584" actId="478"/>
          <ac:spMkLst>
            <pc:docMk/>
            <pc:sldMk cId="865582874" sldId="285"/>
            <ac:spMk id="2" creationId="{049D9A80-E8D9-B91E-E332-10AC5C2C1702}"/>
          </ac:spMkLst>
        </pc:spChg>
        <pc:spChg chg="del">
          <ac:chgData name="Paola Yadira Gibaja Cusi" userId="f3575662-87c4-4041-911f-3ffe81db7be9" providerId="ADAL" clId="{16C8AC03-CE52-4C0E-94C2-CBE39A0CF1B3}" dt="2024-07-04T19:01:41.147" v="586" actId="478"/>
          <ac:spMkLst>
            <pc:docMk/>
            <pc:sldMk cId="865582874" sldId="285"/>
            <ac:spMk id="4" creationId="{9014FD29-5567-75B7-BF40-236094D1B8F7}"/>
          </ac:spMkLst>
        </pc:spChg>
        <pc:spChg chg="del">
          <ac:chgData name="Paola Yadira Gibaja Cusi" userId="f3575662-87c4-4041-911f-3ffe81db7be9" providerId="ADAL" clId="{16C8AC03-CE52-4C0E-94C2-CBE39A0CF1B3}" dt="2024-07-04T19:01:46.078" v="589" actId="478"/>
          <ac:spMkLst>
            <pc:docMk/>
            <pc:sldMk cId="865582874" sldId="285"/>
            <ac:spMk id="5" creationId="{B53AC436-A13E-679C-EFC5-566B94C7D72E}"/>
          </ac:spMkLst>
        </pc:spChg>
        <pc:spChg chg="add del mod">
          <ac:chgData name="Paola Yadira Gibaja Cusi" userId="f3575662-87c4-4041-911f-3ffe81db7be9" providerId="ADAL" clId="{16C8AC03-CE52-4C0E-94C2-CBE39A0CF1B3}" dt="2024-07-04T19:01:38.269" v="585" actId="478"/>
          <ac:spMkLst>
            <pc:docMk/>
            <pc:sldMk cId="865582874" sldId="285"/>
            <ac:spMk id="6" creationId="{F896895D-C64B-4814-876E-E612E12A2A21}"/>
          </ac:spMkLst>
        </pc:spChg>
        <pc:spChg chg="add del mod">
          <ac:chgData name="Paola Yadira Gibaja Cusi" userId="f3575662-87c4-4041-911f-3ffe81db7be9" providerId="ADAL" clId="{16C8AC03-CE52-4C0E-94C2-CBE39A0CF1B3}" dt="2024-07-04T19:01:43.486" v="588" actId="478"/>
          <ac:spMkLst>
            <pc:docMk/>
            <pc:sldMk cId="865582874" sldId="285"/>
            <ac:spMk id="8" creationId="{6A3A44BF-B75F-EC59-8937-0A15FD15EBA8}"/>
          </ac:spMkLst>
        </pc:spChg>
        <pc:spChg chg="add mod">
          <ac:chgData name="Paola Yadira Gibaja Cusi" userId="f3575662-87c4-4041-911f-3ffe81db7be9" providerId="ADAL" clId="{16C8AC03-CE52-4C0E-94C2-CBE39A0CF1B3}" dt="2024-07-04T19:54:38.745" v="1133" actId="14100"/>
          <ac:spMkLst>
            <pc:docMk/>
            <pc:sldMk cId="865582874" sldId="285"/>
            <ac:spMk id="9" creationId="{C1775A2D-E895-B5A3-09AB-F9A2140B08F8}"/>
          </ac:spMkLst>
        </pc:spChg>
        <pc:spChg chg="add mod">
          <ac:chgData name="Paola Yadira Gibaja Cusi" userId="f3575662-87c4-4041-911f-3ffe81db7be9" providerId="ADAL" clId="{16C8AC03-CE52-4C0E-94C2-CBE39A0CF1B3}" dt="2024-07-04T19:54:42.842" v="1134" actId="14100"/>
          <ac:spMkLst>
            <pc:docMk/>
            <pc:sldMk cId="865582874" sldId="285"/>
            <ac:spMk id="10" creationId="{8867A997-4FCC-96A0-0898-4BB30DE16EC3}"/>
          </ac:spMkLst>
        </pc:spChg>
        <pc:spChg chg="add mod">
          <ac:chgData name="Paola Yadira Gibaja Cusi" userId="f3575662-87c4-4041-911f-3ffe81db7be9" providerId="ADAL" clId="{16C8AC03-CE52-4C0E-94C2-CBE39A0CF1B3}" dt="2024-07-04T19:06:12.154" v="620"/>
          <ac:spMkLst>
            <pc:docMk/>
            <pc:sldMk cId="865582874" sldId="285"/>
            <ac:spMk id="11" creationId="{4C3F6102-57CE-DE25-2EE5-9B9446DBDBE0}"/>
          </ac:spMkLst>
        </pc:spChg>
        <pc:spChg chg="del">
          <ac:chgData name="Paola Yadira Gibaja Cusi" userId="f3575662-87c4-4041-911f-3ffe81db7be9" providerId="ADAL" clId="{16C8AC03-CE52-4C0E-94C2-CBE39A0CF1B3}" dt="2024-07-04T19:02:44.382" v="616" actId="478"/>
          <ac:spMkLst>
            <pc:docMk/>
            <pc:sldMk cId="865582874" sldId="285"/>
            <ac:spMk id="12" creationId="{DE3568EF-4225-4532-A5B4-682D8CB2C7C9}"/>
          </ac:spMkLst>
        </pc:spChg>
        <pc:spChg chg="add mod">
          <ac:chgData name="Paola Yadira Gibaja Cusi" userId="f3575662-87c4-4041-911f-3ffe81db7be9" providerId="ADAL" clId="{16C8AC03-CE52-4C0E-94C2-CBE39A0CF1B3}" dt="2024-07-04T19:06:12.154" v="620"/>
          <ac:spMkLst>
            <pc:docMk/>
            <pc:sldMk cId="865582874" sldId="285"/>
            <ac:spMk id="13" creationId="{904561EB-5DF9-7F51-153D-987EDE28B470}"/>
          </ac:spMkLst>
        </pc:spChg>
        <pc:spChg chg="add mod">
          <ac:chgData name="Paola Yadira Gibaja Cusi" userId="f3575662-87c4-4041-911f-3ffe81db7be9" providerId="ADAL" clId="{16C8AC03-CE52-4C0E-94C2-CBE39A0CF1B3}" dt="2024-07-04T19:30:06.738" v="991" actId="164"/>
          <ac:spMkLst>
            <pc:docMk/>
            <pc:sldMk cId="865582874" sldId="285"/>
            <ac:spMk id="17" creationId="{C9CF0A2B-2A0C-FF2F-B83C-59CC4E242D14}"/>
          </ac:spMkLst>
        </pc:spChg>
        <pc:spChg chg="add mod">
          <ac:chgData name="Paola Yadira Gibaja Cusi" userId="f3575662-87c4-4041-911f-3ffe81db7be9" providerId="ADAL" clId="{16C8AC03-CE52-4C0E-94C2-CBE39A0CF1B3}" dt="2024-07-04T19:29:59.076" v="990" actId="164"/>
          <ac:spMkLst>
            <pc:docMk/>
            <pc:sldMk cId="865582874" sldId="285"/>
            <ac:spMk id="18" creationId="{0FBE1E3E-68DF-61CE-C2D7-5DD09165A3A4}"/>
          </ac:spMkLst>
        </pc:spChg>
        <pc:spChg chg="add del mod">
          <ac:chgData name="Paola Yadira Gibaja Cusi" userId="f3575662-87c4-4041-911f-3ffe81db7be9" providerId="ADAL" clId="{16C8AC03-CE52-4C0E-94C2-CBE39A0CF1B3}" dt="2024-07-04T19:12:45.650" v="722" actId="478"/>
          <ac:spMkLst>
            <pc:docMk/>
            <pc:sldMk cId="865582874" sldId="285"/>
            <ac:spMk id="19" creationId="{F75BEB8C-067C-1FD4-2E00-290BB601CFA0}"/>
          </ac:spMkLst>
        </pc:spChg>
        <pc:spChg chg="add del mod">
          <ac:chgData name="Paola Yadira Gibaja Cusi" userId="f3575662-87c4-4041-911f-3ffe81db7be9" providerId="ADAL" clId="{16C8AC03-CE52-4C0E-94C2-CBE39A0CF1B3}" dt="2024-07-04T19:17:56.294" v="786" actId="478"/>
          <ac:spMkLst>
            <pc:docMk/>
            <pc:sldMk cId="865582874" sldId="285"/>
            <ac:spMk id="20" creationId="{248FA903-19E0-30A5-0A2E-35777AB3BAB2}"/>
          </ac:spMkLst>
        </pc:spChg>
        <pc:spChg chg="add del mod">
          <ac:chgData name="Paola Yadira Gibaja Cusi" userId="f3575662-87c4-4041-911f-3ffe81db7be9" providerId="ADAL" clId="{16C8AC03-CE52-4C0E-94C2-CBE39A0CF1B3}" dt="2024-07-04T19:12:48.147" v="723" actId="478"/>
          <ac:spMkLst>
            <pc:docMk/>
            <pc:sldMk cId="865582874" sldId="285"/>
            <ac:spMk id="21" creationId="{CD3DC536-6F0D-2DC3-0AC5-B8975E9199D3}"/>
          </ac:spMkLst>
        </pc:spChg>
        <pc:spChg chg="add mod">
          <ac:chgData name="Paola Yadira Gibaja Cusi" userId="f3575662-87c4-4041-911f-3ffe81db7be9" providerId="ADAL" clId="{16C8AC03-CE52-4C0E-94C2-CBE39A0CF1B3}" dt="2024-07-04T19:29:59.076" v="990" actId="164"/>
          <ac:spMkLst>
            <pc:docMk/>
            <pc:sldMk cId="865582874" sldId="285"/>
            <ac:spMk id="22" creationId="{1A6E06D3-8AC7-C7EA-377D-D15FFD5434D3}"/>
          </ac:spMkLst>
        </pc:spChg>
        <pc:spChg chg="add mod ord">
          <ac:chgData name="Paola Yadira Gibaja Cusi" userId="f3575662-87c4-4041-911f-3ffe81db7be9" providerId="ADAL" clId="{16C8AC03-CE52-4C0E-94C2-CBE39A0CF1B3}" dt="2024-07-04T19:30:12.001" v="992" actId="164"/>
          <ac:spMkLst>
            <pc:docMk/>
            <pc:sldMk cId="865582874" sldId="285"/>
            <ac:spMk id="23" creationId="{3E4B4B2F-F51A-BEB8-1251-EE740EE41F79}"/>
          </ac:spMkLst>
        </pc:spChg>
        <pc:spChg chg="add mod">
          <ac:chgData name="Paola Yadira Gibaja Cusi" userId="f3575662-87c4-4041-911f-3ffe81db7be9" providerId="ADAL" clId="{16C8AC03-CE52-4C0E-94C2-CBE39A0CF1B3}" dt="2024-07-04T19:30:12.001" v="992" actId="164"/>
          <ac:spMkLst>
            <pc:docMk/>
            <pc:sldMk cId="865582874" sldId="285"/>
            <ac:spMk id="24" creationId="{39A5CAE9-11A0-2207-A22D-55C867966C86}"/>
          </ac:spMkLst>
        </pc:spChg>
        <pc:spChg chg="add mod">
          <ac:chgData name="Paola Yadira Gibaja Cusi" userId="f3575662-87c4-4041-911f-3ffe81db7be9" providerId="ADAL" clId="{16C8AC03-CE52-4C0E-94C2-CBE39A0CF1B3}" dt="2024-07-04T19:53:32.530" v="1107" actId="1035"/>
          <ac:spMkLst>
            <pc:docMk/>
            <pc:sldMk cId="865582874" sldId="285"/>
            <ac:spMk id="25" creationId="{2E420560-7E37-A9CB-D889-72C84E3192E7}"/>
          </ac:spMkLst>
        </pc:spChg>
        <pc:spChg chg="add mod">
          <ac:chgData name="Paola Yadira Gibaja Cusi" userId="f3575662-87c4-4041-911f-3ffe81db7be9" providerId="ADAL" clId="{16C8AC03-CE52-4C0E-94C2-CBE39A0CF1B3}" dt="2024-07-04T19:52:02.793" v="1045" actId="1036"/>
          <ac:spMkLst>
            <pc:docMk/>
            <pc:sldMk cId="865582874" sldId="285"/>
            <ac:spMk id="26" creationId="{6E51B441-49F3-4097-CAED-0FD8A9B16435}"/>
          </ac:spMkLst>
        </pc:spChg>
        <pc:spChg chg="add mod">
          <ac:chgData name="Paola Yadira Gibaja Cusi" userId="f3575662-87c4-4041-911f-3ffe81db7be9" providerId="ADAL" clId="{16C8AC03-CE52-4C0E-94C2-CBE39A0CF1B3}" dt="2024-07-04T19:52:02.793" v="1045" actId="1036"/>
          <ac:spMkLst>
            <pc:docMk/>
            <pc:sldMk cId="865582874" sldId="285"/>
            <ac:spMk id="27" creationId="{0289C0C5-B2ED-89EF-2B67-BD25A2D18FD3}"/>
          </ac:spMkLst>
        </pc:spChg>
        <pc:spChg chg="add del mod ord">
          <ac:chgData name="Paola Yadira Gibaja Cusi" userId="f3575662-87c4-4041-911f-3ffe81db7be9" providerId="ADAL" clId="{16C8AC03-CE52-4C0E-94C2-CBE39A0CF1B3}" dt="2024-07-04T19:54:01.837" v="1127" actId="478"/>
          <ac:spMkLst>
            <pc:docMk/>
            <pc:sldMk cId="865582874" sldId="285"/>
            <ac:spMk id="31" creationId="{05BA15DA-8F15-D6A1-13D3-29B3D2771B23}"/>
          </ac:spMkLst>
        </pc:spChg>
        <pc:spChg chg="add mod">
          <ac:chgData name="Paola Yadira Gibaja Cusi" userId="f3575662-87c4-4041-911f-3ffe81db7be9" providerId="ADAL" clId="{16C8AC03-CE52-4C0E-94C2-CBE39A0CF1B3}" dt="2024-07-04T19:54:18.142" v="1128" actId="1036"/>
          <ac:spMkLst>
            <pc:docMk/>
            <pc:sldMk cId="865582874" sldId="285"/>
            <ac:spMk id="32" creationId="{523153DC-78A7-EA52-79AA-900890B29F9B}"/>
          </ac:spMkLst>
        </pc:spChg>
        <pc:spChg chg="add mod">
          <ac:chgData name="Paola Yadira Gibaja Cusi" userId="f3575662-87c4-4041-911f-3ffe81db7be9" providerId="ADAL" clId="{16C8AC03-CE52-4C0E-94C2-CBE39A0CF1B3}" dt="2024-07-04T19:30:06.738" v="991" actId="164"/>
          <ac:spMkLst>
            <pc:docMk/>
            <pc:sldMk cId="865582874" sldId="285"/>
            <ac:spMk id="51" creationId="{E03C2FBC-1FC3-CFB4-BF6E-42E710808F90}"/>
          </ac:spMkLst>
        </pc:spChg>
        <pc:grpChg chg="add mod">
          <ac:chgData name="Paola Yadira Gibaja Cusi" userId="f3575662-87c4-4041-911f-3ffe81db7be9" providerId="ADAL" clId="{16C8AC03-CE52-4C0E-94C2-CBE39A0CF1B3}" dt="2024-07-04T19:52:02.793" v="1045" actId="1036"/>
          <ac:grpSpMkLst>
            <pc:docMk/>
            <pc:sldMk cId="865582874" sldId="285"/>
            <ac:grpSpMk id="28" creationId="{0EFF93B1-1440-C485-ADDE-957278FCF05B}"/>
          </ac:grpSpMkLst>
        </pc:grpChg>
        <pc:grpChg chg="add mod">
          <ac:chgData name="Paola Yadira Gibaja Cusi" userId="f3575662-87c4-4041-911f-3ffe81db7be9" providerId="ADAL" clId="{16C8AC03-CE52-4C0E-94C2-CBE39A0CF1B3}" dt="2024-07-04T19:52:02.793" v="1045" actId="1036"/>
          <ac:grpSpMkLst>
            <pc:docMk/>
            <pc:sldMk cId="865582874" sldId="285"/>
            <ac:grpSpMk id="29" creationId="{07493E4E-4047-7354-1908-B9DE1FACE0BB}"/>
          </ac:grpSpMkLst>
        </pc:grpChg>
        <pc:grpChg chg="add mod">
          <ac:chgData name="Paola Yadira Gibaja Cusi" userId="f3575662-87c4-4041-911f-3ffe81db7be9" providerId="ADAL" clId="{16C8AC03-CE52-4C0E-94C2-CBE39A0CF1B3}" dt="2024-07-04T19:52:02.793" v="1045" actId="1036"/>
          <ac:grpSpMkLst>
            <pc:docMk/>
            <pc:sldMk cId="865582874" sldId="285"/>
            <ac:grpSpMk id="30" creationId="{0C11B7DE-2C64-B3B3-01E8-007417D3C448}"/>
          </ac:grpSpMkLst>
        </pc:grpChg>
        <pc:picChg chg="add del mod">
          <ac:chgData name="Paola Yadira Gibaja Cusi" userId="f3575662-87c4-4041-911f-3ffe81db7be9" providerId="ADAL" clId="{16C8AC03-CE52-4C0E-94C2-CBE39A0CF1B3}" dt="2024-07-04T19:25:59.072" v="866" actId="478"/>
          <ac:picMkLst>
            <pc:docMk/>
            <pc:sldMk cId="865582874" sldId="285"/>
            <ac:picMk id="14" creationId="{A3EF8AF9-7B73-A2EF-3C85-FD8BD778139D}"/>
          </ac:picMkLst>
        </pc:picChg>
        <pc:picChg chg="add del mod">
          <ac:chgData name="Paola Yadira Gibaja Cusi" userId="f3575662-87c4-4041-911f-3ffe81db7be9" providerId="ADAL" clId="{16C8AC03-CE52-4C0E-94C2-CBE39A0CF1B3}" dt="2024-07-04T19:46:41.322" v="1036" actId="478"/>
          <ac:picMkLst>
            <pc:docMk/>
            <pc:sldMk cId="865582874" sldId="285"/>
            <ac:picMk id="15" creationId="{DDFBFB93-653B-EA34-16A4-ECBC0B3079B8}"/>
          </ac:picMkLst>
        </pc:picChg>
        <pc:picChg chg="add del mod">
          <ac:chgData name="Paola Yadira Gibaja Cusi" userId="f3575662-87c4-4041-911f-3ffe81db7be9" providerId="ADAL" clId="{16C8AC03-CE52-4C0E-94C2-CBE39A0CF1B3}" dt="2024-07-04T19:25:56.834" v="865" actId="478"/>
          <ac:picMkLst>
            <pc:docMk/>
            <pc:sldMk cId="865582874" sldId="285"/>
            <ac:picMk id="16" creationId="{BD0A42AA-0F6A-B788-607B-C2FCC09B6432}"/>
          </ac:picMkLst>
        </pc:picChg>
      </pc:sldChg>
      <pc:sldChg chg="addSp delSp modSp add del mod ord">
        <pc:chgData name="Paola Yadira Gibaja Cusi" userId="f3575662-87c4-4041-911f-3ffe81db7be9" providerId="ADAL" clId="{16C8AC03-CE52-4C0E-94C2-CBE39A0CF1B3}" dt="2024-07-04T21:29:03.951" v="2374" actId="478"/>
        <pc:sldMkLst>
          <pc:docMk/>
          <pc:sldMk cId="4256726602" sldId="293"/>
        </pc:sldMkLst>
        <pc:spChg chg="add mod">
          <ac:chgData name="Paola Yadira Gibaja Cusi" userId="f3575662-87c4-4041-911f-3ffe81db7be9" providerId="ADAL" clId="{16C8AC03-CE52-4C0E-94C2-CBE39A0CF1B3}" dt="2024-07-04T17:35:54.901" v="555"/>
          <ac:spMkLst>
            <pc:docMk/>
            <pc:sldMk cId="4256726602" sldId="293"/>
            <ac:spMk id="3" creationId="{523153DC-78A7-EA52-79AA-900890B29F9B}"/>
          </ac:spMkLst>
        </pc:spChg>
        <pc:spChg chg="add mod">
          <ac:chgData name="Paola Yadira Gibaja Cusi" userId="f3575662-87c4-4041-911f-3ffe81db7be9" providerId="ADAL" clId="{16C8AC03-CE52-4C0E-94C2-CBE39A0CF1B3}" dt="2024-07-04T17:35:54.901" v="555"/>
          <ac:spMkLst>
            <pc:docMk/>
            <pc:sldMk cId="4256726602" sldId="293"/>
            <ac:spMk id="9" creationId="{B01907FE-C424-F496-E878-B64F60C6F91C}"/>
          </ac:spMkLst>
        </pc:spChg>
        <pc:spChg chg="add mod">
          <ac:chgData name="Paola Yadira Gibaja Cusi" userId="f3575662-87c4-4041-911f-3ffe81db7be9" providerId="ADAL" clId="{16C8AC03-CE52-4C0E-94C2-CBE39A0CF1B3}" dt="2024-07-04T17:35:54.901" v="555"/>
          <ac:spMkLst>
            <pc:docMk/>
            <pc:sldMk cId="4256726602" sldId="293"/>
            <ac:spMk id="10" creationId="{E03C2FBC-1FC3-CFB4-BF6E-42E710808F90}"/>
          </ac:spMkLst>
        </pc:spChg>
        <pc:spChg chg="add mod">
          <ac:chgData name="Paola Yadira Gibaja Cusi" userId="f3575662-87c4-4041-911f-3ffe81db7be9" providerId="ADAL" clId="{16C8AC03-CE52-4C0E-94C2-CBE39A0CF1B3}" dt="2024-07-04T17:35:54.901" v="555"/>
          <ac:spMkLst>
            <pc:docMk/>
            <pc:sldMk cId="4256726602" sldId="293"/>
            <ac:spMk id="11" creationId="{8E011EC4-4BAA-889B-9914-A9658DA8A399}"/>
          </ac:spMkLst>
        </pc:spChg>
        <pc:spChg chg="del mod">
          <ac:chgData name="Paola Yadira Gibaja Cusi" userId="f3575662-87c4-4041-911f-3ffe81db7be9" providerId="ADAL" clId="{16C8AC03-CE52-4C0E-94C2-CBE39A0CF1B3}" dt="2024-07-04T20:33:15.545" v="1544" actId="478"/>
          <ac:spMkLst>
            <pc:docMk/>
            <pc:sldMk cId="4256726602" sldId="293"/>
            <ac:spMk id="12" creationId="{05004F35-B9C8-035B-F8EF-49A140EEC221}"/>
          </ac:spMkLst>
        </pc:spChg>
        <pc:spChg chg="del mod">
          <ac:chgData name="Paola Yadira Gibaja Cusi" userId="f3575662-87c4-4041-911f-3ffe81db7be9" providerId="ADAL" clId="{16C8AC03-CE52-4C0E-94C2-CBE39A0CF1B3}" dt="2024-07-04T20:33:14.397" v="1543" actId="478"/>
          <ac:spMkLst>
            <pc:docMk/>
            <pc:sldMk cId="4256726602" sldId="293"/>
            <ac:spMk id="13" creationId="{A7799D62-9C30-B1DE-873F-D548BD45E667}"/>
          </ac:spMkLst>
        </pc:spChg>
        <pc:spChg chg="del">
          <ac:chgData name="Paola Yadira Gibaja Cusi" userId="f3575662-87c4-4041-911f-3ffe81db7be9" providerId="ADAL" clId="{16C8AC03-CE52-4C0E-94C2-CBE39A0CF1B3}" dt="2024-07-04T17:34:48.179" v="552" actId="478"/>
          <ac:spMkLst>
            <pc:docMk/>
            <pc:sldMk cId="4256726602" sldId="293"/>
            <ac:spMk id="14" creationId="{45FF7090-CB3D-AAFC-6819-7329636E0FE9}"/>
          </ac:spMkLst>
        </pc:spChg>
        <pc:spChg chg="add mod">
          <ac:chgData name="Paola Yadira Gibaja Cusi" userId="f3575662-87c4-4041-911f-3ffe81db7be9" providerId="ADAL" clId="{16C8AC03-CE52-4C0E-94C2-CBE39A0CF1B3}" dt="2024-07-04T17:35:54.901" v="555"/>
          <ac:spMkLst>
            <pc:docMk/>
            <pc:sldMk cId="4256726602" sldId="293"/>
            <ac:spMk id="15" creationId="{BB55AEBD-98C2-E596-E7D9-9E74C1CC6940}"/>
          </ac:spMkLst>
        </pc:spChg>
        <pc:spChg chg="add mod">
          <ac:chgData name="Paola Yadira Gibaja Cusi" userId="f3575662-87c4-4041-911f-3ffe81db7be9" providerId="ADAL" clId="{16C8AC03-CE52-4C0E-94C2-CBE39A0CF1B3}" dt="2024-07-04T17:35:54.901" v="555"/>
          <ac:spMkLst>
            <pc:docMk/>
            <pc:sldMk cId="4256726602" sldId="293"/>
            <ac:spMk id="24" creationId="{1B2680A7-A107-A241-B6B0-638923DBA9D7}"/>
          </ac:spMkLst>
        </pc:spChg>
        <pc:spChg chg="add mod">
          <ac:chgData name="Paola Yadira Gibaja Cusi" userId="f3575662-87c4-4041-911f-3ffe81db7be9" providerId="ADAL" clId="{16C8AC03-CE52-4C0E-94C2-CBE39A0CF1B3}" dt="2024-07-04T17:35:54.901" v="555"/>
          <ac:spMkLst>
            <pc:docMk/>
            <pc:sldMk cId="4256726602" sldId="293"/>
            <ac:spMk id="25" creationId="{2EDB6F34-B51B-A249-5646-955470A97B20}"/>
          </ac:spMkLst>
        </pc:spChg>
        <pc:spChg chg="add mod">
          <ac:chgData name="Paola Yadira Gibaja Cusi" userId="f3575662-87c4-4041-911f-3ffe81db7be9" providerId="ADAL" clId="{16C8AC03-CE52-4C0E-94C2-CBE39A0CF1B3}" dt="2024-07-04T17:35:54.901" v="555"/>
          <ac:spMkLst>
            <pc:docMk/>
            <pc:sldMk cId="4256726602" sldId="293"/>
            <ac:spMk id="26" creationId="{D04FEDCA-0701-02BF-BC40-732EF4E285E4}"/>
          </ac:spMkLst>
        </pc:spChg>
        <pc:spChg chg="del">
          <ac:chgData name="Paola Yadira Gibaja Cusi" userId="f3575662-87c4-4041-911f-3ffe81db7be9" providerId="ADAL" clId="{16C8AC03-CE52-4C0E-94C2-CBE39A0CF1B3}" dt="2024-07-04T17:34:48.179" v="552" actId="478"/>
          <ac:spMkLst>
            <pc:docMk/>
            <pc:sldMk cId="4256726602" sldId="293"/>
            <ac:spMk id="31" creationId="{A2BAA42B-5A8B-D98D-B645-B1216C2A6049}"/>
          </ac:spMkLst>
        </pc:spChg>
        <pc:spChg chg="add del mod topLvl">
          <ac:chgData name="Paola Yadira Gibaja Cusi" userId="f3575662-87c4-4041-911f-3ffe81db7be9" providerId="ADAL" clId="{16C8AC03-CE52-4C0E-94C2-CBE39A0CF1B3}" dt="2024-07-04T19:01:29.809" v="583" actId="21"/>
          <ac:spMkLst>
            <pc:docMk/>
            <pc:sldMk cId="4256726602" sldId="293"/>
            <ac:spMk id="32" creationId="{523153DC-78A7-EA52-79AA-900890B29F9B}"/>
          </ac:spMkLst>
        </pc:spChg>
        <pc:spChg chg="add del mod topLvl">
          <ac:chgData name="Paola Yadira Gibaja Cusi" userId="f3575662-87c4-4041-911f-3ffe81db7be9" providerId="ADAL" clId="{16C8AC03-CE52-4C0E-94C2-CBE39A0CF1B3}" dt="2024-07-04T20:00:41.661" v="1157" actId="478"/>
          <ac:spMkLst>
            <pc:docMk/>
            <pc:sldMk cId="4256726602" sldId="293"/>
            <ac:spMk id="41" creationId="{B01907FE-C424-F496-E878-B64F60C6F91C}"/>
          </ac:spMkLst>
        </pc:spChg>
        <pc:spChg chg="add del mod topLvl">
          <ac:chgData name="Paola Yadira Gibaja Cusi" userId="f3575662-87c4-4041-911f-3ffe81db7be9" providerId="ADAL" clId="{16C8AC03-CE52-4C0E-94C2-CBE39A0CF1B3}" dt="2024-07-04T19:09:06.599" v="657" actId="21"/>
          <ac:spMkLst>
            <pc:docMk/>
            <pc:sldMk cId="4256726602" sldId="293"/>
            <ac:spMk id="51" creationId="{E03C2FBC-1FC3-CFB4-BF6E-42E710808F90}"/>
          </ac:spMkLst>
        </pc:spChg>
        <pc:spChg chg="add del mod topLvl">
          <ac:chgData name="Paola Yadira Gibaja Cusi" userId="f3575662-87c4-4041-911f-3ffe81db7be9" providerId="ADAL" clId="{16C8AC03-CE52-4C0E-94C2-CBE39A0CF1B3}" dt="2024-07-04T20:00:37.300" v="1156" actId="478"/>
          <ac:spMkLst>
            <pc:docMk/>
            <pc:sldMk cId="4256726602" sldId="293"/>
            <ac:spMk id="55" creationId="{8E011EC4-4BAA-889B-9914-A9658DA8A399}"/>
          </ac:spMkLst>
        </pc:spChg>
        <pc:spChg chg="add del mod topLvl">
          <ac:chgData name="Paola Yadira Gibaja Cusi" userId="f3575662-87c4-4041-911f-3ffe81db7be9" providerId="ADAL" clId="{16C8AC03-CE52-4C0E-94C2-CBE39A0CF1B3}" dt="2024-07-04T20:00:44.725" v="1158" actId="478"/>
          <ac:spMkLst>
            <pc:docMk/>
            <pc:sldMk cId="4256726602" sldId="293"/>
            <ac:spMk id="58" creationId="{BB55AEBD-98C2-E596-E7D9-9E74C1CC6940}"/>
          </ac:spMkLst>
        </pc:spChg>
        <pc:spChg chg="add del mod topLvl">
          <ac:chgData name="Paola Yadira Gibaja Cusi" userId="f3575662-87c4-4041-911f-3ffe81db7be9" providerId="ADAL" clId="{16C8AC03-CE52-4C0E-94C2-CBE39A0CF1B3}" dt="2024-07-04T20:00:37.300" v="1156" actId="478"/>
          <ac:spMkLst>
            <pc:docMk/>
            <pc:sldMk cId="4256726602" sldId="293"/>
            <ac:spMk id="59" creationId="{1B2680A7-A107-A241-B6B0-638923DBA9D7}"/>
          </ac:spMkLst>
        </pc:spChg>
        <pc:spChg chg="add del mod topLvl">
          <ac:chgData name="Paola Yadira Gibaja Cusi" userId="f3575662-87c4-4041-911f-3ffe81db7be9" providerId="ADAL" clId="{16C8AC03-CE52-4C0E-94C2-CBE39A0CF1B3}" dt="2024-07-04T20:00:41.661" v="1157" actId="478"/>
          <ac:spMkLst>
            <pc:docMk/>
            <pc:sldMk cId="4256726602" sldId="293"/>
            <ac:spMk id="60" creationId="{2EDB6F34-B51B-A249-5646-955470A97B20}"/>
          </ac:spMkLst>
        </pc:spChg>
        <pc:spChg chg="add del mod topLvl">
          <ac:chgData name="Paola Yadira Gibaja Cusi" userId="f3575662-87c4-4041-911f-3ffe81db7be9" providerId="ADAL" clId="{16C8AC03-CE52-4C0E-94C2-CBE39A0CF1B3}" dt="2024-07-04T20:00:30.615" v="1155" actId="478"/>
          <ac:spMkLst>
            <pc:docMk/>
            <pc:sldMk cId="4256726602" sldId="293"/>
            <ac:spMk id="61" creationId="{D04FEDCA-0701-02BF-BC40-732EF4E285E4}"/>
          </ac:spMkLst>
        </pc:spChg>
        <pc:spChg chg="add del mod">
          <ac:chgData name="Paola Yadira Gibaja Cusi" userId="f3575662-87c4-4041-911f-3ffe81db7be9" providerId="ADAL" clId="{16C8AC03-CE52-4C0E-94C2-CBE39A0CF1B3}" dt="2024-07-04T20:33:03.324" v="1541" actId="478"/>
          <ac:spMkLst>
            <pc:docMk/>
            <pc:sldMk cId="4256726602" sldId="293"/>
            <ac:spMk id="1024" creationId="{D6A9E413-202D-9196-1762-D957D4184465}"/>
          </ac:spMkLst>
        </pc:spChg>
        <pc:spChg chg="add del mod ord">
          <ac:chgData name="Paola Yadira Gibaja Cusi" userId="f3575662-87c4-4041-911f-3ffe81db7be9" providerId="ADAL" clId="{16C8AC03-CE52-4C0E-94C2-CBE39A0CF1B3}" dt="2024-07-04T20:33:03.324" v="1541" actId="478"/>
          <ac:spMkLst>
            <pc:docMk/>
            <pc:sldMk cId="4256726602" sldId="293"/>
            <ac:spMk id="1025" creationId="{67416112-AA5B-86D0-E748-73A5CF382E33}"/>
          </ac:spMkLst>
        </pc:spChg>
        <pc:spChg chg="add del mod">
          <ac:chgData name="Paola Yadira Gibaja Cusi" userId="f3575662-87c4-4041-911f-3ffe81db7be9" providerId="ADAL" clId="{16C8AC03-CE52-4C0E-94C2-CBE39A0CF1B3}" dt="2024-07-04T20:33:06.774" v="1542" actId="478"/>
          <ac:spMkLst>
            <pc:docMk/>
            <pc:sldMk cId="4256726602" sldId="293"/>
            <ac:spMk id="1030" creationId="{98006861-9C0C-09AD-A412-19C68EDD2981}"/>
          </ac:spMkLst>
        </pc:spChg>
        <pc:spChg chg="add mod">
          <ac:chgData name="Paola Yadira Gibaja Cusi" userId="f3575662-87c4-4041-911f-3ffe81db7be9" providerId="ADAL" clId="{16C8AC03-CE52-4C0E-94C2-CBE39A0CF1B3}" dt="2024-07-04T20:33:16.833" v="1545"/>
          <ac:spMkLst>
            <pc:docMk/>
            <pc:sldMk cId="4256726602" sldId="293"/>
            <ac:spMk id="1032" creationId="{5D1D49DB-BDE5-A8D8-383A-B4ED7FE6F21F}"/>
          </ac:spMkLst>
        </pc:spChg>
        <pc:spChg chg="add mod">
          <ac:chgData name="Paola Yadira Gibaja Cusi" userId="f3575662-87c4-4041-911f-3ffe81db7be9" providerId="ADAL" clId="{16C8AC03-CE52-4C0E-94C2-CBE39A0CF1B3}" dt="2024-07-04T21:04:49.583" v="2026" actId="20577"/>
          <ac:spMkLst>
            <pc:docMk/>
            <pc:sldMk cId="4256726602" sldId="293"/>
            <ac:spMk id="1034" creationId="{525B9AC2-D33A-B7F0-9BF0-F5D0AC52913E}"/>
          </ac:spMkLst>
        </pc:spChg>
        <pc:spChg chg="add del mod">
          <ac:chgData name="Paola Yadira Gibaja Cusi" userId="f3575662-87c4-4041-911f-3ffe81db7be9" providerId="ADAL" clId="{16C8AC03-CE52-4C0E-94C2-CBE39A0CF1B3}" dt="2024-07-04T20:35:41.967" v="1566" actId="478"/>
          <ac:spMkLst>
            <pc:docMk/>
            <pc:sldMk cId="4256726602" sldId="293"/>
            <ac:spMk id="1035" creationId="{C6C06B45-12BF-48D5-4EA4-25749081C144}"/>
          </ac:spMkLst>
        </pc:spChg>
        <pc:spChg chg="add mod">
          <ac:chgData name="Paola Yadira Gibaja Cusi" userId="f3575662-87c4-4041-911f-3ffe81db7be9" providerId="ADAL" clId="{16C8AC03-CE52-4C0E-94C2-CBE39A0CF1B3}" dt="2024-07-04T20:47:56.180" v="1798" actId="1038"/>
          <ac:spMkLst>
            <pc:docMk/>
            <pc:sldMk cId="4256726602" sldId="293"/>
            <ac:spMk id="1038" creationId="{C71A0A74-D8D8-FECB-A62E-B7CA5F730540}"/>
          </ac:spMkLst>
        </pc:spChg>
        <pc:spChg chg="add mod">
          <ac:chgData name="Paola Yadira Gibaja Cusi" userId="f3575662-87c4-4041-911f-3ffe81db7be9" providerId="ADAL" clId="{16C8AC03-CE52-4C0E-94C2-CBE39A0CF1B3}" dt="2024-07-04T20:46:29.921" v="1774" actId="1035"/>
          <ac:spMkLst>
            <pc:docMk/>
            <pc:sldMk cId="4256726602" sldId="293"/>
            <ac:spMk id="1039" creationId="{F761091D-644D-0679-A512-66D0456E71ED}"/>
          </ac:spMkLst>
        </pc:spChg>
        <pc:spChg chg="add mod">
          <ac:chgData name="Paola Yadira Gibaja Cusi" userId="f3575662-87c4-4041-911f-3ffe81db7be9" providerId="ADAL" clId="{16C8AC03-CE52-4C0E-94C2-CBE39A0CF1B3}" dt="2024-07-04T20:46:29.921" v="1774" actId="1035"/>
          <ac:spMkLst>
            <pc:docMk/>
            <pc:sldMk cId="4256726602" sldId="293"/>
            <ac:spMk id="1040" creationId="{42300A7D-B443-885F-2E99-1F004F67F03E}"/>
          </ac:spMkLst>
        </pc:spChg>
        <pc:spChg chg="add del mod ord">
          <ac:chgData name="Paola Yadira Gibaja Cusi" userId="f3575662-87c4-4041-911f-3ffe81db7be9" providerId="ADAL" clId="{16C8AC03-CE52-4C0E-94C2-CBE39A0CF1B3}" dt="2024-07-04T20:47:01.556" v="1775" actId="478"/>
          <ac:spMkLst>
            <pc:docMk/>
            <pc:sldMk cId="4256726602" sldId="293"/>
            <ac:spMk id="1041" creationId="{6EAF5C9A-475F-0701-00E9-203F0CB87F4C}"/>
          </ac:spMkLst>
        </pc:spChg>
        <pc:spChg chg="add mod ord">
          <ac:chgData name="Paola Yadira Gibaja Cusi" userId="f3575662-87c4-4041-911f-3ffe81db7be9" providerId="ADAL" clId="{16C8AC03-CE52-4C0E-94C2-CBE39A0CF1B3}" dt="2024-07-04T20:47:36.072" v="1783" actId="166"/>
          <ac:spMkLst>
            <pc:docMk/>
            <pc:sldMk cId="4256726602" sldId="293"/>
            <ac:spMk id="1042" creationId="{9C37F294-78AA-F23F-EC49-7F58667C6AF4}"/>
          </ac:spMkLst>
        </pc:spChg>
        <pc:spChg chg="add mod ord">
          <ac:chgData name="Paola Yadira Gibaja Cusi" userId="f3575662-87c4-4041-911f-3ffe81db7be9" providerId="ADAL" clId="{16C8AC03-CE52-4C0E-94C2-CBE39A0CF1B3}" dt="2024-07-04T20:47:44.983" v="1790" actId="1036"/>
          <ac:spMkLst>
            <pc:docMk/>
            <pc:sldMk cId="4256726602" sldId="293"/>
            <ac:spMk id="1043" creationId="{CDCF75B7-C2A9-3145-A1BC-BAB78539EB3E}"/>
          </ac:spMkLst>
        </pc:spChg>
        <pc:grpChg chg="add mod">
          <ac:chgData name="Paola Yadira Gibaja Cusi" userId="f3575662-87c4-4041-911f-3ffe81db7be9" providerId="ADAL" clId="{16C8AC03-CE52-4C0E-94C2-CBE39A0CF1B3}" dt="2024-07-04T17:35:54.901" v="555"/>
          <ac:grpSpMkLst>
            <pc:docMk/>
            <pc:sldMk cId="4256726602" sldId="293"/>
            <ac:grpSpMk id="2" creationId="{BD5014C4-8995-1476-0AAC-4DA06023041B}"/>
          </ac:grpSpMkLst>
        </pc:grpChg>
        <pc:grpChg chg="add del mod">
          <ac:chgData name="Paola Yadira Gibaja Cusi" userId="f3575662-87c4-4041-911f-3ffe81db7be9" providerId="ADAL" clId="{16C8AC03-CE52-4C0E-94C2-CBE39A0CF1B3}" dt="2024-07-04T17:36:32.905" v="560" actId="165"/>
          <ac:grpSpMkLst>
            <pc:docMk/>
            <pc:sldMk cId="4256726602" sldId="293"/>
            <ac:grpSpMk id="27" creationId="{BD5014C4-8995-1476-0AAC-4DA06023041B}"/>
          </ac:grpSpMkLst>
        </pc:grpChg>
        <pc:grpChg chg="del">
          <ac:chgData name="Paola Yadira Gibaja Cusi" userId="f3575662-87c4-4041-911f-3ffe81db7be9" providerId="ADAL" clId="{16C8AC03-CE52-4C0E-94C2-CBE39A0CF1B3}" dt="2024-07-04T17:34:48.179" v="552" actId="478"/>
          <ac:grpSpMkLst>
            <pc:docMk/>
            <pc:sldMk cId="4256726602" sldId="293"/>
            <ac:grpSpMk id="57" creationId="{7AAAB0DD-75DA-1CB7-A40C-ED80B08E2609}"/>
          </ac:grpSpMkLst>
        </pc:grpChg>
        <pc:grpChg chg="add del mod">
          <ac:chgData name="Paola Yadira Gibaja Cusi" userId="f3575662-87c4-4041-911f-3ffe81db7be9" providerId="ADAL" clId="{16C8AC03-CE52-4C0E-94C2-CBE39A0CF1B3}" dt="2024-07-04T19:00:00.426" v="573" actId="165"/>
          <ac:grpSpMkLst>
            <pc:docMk/>
            <pc:sldMk cId="4256726602" sldId="293"/>
            <ac:grpSpMk id="62" creationId="{371E0F8E-16C6-2E4D-FEFC-C1088FB3669E}"/>
          </ac:grpSpMkLst>
        </pc:grpChg>
        <pc:grpChg chg="add mod">
          <ac:chgData name="Paola Yadira Gibaja Cusi" userId="f3575662-87c4-4041-911f-3ffe81db7be9" providerId="ADAL" clId="{16C8AC03-CE52-4C0E-94C2-CBE39A0CF1B3}" dt="2024-07-04T19:00:09.304" v="575" actId="338"/>
          <ac:grpSpMkLst>
            <pc:docMk/>
            <pc:sldMk cId="4256726602" sldId="293"/>
            <ac:grpSpMk id="63" creationId="{6733746B-C923-9039-C42A-29FD63602280}"/>
          </ac:grpSpMkLst>
        </pc:grpChg>
        <pc:picChg chg="add mod">
          <ac:chgData name="Paola Yadira Gibaja Cusi" userId="f3575662-87c4-4041-911f-3ffe81db7be9" providerId="ADAL" clId="{16C8AC03-CE52-4C0E-94C2-CBE39A0CF1B3}" dt="2024-07-04T17:35:54.901" v="555"/>
          <ac:picMkLst>
            <pc:docMk/>
            <pc:sldMk cId="4256726602" sldId="293"/>
            <ac:picMk id="4" creationId="{EA7221A5-5B24-B34F-1304-E7447A983813}"/>
          </ac:picMkLst>
        </pc:picChg>
        <pc:picChg chg="add mod">
          <ac:chgData name="Paola Yadira Gibaja Cusi" userId="f3575662-87c4-4041-911f-3ffe81db7be9" providerId="ADAL" clId="{16C8AC03-CE52-4C0E-94C2-CBE39A0CF1B3}" dt="2024-07-04T17:35:54.901" v="555"/>
          <ac:picMkLst>
            <pc:docMk/>
            <pc:sldMk cId="4256726602" sldId="293"/>
            <ac:picMk id="5" creationId="{F6BF9EC4-BF6F-90B4-3C6A-7BF600381617}"/>
          </ac:picMkLst>
        </pc:picChg>
        <pc:picChg chg="add del">
          <ac:chgData name="Paola Yadira Gibaja Cusi" userId="f3575662-87c4-4041-911f-3ffe81db7be9" providerId="ADAL" clId="{16C8AC03-CE52-4C0E-94C2-CBE39A0CF1B3}" dt="2024-07-04T21:29:03.951" v="2374" actId="478"/>
          <ac:picMkLst>
            <pc:docMk/>
            <pc:sldMk cId="4256726602" sldId="293"/>
            <ac:picMk id="6" creationId="{7CAFC7DE-FED4-C99F-4487-E57ED93431AF}"/>
          </ac:picMkLst>
        </pc:picChg>
        <pc:picChg chg="add mod">
          <ac:chgData name="Paola Yadira Gibaja Cusi" userId="f3575662-87c4-4041-911f-3ffe81db7be9" providerId="ADAL" clId="{16C8AC03-CE52-4C0E-94C2-CBE39A0CF1B3}" dt="2024-07-04T17:35:54.901" v="555"/>
          <ac:picMkLst>
            <pc:docMk/>
            <pc:sldMk cId="4256726602" sldId="293"/>
            <ac:picMk id="7" creationId="{498B0D3D-C5B6-FEA6-27A1-8681BB78C389}"/>
          </ac:picMkLst>
        </pc:picChg>
        <pc:picChg chg="add mod">
          <ac:chgData name="Paola Yadira Gibaja Cusi" userId="f3575662-87c4-4041-911f-3ffe81db7be9" providerId="ADAL" clId="{16C8AC03-CE52-4C0E-94C2-CBE39A0CF1B3}" dt="2024-07-04T17:35:54.901" v="555"/>
          <ac:picMkLst>
            <pc:docMk/>
            <pc:sldMk cId="4256726602" sldId="293"/>
            <ac:picMk id="8" creationId="{C32B6DE1-D72C-91B0-604D-02F9DE8B0A2A}"/>
          </ac:picMkLst>
        </pc:picChg>
        <pc:picChg chg="add del mod topLvl">
          <ac:chgData name="Paola Yadira Gibaja Cusi" userId="f3575662-87c4-4041-911f-3ffe81db7be9" providerId="ADAL" clId="{16C8AC03-CE52-4C0E-94C2-CBE39A0CF1B3}" dt="2024-07-04T20:00:37.300" v="1156" actId="478"/>
          <ac:picMkLst>
            <pc:docMk/>
            <pc:sldMk cId="4256726602" sldId="293"/>
            <ac:picMk id="33" creationId="{EA7221A5-5B24-B34F-1304-E7447A983813}"/>
          </ac:picMkLst>
        </pc:picChg>
        <pc:picChg chg="add del mod topLvl">
          <ac:chgData name="Paola Yadira Gibaja Cusi" userId="f3575662-87c4-4041-911f-3ffe81db7be9" providerId="ADAL" clId="{16C8AC03-CE52-4C0E-94C2-CBE39A0CF1B3}" dt="2024-07-04T20:00:37.300" v="1156" actId="478"/>
          <ac:picMkLst>
            <pc:docMk/>
            <pc:sldMk cId="4256726602" sldId="293"/>
            <ac:picMk id="35" creationId="{F6BF9EC4-BF6F-90B4-3C6A-7BF600381617}"/>
          </ac:picMkLst>
        </pc:picChg>
        <pc:picChg chg="add del mod topLvl">
          <ac:chgData name="Paola Yadira Gibaja Cusi" userId="f3575662-87c4-4041-911f-3ffe81db7be9" providerId="ADAL" clId="{16C8AC03-CE52-4C0E-94C2-CBE39A0CF1B3}" dt="2024-07-04T20:00:37.300" v="1156" actId="478"/>
          <ac:picMkLst>
            <pc:docMk/>
            <pc:sldMk cId="4256726602" sldId="293"/>
            <ac:picMk id="38" creationId="{498B0D3D-C5B6-FEA6-27A1-8681BB78C389}"/>
          </ac:picMkLst>
        </pc:picChg>
        <pc:picChg chg="add del mod topLvl">
          <ac:chgData name="Paola Yadira Gibaja Cusi" userId="f3575662-87c4-4041-911f-3ffe81db7be9" providerId="ADAL" clId="{16C8AC03-CE52-4C0E-94C2-CBE39A0CF1B3}" dt="2024-07-04T20:00:37.300" v="1156" actId="478"/>
          <ac:picMkLst>
            <pc:docMk/>
            <pc:sldMk cId="4256726602" sldId="293"/>
            <ac:picMk id="40" creationId="{C32B6DE1-D72C-91B0-604D-02F9DE8B0A2A}"/>
          </ac:picMkLst>
        </pc:picChg>
        <pc:picChg chg="add">
          <ac:chgData name="Paola Yadira Gibaja Cusi" userId="f3575662-87c4-4041-911f-3ffe81db7be9" providerId="ADAL" clId="{16C8AC03-CE52-4C0E-94C2-CBE39A0CF1B3}" dt="2024-07-04T17:35:11.845" v="553"/>
          <ac:picMkLst>
            <pc:docMk/>
            <pc:sldMk cId="4256726602" sldId="293"/>
            <ac:picMk id="1026" creationId="{B429F8F5-5652-F879-4AD1-3A9EF481C484}"/>
          </ac:picMkLst>
        </pc:picChg>
        <pc:picChg chg="add">
          <ac:chgData name="Paola Yadira Gibaja Cusi" userId="f3575662-87c4-4041-911f-3ffe81db7be9" providerId="ADAL" clId="{16C8AC03-CE52-4C0E-94C2-CBE39A0CF1B3}" dt="2024-07-04T17:35:11.845" v="553"/>
          <ac:picMkLst>
            <pc:docMk/>
            <pc:sldMk cId="4256726602" sldId="293"/>
            <ac:picMk id="1027" creationId="{D1248AD3-C9EC-5F65-15B8-2C0033A24EEC}"/>
          </ac:picMkLst>
        </pc:picChg>
        <pc:picChg chg="add">
          <ac:chgData name="Paola Yadira Gibaja Cusi" userId="f3575662-87c4-4041-911f-3ffe81db7be9" providerId="ADAL" clId="{16C8AC03-CE52-4C0E-94C2-CBE39A0CF1B3}" dt="2024-07-04T17:35:11.845" v="553"/>
          <ac:picMkLst>
            <pc:docMk/>
            <pc:sldMk cId="4256726602" sldId="293"/>
            <ac:picMk id="1028" creationId="{AE090279-1FB5-9126-54C3-CA456D9CDD83}"/>
          </ac:picMkLst>
        </pc:picChg>
        <pc:picChg chg="add">
          <ac:chgData name="Paola Yadira Gibaja Cusi" userId="f3575662-87c4-4041-911f-3ffe81db7be9" providerId="ADAL" clId="{16C8AC03-CE52-4C0E-94C2-CBE39A0CF1B3}" dt="2024-07-04T17:35:11.845" v="553"/>
          <ac:picMkLst>
            <pc:docMk/>
            <pc:sldMk cId="4256726602" sldId="293"/>
            <ac:picMk id="1029" creationId="{ADCD362D-3CA4-B1F3-A2B4-D3DBB92D497E}"/>
          </ac:picMkLst>
        </pc:picChg>
        <pc:picChg chg="add del mod">
          <ac:chgData name="Paola Yadira Gibaja Cusi" userId="f3575662-87c4-4041-911f-3ffe81db7be9" providerId="ADAL" clId="{16C8AC03-CE52-4C0E-94C2-CBE39A0CF1B3}" dt="2024-07-04T20:03:31.514" v="1183" actId="478"/>
          <ac:picMkLst>
            <pc:docMk/>
            <pc:sldMk cId="4256726602" sldId="293"/>
            <ac:picMk id="1031" creationId="{697E3152-C386-0D62-267B-49610E28ED51}"/>
          </ac:picMkLst>
        </pc:picChg>
        <pc:picChg chg="add del mod">
          <ac:chgData name="Paola Yadira Gibaja Cusi" userId="f3575662-87c4-4041-911f-3ffe81db7be9" providerId="ADAL" clId="{16C8AC03-CE52-4C0E-94C2-CBE39A0CF1B3}" dt="2024-07-04T20:33:03.324" v="1541" actId="478"/>
          <ac:picMkLst>
            <pc:docMk/>
            <pc:sldMk cId="4256726602" sldId="293"/>
            <ac:picMk id="1033" creationId="{BA3A6398-9598-69B9-017A-C3F1DC98494E}"/>
          </ac:picMkLst>
        </pc:picChg>
        <pc:picChg chg="add mod">
          <ac:chgData name="Paola Yadira Gibaja Cusi" userId="f3575662-87c4-4041-911f-3ffe81db7be9" providerId="ADAL" clId="{16C8AC03-CE52-4C0E-94C2-CBE39A0CF1B3}" dt="2024-07-04T20:47:32.252" v="1782" actId="167"/>
          <ac:picMkLst>
            <pc:docMk/>
            <pc:sldMk cId="4256726602" sldId="293"/>
            <ac:picMk id="1036" creationId="{02F3ADE9-4DF1-AF9D-79E7-555CB1FE696F}"/>
          </ac:picMkLst>
        </pc:picChg>
        <pc:picChg chg="add mod">
          <ac:chgData name="Paola Yadira Gibaja Cusi" userId="f3575662-87c4-4041-911f-3ffe81db7be9" providerId="ADAL" clId="{16C8AC03-CE52-4C0E-94C2-CBE39A0CF1B3}" dt="2024-07-04T20:46:29.921" v="1774" actId="1035"/>
          <ac:picMkLst>
            <pc:docMk/>
            <pc:sldMk cId="4256726602" sldId="293"/>
            <ac:picMk id="1037" creationId="{9889B000-8B08-4E49-5820-FC3F82B47D2E}"/>
          </ac:picMkLst>
        </pc:picChg>
      </pc:sldChg>
      <pc:sldChg chg="del">
        <pc:chgData name="Paola Yadira Gibaja Cusi" userId="f3575662-87c4-4041-911f-3ffe81db7be9" providerId="ADAL" clId="{16C8AC03-CE52-4C0E-94C2-CBE39A0CF1B3}" dt="2024-07-04T22:31:33.653" v="3492" actId="47"/>
        <pc:sldMkLst>
          <pc:docMk/>
          <pc:sldMk cId="2495597370" sldId="294"/>
        </pc:sldMkLst>
      </pc:sldChg>
      <pc:sldChg chg="delSp del mod">
        <pc:chgData name="Paola Yadira Gibaja Cusi" userId="f3575662-87c4-4041-911f-3ffe81db7be9" providerId="ADAL" clId="{16C8AC03-CE52-4C0E-94C2-CBE39A0CF1B3}" dt="2024-07-04T20:58:49.917" v="1895" actId="47"/>
        <pc:sldMkLst>
          <pc:docMk/>
          <pc:sldMk cId="1696950607" sldId="298"/>
        </pc:sldMkLst>
        <pc:spChg chg="del">
          <ac:chgData name="Paola Yadira Gibaja Cusi" userId="f3575662-87c4-4041-911f-3ffe81db7be9" providerId="ADAL" clId="{16C8AC03-CE52-4C0E-94C2-CBE39A0CF1B3}" dt="2024-07-04T20:56:25.258" v="1881" actId="478"/>
          <ac:spMkLst>
            <pc:docMk/>
            <pc:sldMk cId="1696950607" sldId="298"/>
            <ac:spMk id="2" creationId="{54102C7F-9D3E-FA6C-4B4B-994520AA5942}"/>
          </ac:spMkLst>
        </pc:spChg>
        <pc:spChg chg="del">
          <ac:chgData name="Paola Yadira Gibaja Cusi" userId="f3575662-87c4-4041-911f-3ffe81db7be9" providerId="ADAL" clId="{16C8AC03-CE52-4C0E-94C2-CBE39A0CF1B3}" dt="2024-07-04T20:56:25.258" v="1881" actId="478"/>
          <ac:spMkLst>
            <pc:docMk/>
            <pc:sldMk cId="1696950607" sldId="298"/>
            <ac:spMk id="3" creationId="{AB83891A-956F-FC74-B2EE-09DB8260E4A8}"/>
          </ac:spMkLst>
        </pc:spChg>
        <pc:spChg chg="del">
          <ac:chgData name="Paola Yadira Gibaja Cusi" userId="f3575662-87c4-4041-911f-3ffe81db7be9" providerId="ADAL" clId="{16C8AC03-CE52-4C0E-94C2-CBE39A0CF1B3}" dt="2024-07-04T20:56:25.258" v="1881" actId="478"/>
          <ac:spMkLst>
            <pc:docMk/>
            <pc:sldMk cId="1696950607" sldId="298"/>
            <ac:spMk id="4" creationId="{751326CA-D892-D1E9-705C-0198DF522325}"/>
          </ac:spMkLst>
        </pc:spChg>
        <pc:spChg chg="del">
          <ac:chgData name="Paola Yadira Gibaja Cusi" userId="f3575662-87c4-4041-911f-3ffe81db7be9" providerId="ADAL" clId="{16C8AC03-CE52-4C0E-94C2-CBE39A0CF1B3}" dt="2024-07-04T20:56:25.258" v="1881" actId="478"/>
          <ac:spMkLst>
            <pc:docMk/>
            <pc:sldMk cId="1696950607" sldId="298"/>
            <ac:spMk id="5" creationId="{CA56F305-E69D-5599-5775-55A190A017E5}"/>
          </ac:spMkLst>
        </pc:spChg>
      </pc:sldChg>
      <pc:sldChg chg="modSp mod">
        <pc:chgData name="Paola Yadira Gibaja Cusi" userId="f3575662-87c4-4041-911f-3ffe81db7be9" providerId="ADAL" clId="{16C8AC03-CE52-4C0E-94C2-CBE39A0CF1B3}" dt="2024-07-04T22:34:14.662" v="3603" actId="1035"/>
        <pc:sldMkLst>
          <pc:docMk/>
          <pc:sldMk cId="4152896682" sldId="299"/>
        </pc:sldMkLst>
        <pc:spChg chg="mod">
          <ac:chgData name="Paola Yadira Gibaja Cusi" userId="f3575662-87c4-4041-911f-3ffe81db7be9" providerId="ADAL" clId="{16C8AC03-CE52-4C0E-94C2-CBE39A0CF1B3}" dt="2024-07-04T22:34:14.662" v="3603" actId="1035"/>
          <ac:spMkLst>
            <pc:docMk/>
            <pc:sldMk cId="4152896682" sldId="299"/>
            <ac:spMk id="8" creationId="{1A1E4136-7599-331C-7F80-4F86FEAE0672}"/>
          </ac:spMkLst>
        </pc:spChg>
      </pc:sldChg>
      <pc:sldChg chg="del">
        <pc:chgData name="Paola Yadira Gibaja Cusi" userId="f3575662-87c4-4041-911f-3ffe81db7be9" providerId="ADAL" clId="{16C8AC03-CE52-4C0E-94C2-CBE39A0CF1B3}" dt="2024-07-04T22:31:29.042" v="3483" actId="47"/>
        <pc:sldMkLst>
          <pc:docMk/>
          <pc:sldMk cId="2439144089" sldId="315"/>
        </pc:sldMkLst>
      </pc:sldChg>
      <pc:sldChg chg="addSp delSp modSp del mod ord">
        <pc:chgData name="Paola Yadira Gibaja Cusi" userId="f3575662-87c4-4041-911f-3ffe81db7be9" providerId="ADAL" clId="{16C8AC03-CE52-4C0E-94C2-CBE39A0CF1B3}" dt="2024-07-04T22:17:28.722" v="3284" actId="47"/>
        <pc:sldMkLst>
          <pc:docMk/>
          <pc:sldMk cId="1606890754" sldId="320"/>
        </pc:sldMkLst>
        <pc:spChg chg="add ord">
          <ac:chgData name="Paola Yadira Gibaja Cusi" userId="f3575662-87c4-4041-911f-3ffe81db7be9" providerId="ADAL" clId="{16C8AC03-CE52-4C0E-94C2-CBE39A0CF1B3}" dt="2024-07-04T21:55:28.906" v="2562" actId="167"/>
          <ac:spMkLst>
            <pc:docMk/>
            <pc:sldMk cId="1606890754" sldId="320"/>
            <ac:spMk id="2" creationId="{57893933-3C48-5D44-3E9B-B6EDDB94241B}"/>
          </ac:spMkLst>
        </pc:spChg>
        <pc:spChg chg="del">
          <ac:chgData name="Paola Yadira Gibaja Cusi" userId="f3575662-87c4-4041-911f-3ffe81db7be9" providerId="ADAL" clId="{16C8AC03-CE52-4C0E-94C2-CBE39A0CF1B3}" dt="2024-07-04T21:54:56.745" v="2556" actId="478"/>
          <ac:spMkLst>
            <pc:docMk/>
            <pc:sldMk cId="1606890754" sldId="320"/>
            <ac:spMk id="5" creationId="{C1ABD491-286C-80CD-5D18-ED7404DEE54E}"/>
          </ac:spMkLst>
        </pc:spChg>
        <pc:spChg chg="del">
          <ac:chgData name="Paola Yadira Gibaja Cusi" userId="f3575662-87c4-4041-911f-3ffe81db7be9" providerId="ADAL" clId="{16C8AC03-CE52-4C0E-94C2-CBE39A0CF1B3}" dt="2024-07-04T21:54:56.745" v="2556" actId="478"/>
          <ac:spMkLst>
            <pc:docMk/>
            <pc:sldMk cId="1606890754" sldId="320"/>
            <ac:spMk id="6" creationId="{E2A5A743-EC49-97E5-E343-0A26A734AA56}"/>
          </ac:spMkLst>
        </pc:spChg>
        <pc:picChg chg="del">
          <ac:chgData name="Paola Yadira Gibaja Cusi" userId="f3575662-87c4-4041-911f-3ffe81db7be9" providerId="ADAL" clId="{16C8AC03-CE52-4C0E-94C2-CBE39A0CF1B3}" dt="2024-07-04T21:54:52.231" v="2555" actId="478"/>
          <ac:picMkLst>
            <pc:docMk/>
            <pc:sldMk cId="1606890754" sldId="320"/>
            <ac:picMk id="4" creationId="{67324401-8C3F-6B35-20AB-1D7A279ADDF7}"/>
          </ac:picMkLst>
        </pc:picChg>
        <pc:picChg chg="del mod">
          <ac:chgData name="Paola Yadira Gibaja Cusi" userId="f3575662-87c4-4041-911f-3ffe81db7be9" providerId="ADAL" clId="{16C8AC03-CE52-4C0E-94C2-CBE39A0CF1B3}" dt="2024-07-04T21:54:59.633" v="2558" actId="478"/>
          <ac:picMkLst>
            <pc:docMk/>
            <pc:sldMk cId="1606890754" sldId="320"/>
            <ac:picMk id="50" creationId="{E268E660-421D-96CC-E82D-63C6E5619A0C}"/>
          </ac:picMkLst>
        </pc:picChg>
      </pc:sldChg>
      <pc:sldChg chg="del">
        <pc:chgData name="Paola Yadira Gibaja Cusi" userId="f3575662-87c4-4041-911f-3ffe81db7be9" providerId="ADAL" clId="{16C8AC03-CE52-4C0E-94C2-CBE39A0CF1B3}" dt="2024-07-04T22:31:30.045" v="3484" actId="47"/>
        <pc:sldMkLst>
          <pc:docMk/>
          <pc:sldMk cId="1199213590" sldId="321"/>
        </pc:sldMkLst>
      </pc:sldChg>
      <pc:sldChg chg="del">
        <pc:chgData name="Paola Yadira Gibaja Cusi" userId="f3575662-87c4-4041-911f-3ffe81db7be9" providerId="ADAL" clId="{16C8AC03-CE52-4C0E-94C2-CBE39A0CF1B3}" dt="2024-07-04T22:31:31.535" v="3487" actId="47"/>
        <pc:sldMkLst>
          <pc:docMk/>
          <pc:sldMk cId="1907498909" sldId="322"/>
        </pc:sldMkLst>
      </pc:sldChg>
      <pc:sldChg chg="del">
        <pc:chgData name="Paola Yadira Gibaja Cusi" userId="f3575662-87c4-4041-911f-3ffe81db7be9" providerId="ADAL" clId="{16C8AC03-CE52-4C0E-94C2-CBE39A0CF1B3}" dt="2024-07-04T22:31:31.888" v="3488" actId="47"/>
        <pc:sldMkLst>
          <pc:docMk/>
          <pc:sldMk cId="2247155476" sldId="323"/>
        </pc:sldMkLst>
      </pc:sldChg>
      <pc:sldChg chg="del">
        <pc:chgData name="Paola Yadira Gibaja Cusi" userId="f3575662-87c4-4041-911f-3ffe81db7be9" providerId="ADAL" clId="{16C8AC03-CE52-4C0E-94C2-CBE39A0CF1B3}" dt="2024-07-04T22:31:32.271" v="3489" actId="47"/>
        <pc:sldMkLst>
          <pc:docMk/>
          <pc:sldMk cId="1914241395" sldId="324"/>
        </pc:sldMkLst>
      </pc:sldChg>
      <pc:sldChg chg="del">
        <pc:chgData name="Paola Yadira Gibaja Cusi" userId="f3575662-87c4-4041-911f-3ffe81db7be9" providerId="ADAL" clId="{16C8AC03-CE52-4C0E-94C2-CBE39A0CF1B3}" dt="2024-07-04T22:31:30.637" v="3485" actId="47"/>
        <pc:sldMkLst>
          <pc:docMk/>
          <pc:sldMk cId="3172626737" sldId="325"/>
        </pc:sldMkLst>
      </pc:sldChg>
      <pc:sldChg chg="del">
        <pc:chgData name="Paola Yadira Gibaja Cusi" userId="f3575662-87c4-4041-911f-3ffe81db7be9" providerId="ADAL" clId="{16C8AC03-CE52-4C0E-94C2-CBE39A0CF1B3}" dt="2024-07-04T22:31:31.132" v="3486" actId="47"/>
        <pc:sldMkLst>
          <pc:docMk/>
          <pc:sldMk cId="1036792325" sldId="326"/>
        </pc:sldMkLst>
      </pc:sldChg>
      <pc:sldChg chg="del">
        <pc:chgData name="Paola Yadira Gibaja Cusi" userId="f3575662-87c4-4041-911f-3ffe81db7be9" providerId="ADAL" clId="{16C8AC03-CE52-4C0E-94C2-CBE39A0CF1B3}" dt="2024-07-04T22:31:32.631" v="3490" actId="47"/>
        <pc:sldMkLst>
          <pc:docMk/>
          <pc:sldMk cId="3361973689" sldId="327"/>
        </pc:sldMkLst>
      </pc:sldChg>
      <pc:sldChg chg="del">
        <pc:chgData name="Paola Yadira Gibaja Cusi" userId="f3575662-87c4-4041-911f-3ffe81db7be9" providerId="ADAL" clId="{16C8AC03-CE52-4C0E-94C2-CBE39A0CF1B3}" dt="2024-07-04T22:31:33.043" v="3491" actId="47"/>
        <pc:sldMkLst>
          <pc:docMk/>
          <pc:sldMk cId="4054302668" sldId="328"/>
        </pc:sldMkLst>
      </pc:sldChg>
      <pc:sldChg chg="modSp mod">
        <pc:chgData name="Paola Yadira Gibaja Cusi" userId="f3575662-87c4-4041-911f-3ffe81db7be9" providerId="ADAL" clId="{16C8AC03-CE52-4C0E-94C2-CBE39A0CF1B3}" dt="2024-07-04T17:31:45.048" v="400" actId="1038"/>
        <pc:sldMkLst>
          <pc:docMk/>
          <pc:sldMk cId="1897342229" sldId="333"/>
        </pc:sldMkLst>
        <pc:spChg chg="mod">
          <ac:chgData name="Paola Yadira Gibaja Cusi" userId="f3575662-87c4-4041-911f-3ffe81db7be9" providerId="ADAL" clId="{16C8AC03-CE52-4C0E-94C2-CBE39A0CF1B3}" dt="2024-07-04T17:29:11.234" v="348" actId="6549"/>
          <ac:spMkLst>
            <pc:docMk/>
            <pc:sldMk cId="1897342229" sldId="333"/>
            <ac:spMk id="2" creationId="{E03C2FBC-1FC3-CFB4-BF6E-42E710808F90}"/>
          </ac:spMkLst>
        </pc:spChg>
        <pc:spChg chg="mod">
          <ac:chgData name="Paola Yadira Gibaja Cusi" userId="f3575662-87c4-4041-911f-3ffe81db7be9" providerId="ADAL" clId="{16C8AC03-CE52-4C0E-94C2-CBE39A0CF1B3}" dt="2024-07-04T17:30:28.187" v="365" actId="6549"/>
          <ac:spMkLst>
            <pc:docMk/>
            <pc:sldMk cId="1897342229" sldId="333"/>
            <ac:spMk id="5" creationId="{59CF78C2-FDE2-149F-FF65-77F413021A1B}"/>
          </ac:spMkLst>
        </pc:spChg>
        <pc:spChg chg="mod">
          <ac:chgData name="Paola Yadira Gibaja Cusi" userId="f3575662-87c4-4041-911f-3ffe81db7be9" providerId="ADAL" clId="{16C8AC03-CE52-4C0E-94C2-CBE39A0CF1B3}" dt="2024-07-04T17:28:01.290" v="266" actId="20577"/>
          <ac:spMkLst>
            <pc:docMk/>
            <pc:sldMk cId="1897342229" sldId="333"/>
            <ac:spMk id="6" creationId="{60A25146-0941-96DA-FBC0-79CC029C2728}"/>
          </ac:spMkLst>
        </pc:spChg>
        <pc:spChg chg="mod">
          <ac:chgData name="Paola Yadira Gibaja Cusi" userId="f3575662-87c4-4041-911f-3ffe81db7be9" providerId="ADAL" clId="{16C8AC03-CE52-4C0E-94C2-CBE39A0CF1B3}" dt="2024-07-04T17:28:57.206" v="308" actId="20577"/>
          <ac:spMkLst>
            <pc:docMk/>
            <pc:sldMk cId="1897342229" sldId="333"/>
            <ac:spMk id="7" creationId="{AA6D2428-E75C-A2F8-F131-3C5AC525C395}"/>
          </ac:spMkLst>
        </pc:spChg>
        <pc:spChg chg="mod">
          <ac:chgData name="Paola Yadira Gibaja Cusi" userId="f3575662-87c4-4041-911f-3ffe81db7be9" providerId="ADAL" clId="{16C8AC03-CE52-4C0E-94C2-CBE39A0CF1B3}" dt="2024-07-04T17:29:58.257" v="355" actId="6549"/>
          <ac:spMkLst>
            <pc:docMk/>
            <pc:sldMk cId="1897342229" sldId="333"/>
            <ac:spMk id="10" creationId="{9724CDCF-20AE-F5C8-1579-42ECDE7E0EDA}"/>
          </ac:spMkLst>
        </pc:spChg>
        <pc:spChg chg="mod">
          <ac:chgData name="Paola Yadira Gibaja Cusi" userId="f3575662-87c4-4041-911f-3ffe81db7be9" providerId="ADAL" clId="{16C8AC03-CE52-4C0E-94C2-CBE39A0CF1B3}" dt="2024-07-04T17:30:55.528" v="368" actId="20577"/>
          <ac:spMkLst>
            <pc:docMk/>
            <pc:sldMk cId="1897342229" sldId="333"/>
            <ac:spMk id="11" creationId="{CFB0CD59-B056-60A2-2F77-63B584961F8E}"/>
          </ac:spMkLst>
        </pc:spChg>
        <pc:spChg chg="mod">
          <ac:chgData name="Paola Yadira Gibaja Cusi" userId="f3575662-87c4-4041-911f-3ffe81db7be9" providerId="ADAL" clId="{16C8AC03-CE52-4C0E-94C2-CBE39A0CF1B3}" dt="2024-07-04T17:31:09.839" v="391" actId="6549"/>
          <ac:spMkLst>
            <pc:docMk/>
            <pc:sldMk cId="1897342229" sldId="333"/>
            <ac:spMk id="13" creationId="{D41D8E08-B8C4-A1AB-BC00-C8D0FC212638}"/>
          </ac:spMkLst>
        </pc:spChg>
        <pc:spChg chg="mod">
          <ac:chgData name="Paola Yadira Gibaja Cusi" userId="f3575662-87c4-4041-911f-3ffe81db7be9" providerId="ADAL" clId="{16C8AC03-CE52-4C0E-94C2-CBE39A0CF1B3}" dt="2024-07-04T17:26:53.855" v="117" actId="6549"/>
          <ac:spMkLst>
            <pc:docMk/>
            <pc:sldMk cId="1897342229" sldId="333"/>
            <ac:spMk id="18" creationId="{0D6C46CA-5289-01D9-B3F3-389CE6FD1C82}"/>
          </ac:spMkLst>
        </pc:spChg>
        <pc:spChg chg="mod">
          <ac:chgData name="Paola Yadira Gibaja Cusi" userId="f3575662-87c4-4041-911f-3ffe81db7be9" providerId="ADAL" clId="{16C8AC03-CE52-4C0E-94C2-CBE39A0CF1B3}" dt="2024-07-04T17:26:19.651" v="62" actId="6549"/>
          <ac:spMkLst>
            <pc:docMk/>
            <pc:sldMk cId="1897342229" sldId="333"/>
            <ac:spMk id="19" creationId="{0F57B487-0C60-B583-64E5-2CB150DCD894}"/>
          </ac:spMkLst>
        </pc:spChg>
        <pc:spChg chg="mod">
          <ac:chgData name="Paola Yadira Gibaja Cusi" userId="f3575662-87c4-4041-911f-3ffe81db7be9" providerId="ADAL" clId="{16C8AC03-CE52-4C0E-94C2-CBE39A0CF1B3}" dt="2024-07-04T17:27:17.144" v="168" actId="20577"/>
          <ac:spMkLst>
            <pc:docMk/>
            <pc:sldMk cId="1897342229" sldId="333"/>
            <ac:spMk id="20" creationId="{C6C0BA0E-28B1-B38F-97D5-269CB074CBFB}"/>
          </ac:spMkLst>
        </pc:spChg>
        <pc:spChg chg="mod">
          <ac:chgData name="Paola Yadira Gibaja Cusi" userId="f3575662-87c4-4041-911f-3ffe81db7be9" providerId="ADAL" clId="{16C8AC03-CE52-4C0E-94C2-CBE39A0CF1B3}" dt="2024-07-04T17:27:34.431" v="230" actId="6549"/>
          <ac:spMkLst>
            <pc:docMk/>
            <pc:sldMk cId="1897342229" sldId="333"/>
            <ac:spMk id="26" creationId="{AA6D2428-E75C-A2F8-F131-3C5AC525C395}"/>
          </ac:spMkLst>
        </pc:spChg>
        <pc:spChg chg="mod">
          <ac:chgData name="Paola Yadira Gibaja Cusi" userId="f3575662-87c4-4041-911f-3ffe81db7be9" providerId="ADAL" clId="{16C8AC03-CE52-4C0E-94C2-CBE39A0CF1B3}" dt="2024-07-04T17:31:45.048" v="400" actId="1038"/>
          <ac:spMkLst>
            <pc:docMk/>
            <pc:sldMk cId="1897342229" sldId="333"/>
            <ac:spMk id="29" creationId="{1ED79176-D3FC-6717-02EE-E619D233754E}"/>
          </ac:spMkLst>
        </pc:spChg>
      </pc:sldChg>
      <pc:sldChg chg="addSp delSp modSp del mod">
        <pc:chgData name="Paola Yadira Gibaja Cusi" userId="f3575662-87c4-4041-911f-3ffe81db7be9" providerId="ADAL" clId="{16C8AC03-CE52-4C0E-94C2-CBE39A0CF1B3}" dt="2024-07-04T19:58:35.210" v="1139" actId="47"/>
        <pc:sldMkLst>
          <pc:docMk/>
          <pc:sldMk cId="3457489671" sldId="334"/>
        </pc:sldMkLst>
        <pc:spChg chg="del">
          <ac:chgData name="Paola Yadira Gibaja Cusi" userId="f3575662-87c4-4041-911f-3ffe81db7be9" providerId="ADAL" clId="{16C8AC03-CE52-4C0E-94C2-CBE39A0CF1B3}" dt="2024-07-04T19:58:15.131" v="1138" actId="478"/>
          <ac:spMkLst>
            <pc:docMk/>
            <pc:sldMk cId="3457489671" sldId="334"/>
            <ac:spMk id="2" creationId="{049D9A80-E8D9-B91E-E332-10AC5C2C1702}"/>
          </ac:spMkLst>
        </pc:spChg>
        <pc:spChg chg="del">
          <ac:chgData name="Paola Yadira Gibaja Cusi" userId="f3575662-87c4-4041-911f-3ffe81db7be9" providerId="ADAL" clId="{16C8AC03-CE52-4C0E-94C2-CBE39A0CF1B3}" dt="2024-07-04T19:58:15.131" v="1138" actId="478"/>
          <ac:spMkLst>
            <pc:docMk/>
            <pc:sldMk cId="3457489671" sldId="334"/>
            <ac:spMk id="4" creationId="{9014FD29-5567-75B7-BF40-236094D1B8F7}"/>
          </ac:spMkLst>
        </pc:spChg>
        <pc:spChg chg="del">
          <ac:chgData name="Paola Yadira Gibaja Cusi" userId="f3575662-87c4-4041-911f-3ffe81db7be9" providerId="ADAL" clId="{16C8AC03-CE52-4C0E-94C2-CBE39A0CF1B3}" dt="2024-07-04T19:58:15.131" v="1138" actId="478"/>
          <ac:spMkLst>
            <pc:docMk/>
            <pc:sldMk cId="3457489671" sldId="334"/>
            <ac:spMk id="5" creationId="{B53AC436-A13E-679C-EFC5-566B94C7D72E}"/>
          </ac:spMkLst>
        </pc:spChg>
        <pc:spChg chg="add mod">
          <ac:chgData name="Paola Yadira Gibaja Cusi" userId="f3575662-87c4-4041-911f-3ffe81db7be9" providerId="ADAL" clId="{16C8AC03-CE52-4C0E-94C2-CBE39A0CF1B3}" dt="2024-07-04T19:58:15.131" v="1138" actId="478"/>
          <ac:spMkLst>
            <pc:docMk/>
            <pc:sldMk cId="3457489671" sldId="334"/>
            <ac:spMk id="6" creationId="{E32A2C9C-B96C-5FD2-C597-872E80917925}"/>
          </ac:spMkLst>
        </pc:spChg>
        <pc:spChg chg="add mod">
          <ac:chgData name="Paola Yadira Gibaja Cusi" userId="f3575662-87c4-4041-911f-3ffe81db7be9" providerId="ADAL" clId="{16C8AC03-CE52-4C0E-94C2-CBE39A0CF1B3}" dt="2024-07-04T19:58:15.131" v="1138" actId="478"/>
          <ac:spMkLst>
            <pc:docMk/>
            <pc:sldMk cId="3457489671" sldId="334"/>
            <ac:spMk id="8" creationId="{2A6BFEE4-FCB2-F335-FCEB-0029FD54D6CA}"/>
          </ac:spMkLst>
        </pc:spChg>
        <pc:spChg chg="del">
          <ac:chgData name="Paola Yadira Gibaja Cusi" userId="f3575662-87c4-4041-911f-3ffe81db7be9" providerId="ADAL" clId="{16C8AC03-CE52-4C0E-94C2-CBE39A0CF1B3}" dt="2024-07-04T19:58:15.131" v="1138" actId="478"/>
          <ac:spMkLst>
            <pc:docMk/>
            <pc:sldMk cId="3457489671" sldId="334"/>
            <ac:spMk id="12" creationId="{DE3568EF-4225-4532-A5B4-682D8CB2C7C9}"/>
          </ac:spMkLst>
        </pc:spChg>
      </pc:sldChg>
      <pc:sldChg chg="addSp delSp modSp mod">
        <pc:chgData name="Paola Yadira Gibaja Cusi" userId="f3575662-87c4-4041-911f-3ffe81db7be9" providerId="ADAL" clId="{16C8AC03-CE52-4C0E-94C2-CBE39A0CF1B3}" dt="2024-07-04T20:23:40.031" v="1345" actId="1038"/>
        <pc:sldMkLst>
          <pc:docMk/>
          <pc:sldMk cId="365981683" sldId="335"/>
        </pc:sldMkLst>
        <pc:spChg chg="del">
          <ac:chgData name="Paola Yadira Gibaja Cusi" userId="f3575662-87c4-4041-911f-3ffe81db7be9" providerId="ADAL" clId="{16C8AC03-CE52-4C0E-94C2-CBE39A0CF1B3}" dt="2024-07-04T19:58:41.264" v="1140" actId="478"/>
          <ac:spMkLst>
            <pc:docMk/>
            <pc:sldMk cId="365981683" sldId="335"/>
            <ac:spMk id="2" creationId="{049D9A80-E8D9-B91E-E332-10AC5C2C1702}"/>
          </ac:spMkLst>
        </pc:spChg>
        <pc:spChg chg="del">
          <ac:chgData name="Paola Yadira Gibaja Cusi" userId="f3575662-87c4-4041-911f-3ffe81db7be9" providerId="ADAL" clId="{16C8AC03-CE52-4C0E-94C2-CBE39A0CF1B3}" dt="2024-07-04T19:58:41.264" v="1140" actId="478"/>
          <ac:spMkLst>
            <pc:docMk/>
            <pc:sldMk cId="365981683" sldId="335"/>
            <ac:spMk id="4" creationId="{9014FD29-5567-75B7-BF40-236094D1B8F7}"/>
          </ac:spMkLst>
        </pc:spChg>
        <pc:spChg chg="del">
          <ac:chgData name="Paola Yadira Gibaja Cusi" userId="f3575662-87c4-4041-911f-3ffe81db7be9" providerId="ADAL" clId="{16C8AC03-CE52-4C0E-94C2-CBE39A0CF1B3}" dt="2024-07-04T19:58:41.264" v="1140" actId="478"/>
          <ac:spMkLst>
            <pc:docMk/>
            <pc:sldMk cId="365981683" sldId="335"/>
            <ac:spMk id="5" creationId="{B53AC436-A13E-679C-EFC5-566B94C7D72E}"/>
          </ac:spMkLst>
        </pc:spChg>
        <pc:spChg chg="add del mod">
          <ac:chgData name="Paola Yadira Gibaja Cusi" userId="f3575662-87c4-4041-911f-3ffe81db7be9" providerId="ADAL" clId="{16C8AC03-CE52-4C0E-94C2-CBE39A0CF1B3}" dt="2024-07-04T19:58:45.762" v="1141" actId="478"/>
          <ac:spMkLst>
            <pc:docMk/>
            <pc:sldMk cId="365981683" sldId="335"/>
            <ac:spMk id="6" creationId="{174FA81C-C722-68B7-E478-3331DBAEF15F}"/>
          </ac:spMkLst>
        </pc:spChg>
        <pc:spChg chg="add del mod">
          <ac:chgData name="Paola Yadira Gibaja Cusi" userId="f3575662-87c4-4041-911f-3ffe81db7be9" providerId="ADAL" clId="{16C8AC03-CE52-4C0E-94C2-CBE39A0CF1B3}" dt="2024-07-04T19:58:47.989" v="1142" actId="478"/>
          <ac:spMkLst>
            <pc:docMk/>
            <pc:sldMk cId="365981683" sldId="335"/>
            <ac:spMk id="8" creationId="{A6636562-B0D6-C583-1D94-BD9B1B00E16F}"/>
          </ac:spMkLst>
        </pc:spChg>
        <pc:spChg chg="add mod">
          <ac:chgData name="Paola Yadira Gibaja Cusi" userId="f3575662-87c4-4041-911f-3ffe81db7be9" providerId="ADAL" clId="{16C8AC03-CE52-4C0E-94C2-CBE39A0CF1B3}" dt="2024-07-04T20:23:40.031" v="1345" actId="1038"/>
          <ac:spMkLst>
            <pc:docMk/>
            <pc:sldMk cId="365981683" sldId="335"/>
            <ac:spMk id="9" creationId="{46F11211-18C5-5DF5-9EB3-A553FAABABE3}"/>
          </ac:spMkLst>
        </pc:spChg>
        <pc:spChg chg="add mod">
          <ac:chgData name="Paola Yadira Gibaja Cusi" userId="f3575662-87c4-4041-911f-3ffe81db7be9" providerId="ADAL" clId="{16C8AC03-CE52-4C0E-94C2-CBE39A0CF1B3}" dt="2024-07-04T19:58:58.917" v="1143"/>
          <ac:spMkLst>
            <pc:docMk/>
            <pc:sldMk cId="365981683" sldId="335"/>
            <ac:spMk id="10" creationId="{F33E202B-5E85-E491-D775-2C753B043A29}"/>
          </ac:spMkLst>
        </pc:spChg>
        <pc:spChg chg="del">
          <ac:chgData name="Paola Yadira Gibaja Cusi" userId="f3575662-87c4-4041-911f-3ffe81db7be9" providerId="ADAL" clId="{16C8AC03-CE52-4C0E-94C2-CBE39A0CF1B3}" dt="2024-07-04T19:58:41.264" v="1140" actId="478"/>
          <ac:spMkLst>
            <pc:docMk/>
            <pc:sldMk cId="365981683" sldId="335"/>
            <ac:spMk id="12" creationId="{DE3568EF-4225-4532-A5B4-682D8CB2C7C9}"/>
          </ac:spMkLst>
        </pc:spChg>
        <pc:spChg chg="mod">
          <ac:chgData name="Paola Yadira Gibaja Cusi" userId="f3575662-87c4-4041-911f-3ffe81db7be9" providerId="ADAL" clId="{16C8AC03-CE52-4C0E-94C2-CBE39A0CF1B3}" dt="2024-07-04T19:58:58.917" v="1143"/>
          <ac:spMkLst>
            <pc:docMk/>
            <pc:sldMk cId="365981683" sldId="335"/>
            <ac:spMk id="13" creationId="{2B443DCA-E0C9-89F9-8C30-453D0CABBD6A}"/>
          </ac:spMkLst>
        </pc:spChg>
        <pc:spChg chg="mod">
          <ac:chgData name="Paola Yadira Gibaja Cusi" userId="f3575662-87c4-4041-911f-3ffe81db7be9" providerId="ADAL" clId="{16C8AC03-CE52-4C0E-94C2-CBE39A0CF1B3}" dt="2024-07-04T19:59:36.101" v="1147" actId="20577"/>
          <ac:spMkLst>
            <pc:docMk/>
            <pc:sldMk cId="365981683" sldId="335"/>
            <ac:spMk id="14" creationId="{42F987C8-D992-B7DD-FFE7-45DC4E8CC210}"/>
          </ac:spMkLst>
        </pc:spChg>
        <pc:spChg chg="mod">
          <ac:chgData name="Paola Yadira Gibaja Cusi" userId="f3575662-87c4-4041-911f-3ffe81db7be9" providerId="ADAL" clId="{16C8AC03-CE52-4C0E-94C2-CBE39A0CF1B3}" dt="2024-07-04T19:58:58.917" v="1143"/>
          <ac:spMkLst>
            <pc:docMk/>
            <pc:sldMk cId="365981683" sldId="335"/>
            <ac:spMk id="16" creationId="{DE0F76B8-B762-8B9D-886D-DA0089EF3E97}"/>
          </ac:spMkLst>
        </pc:spChg>
        <pc:spChg chg="mod">
          <ac:chgData name="Paola Yadira Gibaja Cusi" userId="f3575662-87c4-4041-911f-3ffe81db7be9" providerId="ADAL" clId="{16C8AC03-CE52-4C0E-94C2-CBE39A0CF1B3}" dt="2024-07-04T19:59:43.506" v="1149" actId="20577"/>
          <ac:spMkLst>
            <pc:docMk/>
            <pc:sldMk cId="365981683" sldId="335"/>
            <ac:spMk id="17" creationId="{1F0924D3-8BD4-8EFB-7F1D-3FA92F5D4EF4}"/>
          </ac:spMkLst>
        </pc:spChg>
        <pc:spChg chg="mod">
          <ac:chgData name="Paola Yadira Gibaja Cusi" userId="f3575662-87c4-4041-911f-3ffe81db7be9" providerId="ADAL" clId="{16C8AC03-CE52-4C0E-94C2-CBE39A0CF1B3}" dt="2024-07-04T20:02:38.453" v="1161" actId="208"/>
          <ac:spMkLst>
            <pc:docMk/>
            <pc:sldMk cId="365981683" sldId="335"/>
            <ac:spMk id="19" creationId="{D8DB9AC2-EC6F-CB18-582E-5D06587AC2FD}"/>
          </ac:spMkLst>
        </pc:spChg>
        <pc:spChg chg="mod">
          <ac:chgData name="Paola Yadira Gibaja Cusi" userId="f3575662-87c4-4041-911f-3ffe81db7be9" providerId="ADAL" clId="{16C8AC03-CE52-4C0E-94C2-CBE39A0CF1B3}" dt="2024-07-04T20:02:16.418" v="1160" actId="2085"/>
          <ac:spMkLst>
            <pc:docMk/>
            <pc:sldMk cId="365981683" sldId="335"/>
            <ac:spMk id="20" creationId="{2831B9AF-8451-FEA3-2420-CA913E9ED335}"/>
          </ac:spMkLst>
        </pc:spChg>
        <pc:spChg chg="add mod">
          <ac:chgData name="Paola Yadira Gibaja Cusi" userId="f3575662-87c4-4041-911f-3ffe81db7be9" providerId="ADAL" clId="{16C8AC03-CE52-4C0E-94C2-CBE39A0CF1B3}" dt="2024-07-04T19:59:25.546" v="1145" actId="1035"/>
          <ac:spMkLst>
            <pc:docMk/>
            <pc:sldMk cId="365981683" sldId="335"/>
            <ac:spMk id="21" creationId="{9FA0FAA2-3AFF-E287-10E4-D1D4851DD5CB}"/>
          </ac:spMkLst>
        </pc:spChg>
        <pc:spChg chg="add mod">
          <ac:chgData name="Paola Yadira Gibaja Cusi" userId="f3575662-87c4-4041-911f-3ffe81db7be9" providerId="ADAL" clId="{16C8AC03-CE52-4C0E-94C2-CBE39A0CF1B3}" dt="2024-07-04T19:59:25.546" v="1145" actId="1035"/>
          <ac:spMkLst>
            <pc:docMk/>
            <pc:sldMk cId="365981683" sldId="335"/>
            <ac:spMk id="22" creationId="{92090686-9365-4AE5-9BCB-F0C3F72D0C29}"/>
          </ac:spMkLst>
        </pc:spChg>
        <pc:spChg chg="add mod">
          <ac:chgData name="Paola Yadira Gibaja Cusi" userId="f3575662-87c4-4041-911f-3ffe81db7be9" providerId="ADAL" clId="{16C8AC03-CE52-4C0E-94C2-CBE39A0CF1B3}" dt="2024-07-04T19:59:25.546" v="1145" actId="1035"/>
          <ac:spMkLst>
            <pc:docMk/>
            <pc:sldMk cId="365981683" sldId="335"/>
            <ac:spMk id="23" creationId="{14C63E82-635D-B4CC-A998-8000696396ED}"/>
          </ac:spMkLst>
        </pc:spChg>
        <pc:spChg chg="add mod">
          <ac:chgData name="Paola Yadira Gibaja Cusi" userId="f3575662-87c4-4041-911f-3ffe81db7be9" providerId="ADAL" clId="{16C8AC03-CE52-4C0E-94C2-CBE39A0CF1B3}" dt="2024-07-04T19:59:12.804" v="1144"/>
          <ac:spMkLst>
            <pc:docMk/>
            <pc:sldMk cId="365981683" sldId="335"/>
            <ac:spMk id="24" creationId="{4922CDF1-E6C6-F978-5B94-42AF78A7FB6C}"/>
          </ac:spMkLst>
        </pc:spChg>
        <pc:spChg chg="del">
          <ac:chgData name="Paola Yadira Gibaja Cusi" userId="f3575662-87c4-4041-911f-3ffe81db7be9" providerId="ADAL" clId="{16C8AC03-CE52-4C0E-94C2-CBE39A0CF1B3}" dt="2024-07-04T20:23:07.744" v="1340" actId="478"/>
          <ac:spMkLst>
            <pc:docMk/>
            <pc:sldMk cId="365981683" sldId="335"/>
            <ac:spMk id="25" creationId="{B709F4A7-F01D-6B53-2DA1-0ADD354B85BC}"/>
          </ac:spMkLst>
        </pc:spChg>
        <pc:grpChg chg="add mod">
          <ac:chgData name="Paola Yadira Gibaja Cusi" userId="f3575662-87c4-4041-911f-3ffe81db7be9" providerId="ADAL" clId="{16C8AC03-CE52-4C0E-94C2-CBE39A0CF1B3}" dt="2024-07-04T19:59:25.546" v="1145" actId="1035"/>
          <ac:grpSpMkLst>
            <pc:docMk/>
            <pc:sldMk cId="365981683" sldId="335"/>
            <ac:grpSpMk id="11" creationId="{98E6D7A9-C5A3-2001-E8E9-0A37AE2821AE}"/>
          </ac:grpSpMkLst>
        </pc:grpChg>
        <pc:grpChg chg="add mod">
          <ac:chgData name="Paola Yadira Gibaja Cusi" userId="f3575662-87c4-4041-911f-3ffe81db7be9" providerId="ADAL" clId="{16C8AC03-CE52-4C0E-94C2-CBE39A0CF1B3}" dt="2024-07-04T19:59:25.546" v="1145" actId="1035"/>
          <ac:grpSpMkLst>
            <pc:docMk/>
            <pc:sldMk cId="365981683" sldId="335"/>
            <ac:grpSpMk id="15" creationId="{5520BB96-6E23-EFED-8335-EB7BF8DA64EF}"/>
          </ac:grpSpMkLst>
        </pc:grpChg>
        <pc:grpChg chg="add mod">
          <ac:chgData name="Paola Yadira Gibaja Cusi" userId="f3575662-87c4-4041-911f-3ffe81db7be9" providerId="ADAL" clId="{16C8AC03-CE52-4C0E-94C2-CBE39A0CF1B3}" dt="2024-07-04T19:59:25.546" v="1145" actId="1035"/>
          <ac:grpSpMkLst>
            <pc:docMk/>
            <pc:sldMk cId="365981683" sldId="335"/>
            <ac:grpSpMk id="18" creationId="{46110119-BC8D-1AAB-01B0-50AF80B92C13}"/>
          </ac:grpSpMkLst>
        </pc:grpChg>
      </pc:sldChg>
      <pc:sldChg chg="del">
        <pc:chgData name="Paola Yadira Gibaja Cusi" userId="f3575662-87c4-4041-911f-3ffe81db7be9" providerId="ADAL" clId="{16C8AC03-CE52-4C0E-94C2-CBE39A0CF1B3}" dt="2024-07-04T22:31:28.475" v="3482" actId="47"/>
        <pc:sldMkLst>
          <pc:docMk/>
          <pc:sldMk cId="3258373650" sldId="336"/>
        </pc:sldMkLst>
      </pc:sldChg>
      <pc:sldChg chg="addSp delSp modSp mod">
        <pc:chgData name="Paola Yadira Gibaja Cusi" userId="f3575662-87c4-4041-911f-3ffe81db7be9" providerId="ADAL" clId="{16C8AC03-CE52-4C0E-94C2-CBE39A0CF1B3}" dt="2024-07-04T21:07:26.826" v="2132" actId="1076"/>
        <pc:sldMkLst>
          <pc:docMk/>
          <pc:sldMk cId="275847177" sldId="337"/>
        </pc:sldMkLst>
        <pc:spChg chg="add mod">
          <ac:chgData name="Paola Yadira Gibaja Cusi" userId="f3575662-87c4-4041-911f-3ffe81db7be9" providerId="ADAL" clId="{16C8AC03-CE52-4C0E-94C2-CBE39A0CF1B3}" dt="2024-07-04T20:12:52.506" v="1245"/>
          <ac:spMkLst>
            <pc:docMk/>
            <pc:sldMk cId="275847177" sldId="337"/>
            <ac:spMk id="2" creationId="{2B31ED9F-ADC9-B1B6-8924-6983430F4D83}"/>
          </ac:spMkLst>
        </pc:spChg>
        <pc:spChg chg="add mod">
          <ac:chgData name="Paola Yadira Gibaja Cusi" userId="f3575662-87c4-4041-911f-3ffe81db7be9" providerId="ADAL" clId="{16C8AC03-CE52-4C0E-94C2-CBE39A0CF1B3}" dt="2024-07-04T20:24:13.374" v="1376" actId="1037"/>
          <ac:spMkLst>
            <pc:docMk/>
            <pc:sldMk cId="275847177" sldId="337"/>
            <ac:spMk id="3" creationId="{F18AC974-AD3D-D435-BF17-3DE48EBC9119}"/>
          </ac:spMkLst>
        </pc:spChg>
        <pc:spChg chg="add mod">
          <ac:chgData name="Paola Yadira Gibaja Cusi" userId="f3575662-87c4-4041-911f-3ffe81db7be9" providerId="ADAL" clId="{16C8AC03-CE52-4C0E-94C2-CBE39A0CF1B3}" dt="2024-07-04T21:07:12.701" v="2120"/>
          <ac:spMkLst>
            <pc:docMk/>
            <pc:sldMk cId="275847177" sldId="337"/>
            <ac:spMk id="5" creationId="{D3EC98EE-CD56-53F3-5C5C-D6FE719FFD8F}"/>
          </ac:spMkLst>
        </pc:spChg>
        <pc:spChg chg="add mod">
          <ac:chgData name="Paola Yadira Gibaja Cusi" userId="f3575662-87c4-4041-911f-3ffe81db7be9" providerId="ADAL" clId="{16C8AC03-CE52-4C0E-94C2-CBE39A0CF1B3}" dt="2024-07-04T21:07:12.701" v="2120"/>
          <ac:spMkLst>
            <pc:docMk/>
            <pc:sldMk cId="275847177" sldId="337"/>
            <ac:spMk id="6" creationId="{71D33ED1-B760-E385-562D-DA0557E78146}"/>
          </ac:spMkLst>
        </pc:spChg>
        <pc:spChg chg="add mod">
          <ac:chgData name="Paola Yadira Gibaja Cusi" userId="f3575662-87c4-4041-911f-3ffe81db7be9" providerId="ADAL" clId="{16C8AC03-CE52-4C0E-94C2-CBE39A0CF1B3}" dt="2024-07-04T21:07:12.701" v="2120"/>
          <ac:spMkLst>
            <pc:docMk/>
            <pc:sldMk cId="275847177" sldId="337"/>
            <ac:spMk id="7" creationId="{D2E0AD34-DB49-D28D-9D63-CE3AAAAE4D2D}"/>
          </ac:spMkLst>
        </pc:spChg>
        <pc:spChg chg="add mod">
          <ac:chgData name="Paola Yadira Gibaja Cusi" userId="f3575662-87c4-4041-911f-3ffe81db7be9" providerId="ADAL" clId="{16C8AC03-CE52-4C0E-94C2-CBE39A0CF1B3}" dt="2024-07-04T21:07:12.701" v="2120"/>
          <ac:spMkLst>
            <pc:docMk/>
            <pc:sldMk cId="275847177" sldId="337"/>
            <ac:spMk id="8" creationId="{214ECEF7-B082-11AE-C3C5-151C5D7FC2D6}"/>
          </ac:spMkLst>
        </pc:spChg>
        <pc:spChg chg="del">
          <ac:chgData name="Paola Yadira Gibaja Cusi" userId="f3575662-87c4-4041-911f-3ffe81db7be9" providerId="ADAL" clId="{16C8AC03-CE52-4C0E-94C2-CBE39A0CF1B3}" dt="2024-07-04T20:14:24.881" v="1273" actId="478"/>
          <ac:spMkLst>
            <pc:docMk/>
            <pc:sldMk cId="275847177" sldId="337"/>
            <ac:spMk id="9" creationId="{46F11211-18C5-5DF5-9EB3-A553FAABABE3}"/>
          </ac:spMkLst>
        </pc:spChg>
        <pc:spChg chg="del">
          <ac:chgData name="Paola Yadira Gibaja Cusi" userId="f3575662-87c4-4041-911f-3ffe81db7be9" providerId="ADAL" clId="{16C8AC03-CE52-4C0E-94C2-CBE39A0CF1B3}" dt="2024-07-04T20:12:55.570" v="1246" actId="478"/>
          <ac:spMkLst>
            <pc:docMk/>
            <pc:sldMk cId="275847177" sldId="337"/>
            <ac:spMk id="10" creationId="{F33E202B-5E85-E491-D775-2C753B043A29}"/>
          </ac:spMkLst>
        </pc:spChg>
        <pc:spChg chg="del">
          <ac:chgData name="Paola Yadira Gibaja Cusi" userId="f3575662-87c4-4041-911f-3ffe81db7be9" providerId="ADAL" clId="{16C8AC03-CE52-4C0E-94C2-CBE39A0CF1B3}" dt="2024-07-04T20:13:15.826" v="1261" actId="478"/>
          <ac:spMkLst>
            <pc:docMk/>
            <pc:sldMk cId="275847177" sldId="337"/>
            <ac:spMk id="21" creationId="{9FA0FAA2-3AFF-E287-10E4-D1D4851DD5CB}"/>
          </ac:spMkLst>
        </pc:spChg>
        <pc:spChg chg="del">
          <ac:chgData name="Paola Yadira Gibaja Cusi" userId="f3575662-87c4-4041-911f-3ffe81db7be9" providerId="ADAL" clId="{16C8AC03-CE52-4C0E-94C2-CBE39A0CF1B3}" dt="2024-07-04T20:13:15.826" v="1261" actId="478"/>
          <ac:spMkLst>
            <pc:docMk/>
            <pc:sldMk cId="275847177" sldId="337"/>
            <ac:spMk id="22" creationId="{92090686-9365-4AE5-9BCB-F0C3F72D0C29}"/>
          </ac:spMkLst>
        </pc:spChg>
        <pc:spChg chg="del">
          <ac:chgData name="Paola Yadira Gibaja Cusi" userId="f3575662-87c4-4041-911f-3ffe81db7be9" providerId="ADAL" clId="{16C8AC03-CE52-4C0E-94C2-CBE39A0CF1B3}" dt="2024-07-04T20:13:15.826" v="1261" actId="478"/>
          <ac:spMkLst>
            <pc:docMk/>
            <pc:sldMk cId="275847177" sldId="337"/>
            <ac:spMk id="23" creationId="{14C63E82-635D-B4CC-A998-8000696396ED}"/>
          </ac:spMkLst>
        </pc:spChg>
        <pc:spChg chg="mod">
          <ac:chgData name="Paola Yadira Gibaja Cusi" userId="f3575662-87c4-4041-911f-3ffe81db7be9" providerId="ADAL" clId="{16C8AC03-CE52-4C0E-94C2-CBE39A0CF1B3}" dt="2024-07-04T20:13:07.902" v="1260" actId="1037"/>
          <ac:spMkLst>
            <pc:docMk/>
            <pc:sldMk cId="275847177" sldId="337"/>
            <ac:spMk id="24" creationId="{4922CDF1-E6C6-F978-5B94-42AF78A7FB6C}"/>
          </ac:spMkLst>
        </pc:spChg>
        <pc:spChg chg="add mod">
          <ac:chgData name="Paola Yadira Gibaja Cusi" userId="f3575662-87c4-4041-911f-3ffe81db7be9" providerId="ADAL" clId="{16C8AC03-CE52-4C0E-94C2-CBE39A0CF1B3}" dt="2024-07-04T21:07:12.701" v="2120"/>
          <ac:spMkLst>
            <pc:docMk/>
            <pc:sldMk cId="275847177" sldId="337"/>
            <ac:spMk id="25" creationId="{27286A25-D1AE-E82E-D45C-DEB214977403}"/>
          </ac:spMkLst>
        </pc:spChg>
        <pc:spChg chg="add mod">
          <ac:chgData name="Paola Yadira Gibaja Cusi" userId="f3575662-87c4-4041-911f-3ffe81db7be9" providerId="ADAL" clId="{16C8AC03-CE52-4C0E-94C2-CBE39A0CF1B3}" dt="2024-07-04T21:07:26.826" v="2132" actId="1076"/>
          <ac:spMkLst>
            <pc:docMk/>
            <pc:sldMk cId="275847177" sldId="337"/>
            <ac:spMk id="26" creationId="{516325AA-CA56-1F2C-94A0-A3920EB50ABD}"/>
          </ac:spMkLst>
        </pc:spChg>
        <pc:grpChg chg="del">
          <ac:chgData name="Paola Yadira Gibaja Cusi" userId="f3575662-87c4-4041-911f-3ffe81db7be9" providerId="ADAL" clId="{16C8AC03-CE52-4C0E-94C2-CBE39A0CF1B3}" dt="2024-07-04T20:13:15.826" v="1261" actId="478"/>
          <ac:grpSpMkLst>
            <pc:docMk/>
            <pc:sldMk cId="275847177" sldId="337"/>
            <ac:grpSpMk id="11" creationId="{98E6D7A9-C5A3-2001-E8E9-0A37AE2821AE}"/>
          </ac:grpSpMkLst>
        </pc:grpChg>
        <pc:grpChg chg="del">
          <ac:chgData name="Paola Yadira Gibaja Cusi" userId="f3575662-87c4-4041-911f-3ffe81db7be9" providerId="ADAL" clId="{16C8AC03-CE52-4C0E-94C2-CBE39A0CF1B3}" dt="2024-07-04T20:13:15.826" v="1261" actId="478"/>
          <ac:grpSpMkLst>
            <pc:docMk/>
            <pc:sldMk cId="275847177" sldId="337"/>
            <ac:grpSpMk id="15" creationId="{5520BB96-6E23-EFED-8335-EB7BF8DA64EF}"/>
          </ac:grpSpMkLst>
        </pc:grpChg>
        <pc:grpChg chg="del">
          <ac:chgData name="Paola Yadira Gibaja Cusi" userId="f3575662-87c4-4041-911f-3ffe81db7be9" providerId="ADAL" clId="{16C8AC03-CE52-4C0E-94C2-CBE39A0CF1B3}" dt="2024-07-04T20:13:15.826" v="1261" actId="478"/>
          <ac:grpSpMkLst>
            <pc:docMk/>
            <pc:sldMk cId="275847177" sldId="337"/>
            <ac:grpSpMk id="18" creationId="{46110119-BC8D-1AAB-01B0-50AF80B92C13}"/>
          </ac:grpSpMkLst>
        </pc:grpChg>
        <pc:picChg chg="add del mod">
          <ac:chgData name="Paola Yadira Gibaja Cusi" userId="f3575662-87c4-4041-911f-3ffe81db7be9" providerId="ADAL" clId="{16C8AC03-CE52-4C0E-94C2-CBE39A0CF1B3}" dt="2024-07-04T20:13:37.167" v="1265" actId="478"/>
          <ac:picMkLst>
            <pc:docMk/>
            <pc:sldMk cId="275847177" sldId="337"/>
            <ac:picMk id="12" creationId="{74CF3BB6-F841-F012-47F4-EBF5D2A416D7}"/>
          </ac:picMkLst>
        </pc:picChg>
        <pc:picChg chg="add mod">
          <ac:chgData name="Paola Yadira Gibaja Cusi" userId="f3575662-87c4-4041-911f-3ffe81db7be9" providerId="ADAL" clId="{16C8AC03-CE52-4C0E-94C2-CBE39A0CF1B3}" dt="2024-07-04T20:13:54.045" v="1269" actId="1076"/>
          <ac:picMkLst>
            <pc:docMk/>
            <pc:sldMk cId="275847177" sldId="337"/>
            <ac:picMk id="4098" creationId="{C0337023-1712-6E49-961E-77E945EC5B41}"/>
          </ac:picMkLst>
        </pc:picChg>
      </pc:sldChg>
      <pc:sldChg chg="addSp delSp modSp mod ord">
        <pc:chgData name="Paola Yadira Gibaja Cusi" userId="f3575662-87c4-4041-911f-3ffe81db7be9" providerId="ADAL" clId="{16C8AC03-CE52-4C0E-94C2-CBE39A0CF1B3}" dt="2024-07-04T21:04:24.281" v="2007" actId="20577"/>
        <pc:sldMkLst>
          <pc:docMk/>
          <pc:sldMk cId="2478947397" sldId="338"/>
        </pc:sldMkLst>
        <pc:spChg chg="mod">
          <ac:chgData name="Paola Yadira Gibaja Cusi" userId="f3575662-87c4-4041-911f-3ffe81db7be9" providerId="ADAL" clId="{16C8AC03-CE52-4C0E-94C2-CBE39A0CF1B3}" dt="2024-07-04T21:04:24.281" v="2007" actId="20577"/>
          <ac:spMkLst>
            <pc:docMk/>
            <pc:sldMk cId="2478947397" sldId="338"/>
            <ac:spMk id="2" creationId="{2B31ED9F-ADC9-B1B6-8924-6983430F4D83}"/>
          </ac:spMkLst>
        </pc:spChg>
        <pc:spChg chg="del">
          <ac:chgData name="Paola Yadira Gibaja Cusi" userId="f3575662-87c4-4041-911f-3ffe81db7be9" providerId="ADAL" clId="{16C8AC03-CE52-4C0E-94C2-CBE39A0CF1B3}" dt="2024-07-04T20:22:49.174" v="1337" actId="478"/>
          <ac:spMkLst>
            <pc:docMk/>
            <pc:sldMk cId="2478947397" sldId="338"/>
            <ac:spMk id="3" creationId="{F18AC974-AD3D-D435-BF17-3DE48EBC9119}"/>
          </ac:spMkLst>
        </pc:spChg>
        <pc:spChg chg="add mod">
          <ac:chgData name="Paola Yadira Gibaja Cusi" userId="f3575662-87c4-4041-911f-3ffe81db7be9" providerId="ADAL" clId="{16C8AC03-CE52-4C0E-94C2-CBE39A0CF1B3}" dt="2024-07-04T20:32:17.165" v="1538" actId="207"/>
          <ac:spMkLst>
            <pc:docMk/>
            <pc:sldMk cId="2478947397" sldId="338"/>
            <ac:spMk id="4" creationId="{523153DC-78A7-EA52-79AA-900890B29F9B}"/>
          </ac:spMkLst>
        </pc:spChg>
        <pc:spChg chg="add mod">
          <ac:chgData name="Paola Yadira Gibaja Cusi" userId="f3575662-87c4-4041-911f-3ffe81db7be9" providerId="ADAL" clId="{16C8AC03-CE52-4C0E-94C2-CBE39A0CF1B3}" dt="2024-07-04T20:31:27.225" v="1506" actId="1035"/>
          <ac:spMkLst>
            <pc:docMk/>
            <pc:sldMk cId="2478947397" sldId="338"/>
            <ac:spMk id="5" creationId="{81187449-5CB5-F201-62DA-A794CB030F2D}"/>
          </ac:spMkLst>
        </pc:spChg>
        <pc:picChg chg="del">
          <ac:chgData name="Paola Yadira Gibaja Cusi" userId="f3575662-87c4-4041-911f-3ffe81db7be9" providerId="ADAL" clId="{16C8AC03-CE52-4C0E-94C2-CBE39A0CF1B3}" dt="2024-07-04T20:18:43.354" v="1304" actId="478"/>
          <ac:picMkLst>
            <pc:docMk/>
            <pc:sldMk cId="2478947397" sldId="338"/>
            <ac:picMk id="4098" creationId="{C0337023-1712-6E49-961E-77E945EC5B41}"/>
          </ac:picMkLst>
        </pc:picChg>
        <pc:picChg chg="add del mod">
          <ac:chgData name="Paola Yadira Gibaja Cusi" userId="f3575662-87c4-4041-911f-3ffe81db7be9" providerId="ADAL" clId="{16C8AC03-CE52-4C0E-94C2-CBE39A0CF1B3}" dt="2024-07-04T20:21:26.496" v="1308" actId="478"/>
          <ac:picMkLst>
            <pc:docMk/>
            <pc:sldMk cId="2478947397" sldId="338"/>
            <ac:picMk id="7170" creationId="{4CE87FEA-85F9-11EE-100A-05E6F0B30375}"/>
          </ac:picMkLst>
        </pc:picChg>
        <pc:picChg chg="add del mod">
          <ac:chgData name="Paola Yadira Gibaja Cusi" userId="f3575662-87c4-4041-911f-3ffe81db7be9" providerId="ADAL" clId="{16C8AC03-CE52-4C0E-94C2-CBE39A0CF1B3}" dt="2024-07-04T20:25:19.335" v="1384" actId="478"/>
          <ac:picMkLst>
            <pc:docMk/>
            <pc:sldMk cId="2478947397" sldId="338"/>
            <ac:picMk id="7172" creationId="{2A1541E2-A6C8-22DA-8775-3818A76C59C3}"/>
          </ac:picMkLst>
        </pc:picChg>
      </pc:sldChg>
      <pc:sldChg chg="addSp delSp modSp mod">
        <pc:chgData name="Paola Yadira Gibaja Cusi" userId="f3575662-87c4-4041-911f-3ffe81db7be9" providerId="ADAL" clId="{16C8AC03-CE52-4C0E-94C2-CBE39A0CF1B3}" dt="2024-07-04T21:57:08.529" v="2575" actId="1076"/>
        <pc:sldMkLst>
          <pc:docMk/>
          <pc:sldMk cId="4060070025" sldId="339"/>
        </pc:sldMkLst>
        <pc:spChg chg="mod">
          <ac:chgData name="Paola Yadira Gibaja Cusi" userId="f3575662-87c4-4041-911f-3ffe81db7be9" providerId="ADAL" clId="{16C8AC03-CE52-4C0E-94C2-CBE39A0CF1B3}" dt="2024-07-04T21:04:58.822" v="2045" actId="20577"/>
          <ac:spMkLst>
            <pc:docMk/>
            <pc:sldMk cId="4060070025" sldId="339"/>
            <ac:spMk id="1034" creationId="{525B9AC2-D33A-B7F0-9BF0-F5D0AC52913E}"/>
          </ac:spMkLst>
        </pc:spChg>
        <pc:spChg chg="del">
          <ac:chgData name="Paola Yadira Gibaja Cusi" userId="f3575662-87c4-4041-911f-3ffe81db7be9" providerId="ADAL" clId="{16C8AC03-CE52-4C0E-94C2-CBE39A0CF1B3}" dt="2024-07-04T20:51:14.536" v="1799" actId="478"/>
          <ac:spMkLst>
            <pc:docMk/>
            <pc:sldMk cId="4060070025" sldId="339"/>
            <ac:spMk id="1038" creationId="{C71A0A74-D8D8-FECB-A62E-B7CA5F730540}"/>
          </ac:spMkLst>
        </pc:spChg>
        <pc:spChg chg="del">
          <ac:chgData name="Paola Yadira Gibaja Cusi" userId="f3575662-87c4-4041-911f-3ffe81db7be9" providerId="ADAL" clId="{16C8AC03-CE52-4C0E-94C2-CBE39A0CF1B3}" dt="2024-07-04T20:51:14.536" v="1799" actId="478"/>
          <ac:spMkLst>
            <pc:docMk/>
            <pc:sldMk cId="4060070025" sldId="339"/>
            <ac:spMk id="1039" creationId="{F761091D-644D-0679-A512-66D0456E71ED}"/>
          </ac:spMkLst>
        </pc:spChg>
        <pc:spChg chg="del">
          <ac:chgData name="Paola Yadira Gibaja Cusi" userId="f3575662-87c4-4041-911f-3ffe81db7be9" providerId="ADAL" clId="{16C8AC03-CE52-4C0E-94C2-CBE39A0CF1B3}" dt="2024-07-04T20:51:14.536" v="1799" actId="478"/>
          <ac:spMkLst>
            <pc:docMk/>
            <pc:sldMk cId="4060070025" sldId="339"/>
            <ac:spMk id="1040" creationId="{42300A7D-B443-885F-2E99-1F004F67F03E}"/>
          </ac:spMkLst>
        </pc:spChg>
        <pc:spChg chg="del">
          <ac:chgData name="Paola Yadira Gibaja Cusi" userId="f3575662-87c4-4041-911f-3ffe81db7be9" providerId="ADAL" clId="{16C8AC03-CE52-4C0E-94C2-CBE39A0CF1B3}" dt="2024-07-04T20:51:14.536" v="1799" actId="478"/>
          <ac:spMkLst>
            <pc:docMk/>
            <pc:sldMk cId="4060070025" sldId="339"/>
            <ac:spMk id="1042" creationId="{9C37F294-78AA-F23F-EC49-7F58667C6AF4}"/>
          </ac:spMkLst>
        </pc:spChg>
        <pc:spChg chg="del">
          <ac:chgData name="Paola Yadira Gibaja Cusi" userId="f3575662-87c4-4041-911f-3ffe81db7be9" providerId="ADAL" clId="{16C8AC03-CE52-4C0E-94C2-CBE39A0CF1B3}" dt="2024-07-04T20:51:14.536" v="1799" actId="478"/>
          <ac:spMkLst>
            <pc:docMk/>
            <pc:sldMk cId="4060070025" sldId="339"/>
            <ac:spMk id="1043" creationId="{CDCF75B7-C2A9-3145-A1BC-BAB78539EB3E}"/>
          </ac:spMkLst>
        </pc:spChg>
        <pc:picChg chg="mod">
          <ac:chgData name="Paola Yadira Gibaja Cusi" userId="f3575662-87c4-4041-911f-3ffe81db7be9" providerId="ADAL" clId="{16C8AC03-CE52-4C0E-94C2-CBE39A0CF1B3}" dt="2024-07-04T21:57:08.529" v="2575" actId="1076"/>
          <ac:picMkLst>
            <pc:docMk/>
            <pc:sldMk cId="4060070025" sldId="339"/>
            <ac:picMk id="6" creationId="{7CAFC7DE-FED4-C99F-4487-E57ED93431AF}"/>
          </ac:picMkLst>
        </pc:picChg>
        <pc:picChg chg="del">
          <ac:chgData name="Paola Yadira Gibaja Cusi" userId="f3575662-87c4-4041-911f-3ffe81db7be9" providerId="ADAL" clId="{16C8AC03-CE52-4C0E-94C2-CBE39A0CF1B3}" dt="2024-07-04T20:51:14.536" v="1799" actId="478"/>
          <ac:picMkLst>
            <pc:docMk/>
            <pc:sldMk cId="4060070025" sldId="339"/>
            <ac:picMk id="1036" creationId="{02F3ADE9-4DF1-AF9D-79E7-555CB1FE696F}"/>
          </ac:picMkLst>
        </pc:picChg>
        <pc:picChg chg="del">
          <ac:chgData name="Paola Yadira Gibaja Cusi" userId="f3575662-87c4-4041-911f-3ffe81db7be9" providerId="ADAL" clId="{16C8AC03-CE52-4C0E-94C2-CBE39A0CF1B3}" dt="2024-07-04T20:51:14.536" v="1799" actId="478"/>
          <ac:picMkLst>
            <pc:docMk/>
            <pc:sldMk cId="4060070025" sldId="339"/>
            <ac:picMk id="1037" creationId="{9889B000-8B08-4E49-5820-FC3F82B47D2E}"/>
          </ac:picMkLst>
        </pc:picChg>
        <pc:picChg chg="add mod">
          <ac:chgData name="Paola Yadira Gibaja Cusi" userId="f3575662-87c4-4041-911f-3ffe81db7be9" providerId="ADAL" clId="{16C8AC03-CE52-4C0E-94C2-CBE39A0CF1B3}" dt="2024-07-04T20:52:26.985" v="1840" actId="693"/>
          <ac:picMkLst>
            <pc:docMk/>
            <pc:sldMk cId="4060070025" sldId="339"/>
            <ac:picMk id="8194" creationId="{DEE319FB-CFE1-23E5-75A2-5A132C899C74}"/>
          </ac:picMkLst>
        </pc:picChg>
        <pc:picChg chg="add mod">
          <ac:chgData name="Paola Yadira Gibaja Cusi" userId="f3575662-87c4-4041-911f-3ffe81db7be9" providerId="ADAL" clId="{16C8AC03-CE52-4C0E-94C2-CBE39A0CF1B3}" dt="2024-07-04T20:52:26.985" v="1840" actId="693"/>
          <ac:picMkLst>
            <pc:docMk/>
            <pc:sldMk cId="4060070025" sldId="339"/>
            <ac:picMk id="8195" creationId="{EA5C3D05-DFC5-F9A0-5FB2-C3FF688829A0}"/>
          </ac:picMkLst>
        </pc:picChg>
      </pc:sldChg>
      <pc:sldChg chg="addSp delSp modSp mod">
        <pc:chgData name="Paola Yadira Gibaja Cusi" userId="f3575662-87c4-4041-911f-3ffe81db7be9" providerId="ADAL" clId="{16C8AC03-CE52-4C0E-94C2-CBE39A0CF1B3}" dt="2024-07-04T21:05:10.788" v="2064" actId="20577"/>
        <pc:sldMkLst>
          <pc:docMk/>
          <pc:sldMk cId="578910863" sldId="340"/>
        </pc:sldMkLst>
        <pc:spChg chg="mod">
          <ac:chgData name="Paola Yadira Gibaja Cusi" userId="f3575662-87c4-4041-911f-3ffe81db7be9" providerId="ADAL" clId="{16C8AC03-CE52-4C0E-94C2-CBE39A0CF1B3}" dt="2024-07-04T21:05:10.788" v="2064" actId="20577"/>
          <ac:spMkLst>
            <pc:docMk/>
            <pc:sldMk cId="578910863" sldId="340"/>
            <ac:spMk id="1034" creationId="{525B9AC2-D33A-B7F0-9BF0-F5D0AC52913E}"/>
          </ac:spMkLst>
        </pc:spChg>
        <pc:picChg chg="del">
          <ac:chgData name="Paola Yadira Gibaja Cusi" userId="f3575662-87c4-4041-911f-3ffe81db7be9" providerId="ADAL" clId="{16C8AC03-CE52-4C0E-94C2-CBE39A0CF1B3}" dt="2024-07-04T20:52:56.694" v="1841" actId="478"/>
          <ac:picMkLst>
            <pc:docMk/>
            <pc:sldMk cId="578910863" sldId="340"/>
            <ac:picMk id="8194" creationId="{DEE319FB-CFE1-23E5-75A2-5A132C899C74}"/>
          </ac:picMkLst>
        </pc:picChg>
        <pc:picChg chg="del mod">
          <ac:chgData name="Paola Yadira Gibaja Cusi" userId="f3575662-87c4-4041-911f-3ffe81db7be9" providerId="ADAL" clId="{16C8AC03-CE52-4C0E-94C2-CBE39A0CF1B3}" dt="2024-07-04T20:52:57.362" v="1843" actId="478"/>
          <ac:picMkLst>
            <pc:docMk/>
            <pc:sldMk cId="578910863" sldId="340"/>
            <ac:picMk id="8195" creationId="{EA5C3D05-DFC5-F9A0-5FB2-C3FF688829A0}"/>
          </ac:picMkLst>
        </pc:picChg>
        <pc:picChg chg="add mod">
          <ac:chgData name="Paola Yadira Gibaja Cusi" userId="f3575662-87c4-4041-911f-3ffe81db7be9" providerId="ADAL" clId="{16C8AC03-CE52-4C0E-94C2-CBE39A0CF1B3}" dt="2024-07-04T20:54:08.394" v="1880" actId="1076"/>
          <ac:picMkLst>
            <pc:docMk/>
            <pc:sldMk cId="578910863" sldId="340"/>
            <ac:picMk id="9218" creationId="{19022711-1B9E-3DD8-9124-9B5CCA494C51}"/>
          </ac:picMkLst>
        </pc:picChg>
        <pc:picChg chg="add mod">
          <ac:chgData name="Paola Yadira Gibaja Cusi" userId="f3575662-87c4-4041-911f-3ffe81db7be9" providerId="ADAL" clId="{16C8AC03-CE52-4C0E-94C2-CBE39A0CF1B3}" dt="2024-07-04T20:54:03.864" v="1879" actId="1038"/>
          <ac:picMkLst>
            <pc:docMk/>
            <pc:sldMk cId="578910863" sldId="340"/>
            <ac:picMk id="9219" creationId="{C5232DCF-1499-C834-31E3-E8C307E46634}"/>
          </ac:picMkLst>
        </pc:picChg>
      </pc:sldChg>
      <pc:sldChg chg="add del">
        <pc:chgData name="Paola Yadira Gibaja Cusi" userId="f3575662-87c4-4041-911f-3ffe81db7be9" providerId="ADAL" clId="{16C8AC03-CE52-4C0E-94C2-CBE39A0CF1B3}" dt="2024-07-04T20:57:23.005" v="1887" actId="47"/>
        <pc:sldMkLst>
          <pc:docMk/>
          <pc:sldMk cId="1904990290" sldId="341"/>
        </pc:sldMkLst>
      </pc:sldChg>
      <pc:sldChg chg="add del">
        <pc:chgData name="Paola Yadira Gibaja Cusi" userId="f3575662-87c4-4041-911f-3ffe81db7be9" providerId="ADAL" clId="{16C8AC03-CE52-4C0E-94C2-CBE39A0CF1B3}" dt="2024-07-04T20:57:53.397" v="1889" actId="47"/>
        <pc:sldMkLst>
          <pc:docMk/>
          <pc:sldMk cId="1912411724" sldId="341"/>
        </pc:sldMkLst>
      </pc:sldChg>
      <pc:sldChg chg="add del">
        <pc:chgData name="Paola Yadira Gibaja Cusi" userId="f3575662-87c4-4041-911f-3ffe81db7be9" providerId="ADAL" clId="{16C8AC03-CE52-4C0E-94C2-CBE39A0CF1B3}" dt="2024-07-04T20:58:49.071" v="1894" actId="47"/>
        <pc:sldMkLst>
          <pc:docMk/>
          <pc:sldMk cId="2496226580" sldId="341"/>
        </pc:sldMkLst>
      </pc:sldChg>
      <pc:sldChg chg="del">
        <pc:chgData name="Paola Yadira Gibaja Cusi" userId="f3575662-87c4-4041-911f-3ffe81db7be9" providerId="ADAL" clId="{16C8AC03-CE52-4C0E-94C2-CBE39A0CF1B3}" dt="2024-07-04T20:58:38.584" v="1893"/>
        <pc:sldMkLst>
          <pc:docMk/>
          <pc:sldMk cId="485183433" sldId="342"/>
        </pc:sldMkLst>
      </pc:sldChg>
      <pc:sldChg chg="new del">
        <pc:chgData name="Paola Yadira Gibaja Cusi" userId="f3575662-87c4-4041-911f-3ffe81db7be9" providerId="ADAL" clId="{16C8AC03-CE52-4C0E-94C2-CBE39A0CF1B3}" dt="2024-07-04T20:58:18.873" v="1892" actId="47"/>
        <pc:sldMkLst>
          <pc:docMk/>
          <pc:sldMk cId="1835612367" sldId="342"/>
        </pc:sldMkLst>
      </pc:sldChg>
      <pc:sldChg chg="addSp delSp modSp mod">
        <pc:chgData name="Paola Yadira Gibaja Cusi" userId="f3575662-87c4-4041-911f-3ffe81db7be9" providerId="ADAL" clId="{16C8AC03-CE52-4C0E-94C2-CBE39A0CF1B3}" dt="2024-07-04T21:07:33.832" v="2133"/>
        <pc:sldMkLst>
          <pc:docMk/>
          <pc:sldMk cId="3489962641" sldId="342"/>
        </pc:sldMkLst>
        <pc:spChg chg="del">
          <ac:chgData name="Paola Yadira Gibaja Cusi" userId="f3575662-87c4-4041-911f-3ffe81db7be9" providerId="ADAL" clId="{16C8AC03-CE52-4C0E-94C2-CBE39A0CF1B3}" dt="2024-07-04T20:58:55.867" v="1896" actId="478"/>
          <ac:spMkLst>
            <pc:docMk/>
            <pc:sldMk cId="3489962641" sldId="342"/>
            <ac:spMk id="2" creationId="{54102C7F-9D3E-FA6C-4B4B-994520AA5942}"/>
          </ac:spMkLst>
        </pc:spChg>
        <pc:spChg chg="del">
          <ac:chgData name="Paola Yadira Gibaja Cusi" userId="f3575662-87c4-4041-911f-3ffe81db7be9" providerId="ADAL" clId="{16C8AC03-CE52-4C0E-94C2-CBE39A0CF1B3}" dt="2024-07-04T20:58:55.867" v="1896" actId="478"/>
          <ac:spMkLst>
            <pc:docMk/>
            <pc:sldMk cId="3489962641" sldId="342"/>
            <ac:spMk id="3" creationId="{AB83891A-956F-FC74-B2EE-09DB8260E4A8}"/>
          </ac:spMkLst>
        </pc:spChg>
        <pc:spChg chg="del">
          <ac:chgData name="Paola Yadira Gibaja Cusi" userId="f3575662-87c4-4041-911f-3ffe81db7be9" providerId="ADAL" clId="{16C8AC03-CE52-4C0E-94C2-CBE39A0CF1B3}" dt="2024-07-04T20:58:55.867" v="1896" actId="478"/>
          <ac:spMkLst>
            <pc:docMk/>
            <pc:sldMk cId="3489962641" sldId="342"/>
            <ac:spMk id="4" creationId="{751326CA-D892-D1E9-705C-0198DF522325}"/>
          </ac:spMkLst>
        </pc:spChg>
        <pc:spChg chg="del">
          <ac:chgData name="Paola Yadira Gibaja Cusi" userId="f3575662-87c4-4041-911f-3ffe81db7be9" providerId="ADAL" clId="{16C8AC03-CE52-4C0E-94C2-CBE39A0CF1B3}" dt="2024-07-04T20:58:55.867" v="1896" actId="478"/>
          <ac:spMkLst>
            <pc:docMk/>
            <pc:sldMk cId="3489962641" sldId="342"/>
            <ac:spMk id="5" creationId="{CA56F305-E69D-5599-5775-55A190A017E5}"/>
          </ac:spMkLst>
        </pc:spChg>
        <pc:spChg chg="add mod">
          <ac:chgData name="Paola Yadira Gibaja Cusi" userId="f3575662-87c4-4041-911f-3ffe81db7be9" providerId="ADAL" clId="{16C8AC03-CE52-4C0E-94C2-CBE39A0CF1B3}" dt="2024-07-04T20:59:09.612" v="1897"/>
          <ac:spMkLst>
            <pc:docMk/>
            <pc:sldMk cId="3489962641" sldId="342"/>
            <ac:spMk id="6" creationId="{10D7CF41-F85A-BF1C-41BE-B527659F87E2}"/>
          </ac:spMkLst>
        </pc:spChg>
        <pc:spChg chg="add mod">
          <ac:chgData name="Paola Yadira Gibaja Cusi" userId="f3575662-87c4-4041-911f-3ffe81db7be9" providerId="ADAL" clId="{16C8AC03-CE52-4C0E-94C2-CBE39A0CF1B3}" dt="2024-07-04T20:59:19.552" v="1911" actId="6549"/>
          <ac:spMkLst>
            <pc:docMk/>
            <pc:sldMk cId="3489962641" sldId="342"/>
            <ac:spMk id="7" creationId="{42B687CF-983D-A3D9-9E72-C39FBE3DAF71}"/>
          </ac:spMkLst>
        </pc:spChg>
        <pc:spChg chg="add mod">
          <ac:chgData name="Paola Yadira Gibaja Cusi" userId="f3575662-87c4-4041-911f-3ffe81db7be9" providerId="ADAL" clId="{16C8AC03-CE52-4C0E-94C2-CBE39A0CF1B3}" dt="2024-07-04T21:02:26.039" v="1957" actId="1038"/>
          <ac:spMkLst>
            <pc:docMk/>
            <pc:sldMk cId="3489962641" sldId="342"/>
            <ac:spMk id="8" creationId="{D6A9E413-202D-9196-1762-D957D4184465}"/>
          </ac:spMkLst>
        </pc:spChg>
        <pc:spChg chg="add del mod">
          <ac:chgData name="Paola Yadira Gibaja Cusi" userId="f3575662-87c4-4041-911f-3ffe81db7be9" providerId="ADAL" clId="{16C8AC03-CE52-4C0E-94C2-CBE39A0CF1B3}" dt="2024-07-04T21:00:44.166" v="1924" actId="478"/>
          <ac:spMkLst>
            <pc:docMk/>
            <pc:sldMk cId="3489962641" sldId="342"/>
            <ac:spMk id="10" creationId="{E7461FB6-5850-BAFE-DC82-74362ECA682F}"/>
          </ac:spMkLst>
        </pc:spChg>
        <pc:spChg chg="add mod">
          <ac:chgData name="Paola Yadira Gibaja Cusi" userId="f3575662-87c4-4041-911f-3ffe81db7be9" providerId="ADAL" clId="{16C8AC03-CE52-4C0E-94C2-CBE39A0CF1B3}" dt="2024-07-04T21:07:33.832" v="2133"/>
          <ac:spMkLst>
            <pc:docMk/>
            <pc:sldMk cId="3489962641" sldId="342"/>
            <ac:spMk id="11" creationId="{C5679F26-B2CB-DA23-5366-1CDBA2D83AD0}"/>
          </ac:spMkLst>
        </pc:spChg>
        <pc:picChg chg="add mod">
          <ac:chgData name="Paola Yadira Gibaja Cusi" userId="f3575662-87c4-4041-911f-3ffe81db7be9" providerId="ADAL" clId="{16C8AC03-CE52-4C0E-94C2-CBE39A0CF1B3}" dt="2024-07-04T20:59:34.860" v="1915" actId="1076"/>
          <ac:picMkLst>
            <pc:docMk/>
            <pc:sldMk cId="3489962641" sldId="342"/>
            <ac:picMk id="10242" creationId="{77882427-6181-9AAF-7D68-1EEC50230E1B}"/>
          </ac:picMkLst>
        </pc:picChg>
      </pc:sldChg>
      <pc:sldChg chg="del">
        <pc:chgData name="Paola Yadira Gibaja Cusi" userId="f3575662-87c4-4041-911f-3ffe81db7be9" providerId="ADAL" clId="{16C8AC03-CE52-4C0E-94C2-CBE39A0CF1B3}" dt="2024-07-04T20:57:22.073" v="1886" actId="47"/>
        <pc:sldMkLst>
          <pc:docMk/>
          <pc:sldMk cId="4160892313" sldId="342"/>
        </pc:sldMkLst>
      </pc:sldChg>
      <pc:sldChg chg="addSp delSp modSp mod">
        <pc:chgData name="Paola Yadira Gibaja Cusi" userId="f3575662-87c4-4041-911f-3ffe81db7be9" providerId="ADAL" clId="{16C8AC03-CE52-4C0E-94C2-CBE39A0CF1B3}" dt="2024-07-04T21:22:00.330" v="2293" actId="14100"/>
        <pc:sldMkLst>
          <pc:docMk/>
          <pc:sldMk cId="107409171" sldId="343"/>
        </pc:sldMkLst>
        <pc:spChg chg="add mod">
          <ac:chgData name="Paola Yadira Gibaja Cusi" userId="f3575662-87c4-4041-911f-3ffe81db7be9" providerId="ADAL" clId="{16C8AC03-CE52-4C0E-94C2-CBE39A0CF1B3}" dt="2024-07-04T21:06:45.984" v="2118" actId="1076"/>
          <ac:spMkLst>
            <pc:docMk/>
            <pc:sldMk cId="107409171" sldId="343"/>
            <ac:spMk id="2" creationId="{D3EC98EE-CD56-53F3-5C5C-D6FE719FFD8F}"/>
          </ac:spMkLst>
        </pc:spChg>
        <pc:spChg chg="add mod">
          <ac:chgData name="Paola Yadira Gibaja Cusi" userId="f3575662-87c4-4041-911f-3ffe81db7be9" providerId="ADAL" clId="{16C8AC03-CE52-4C0E-94C2-CBE39A0CF1B3}" dt="2024-07-04T21:06:45.984" v="2118" actId="1076"/>
          <ac:spMkLst>
            <pc:docMk/>
            <pc:sldMk cId="107409171" sldId="343"/>
            <ac:spMk id="3" creationId="{71D33ED1-B760-E385-562D-DA0557E78146}"/>
          </ac:spMkLst>
        </pc:spChg>
        <pc:spChg chg="add mod">
          <ac:chgData name="Paola Yadira Gibaja Cusi" userId="f3575662-87c4-4041-911f-3ffe81db7be9" providerId="ADAL" clId="{16C8AC03-CE52-4C0E-94C2-CBE39A0CF1B3}" dt="2024-07-04T21:06:45.984" v="2118" actId="1076"/>
          <ac:spMkLst>
            <pc:docMk/>
            <pc:sldMk cId="107409171" sldId="343"/>
            <ac:spMk id="4" creationId="{D2E0AD34-DB49-D28D-9D63-CE3AAAAE4D2D}"/>
          </ac:spMkLst>
        </pc:spChg>
        <pc:spChg chg="add mod">
          <ac:chgData name="Paola Yadira Gibaja Cusi" userId="f3575662-87c4-4041-911f-3ffe81db7be9" providerId="ADAL" clId="{16C8AC03-CE52-4C0E-94C2-CBE39A0CF1B3}" dt="2024-07-04T21:06:45.984" v="2118" actId="1076"/>
          <ac:spMkLst>
            <pc:docMk/>
            <pc:sldMk cId="107409171" sldId="343"/>
            <ac:spMk id="5" creationId="{214ECEF7-B082-11AE-C3C5-151C5D7FC2D6}"/>
          </ac:spMkLst>
        </pc:spChg>
        <pc:spChg chg="mod">
          <ac:chgData name="Paola Yadira Gibaja Cusi" userId="f3575662-87c4-4041-911f-3ffe81db7be9" providerId="ADAL" clId="{16C8AC03-CE52-4C0E-94C2-CBE39A0CF1B3}" dt="2024-07-04T21:22:00.330" v="2293" actId="14100"/>
          <ac:spMkLst>
            <pc:docMk/>
            <pc:sldMk cId="107409171" sldId="343"/>
            <ac:spMk id="7" creationId="{42B687CF-983D-A3D9-9E72-C39FBE3DAF71}"/>
          </ac:spMkLst>
        </pc:spChg>
        <pc:spChg chg="mod">
          <ac:chgData name="Paola Yadira Gibaja Cusi" userId="f3575662-87c4-4041-911f-3ffe81db7be9" providerId="ADAL" clId="{16C8AC03-CE52-4C0E-94C2-CBE39A0CF1B3}" dt="2024-07-04T21:06:18.348" v="2115" actId="113"/>
          <ac:spMkLst>
            <pc:docMk/>
            <pc:sldMk cId="107409171" sldId="343"/>
            <ac:spMk id="8" creationId="{D6A9E413-202D-9196-1762-D957D4184465}"/>
          </ac:spMkLst>
        </pc:spChg>
        <pc:spChg chg="add mod">
          <ac:chgData name="Paola Yadira Gibaja Cusi" userId="f3575662-87c4-4041-911f-3ffe81db7be9" providerId="ADAL" clId="{16C8AC03-CE52-4C0E-94C2-CBE39A0CF1B3}" dt="2024-07-04T21:06:45.984" v="2118" actId="1076"/>
          <ac:spMkLst>
            <pc:docMk/>
            <pc:sldMk cId="107409171" sldId="343"/>
            <ac:spMk id="9" creationId="{27286A25-D1AE-E82E-D45C-DEB214977403}"/>
          </ac:spMkLst>
        </pc:spChg>
        <pc:spChg chg="add mod">
          <ac:chgData name="Paola Yadira Gibaja Cusi" userId="f3575662-87c4-4041-911f-3ffe81db7be9" providerId="ADAL" clId="{16C8AC03-CE52-4C0E-94C2-CBE39A0CF1B3}" dt="2024-07-04T21:07:37.678" v="2134"/>
          <ac:spMkLst>
            <pc:docMk/>
            <pc:sldMk cId="107409171" sldId="343"/>
            <ac:spMk id="10" creationId="{1DBA8976-8B0C-C415-B03D-07AB38144757}"/>
          </ac:spMkLst>
        </pc:spChg>
        <pc:picChg chg="del">
          <ac:chgData name="Paola Yadira Gibaja Cusi" userId="f3575662-87c4-4041-911f-3ffe81db7be9" providerId="ADAL" clId="{16C8AC03-CE52-4C0E-94C2-CBE39A0CF1B3}" dt="2024-07-04T21:06:23.454" v="2116" actId="478"/>
          <ac:picMkLst>
            <pc:docMk/>
            <pc:sldMk cId="107409171" sldId="343"/>
            <ac:picMk id="10242" creationId="{77882427-6181-9AAF-7D68-1EEC50230E1B}"/>
          </ac:picMkLst>
        </pc:picChg>
      </pc:sldChg>
      <pc:sldChg chg="add del">
        <pc:chgData name="Paola Yadira Gibaja Cusi" userId="f3575662-87c4-4041-911f-3ffe81db7be9" providerId="ADAL" clId="{16C8AC03-CE52-4C0E-94C2-CBE39A0CF1B3}" dt="2024-07-04T20:57:21.139" v="1885" actId="47"/>
        <pc:sldMkLst>
          <pc:docMk/>
          <pc:sldMk cId="113288620" sldId="343"/>
        </pc:sldMkLst>
      </pc:sldChg>
      <pc:sldChg chg="addSp delSp modSp mod">
        <pc:chgData name="Paola Yadira Gibaja Cusi" userId="f3575662-87c4-4041-911f-3ffe81db7be9" providerId="ADAL" clId="{16C8AC03-CE52-4C0E-94C2-CBE39A0CF1B3}" dt="2024-07-04T21:21:54.352" v="2292" actId="14100"/>
        <pc:sldMkLst>
          <pc:docMk/>
          <pc:sldMk cId="1994341583" sldId="344"/>
        </pc:sldMkLst>
        <pc:spChg chg="del">
          <ac:chgData name="Paola Yadira Gibaja Cusi" userId="f3575662-87c4-4041-911f-3ffe81db7be9" providerId="ADAL" clId="{16C8AC03-CE52-4C0E-94C2-CBE39A0CF1B3}" dt="2024-07-04T21:08:12.932" v="2135" actId="478"/>
          <ac:spMkLst>
            <pc:docMk/>
            <pc:sldMk cId="1994341583" sldId="344"/>
            <ac:spMk id="2" creationId="{D3EC98EE-CD56-53F3-5C5C-D6FE719FFD8F}"/>
          </ac:spMkLst>
        </pc:spChg>
        <pc:spChg chg="del">
          <ac:chgData name="Paola Yadira Gibaja Cusi" userId="f3575662-87c4-4041-911f-3ffe81db7be9" providerId="ADAL" clId="{16C8AC03-CE52-4C0E-94C2-CBE39A0CF1B3}" dt="2024-07-04T21:08:12.932" v="2135" actId="478"/>
          <ac:spMkLst>
            <pc:docMk/>
            <pc:sldMk cId="1994341583" sldId="344"/>
            <ac:spMk id="3" creationId="{71D33ED1-B760-E385-562D-DA0557E78146}"/>
          </ac:spMkLst>
        </pc:spChg>
        <pc:spChg chg="del">
          <ac:chgData name="Paola Yadira Gibaja Cusi" userId="f3575662-87c4-4041-911f-3ffe81db7be9" providerId="ADAL" clId="{16C8AC03-CE52-4C0E-94C2-CBE39A0CF1B3}" dt="2024-07-04T21:08:12.932" v="2135" actId="478"/>
          <ac:spMkLst>
            <pc:docMk/>
            <pc:sldMk cId="1994341583" sldId="344"/>
            <ac:spMk id="4" creationId="{D2E0AD34-DB49-D28D-9D63-CE3AAAAE4D2D}"/>
          </ac:spMkLst>
        </pc:spChg>
        <pc:spChg chg="del">
          <ac:chgData name="Paola Yadira Gibaja Cusi" userId="f3575662-87c4-4041-911f-3ffe81db7be9" providerId="ADAL" clId="{16C8AC03-CE52-4C0E-94C2-CBE39A0CF1B3}" dt="2024-07-04T21:08:12.932" v="2135" actId="478"/>
          <ac:spMkLst>
            <pc:docMk/>
            <pc:sldMk cId="1994341583" sldId="344"/>
            <ac:spMk id="5" creationId="{214ECEF7-B082-11AE-C3C5-151C5D7FC2D6}"/>
          </ac:spMkLst>
        </pc:spChg>
        <pc:spChg chg="mod">
          <ac:chgData name="Paola Yadira Gibaja Cusi" userId="f3575662-87c4-4041-911f-3ffe81db7be9" providerId="ADAL" clId="{16C8AC03-CE52-4C0E-94C2-CBE39A0CF1B3}" dt="2024-07-04T21:21:54.352" v="2292" actId="14100"/>
          <ac:spMkLst>
            <pc:docMk/>
            <pc:sldMk cId="1994341583" sldId="344"/>
            <ac:spMk id="7" creationId="{42B687CF-983D-A3D9-9E72-C39FBE3DAF71}"/>
          </ac:spMkLst>
        </pc:spChg>
        <pc:spChg chg="del mod">
          <ac:chgData name="Paola Yadira Gibaja Cusi" userId="f3575662-87c4-4041-911f-3ffe81db7be9" providerId="ADAL" clId="{16C8AC03-CE52-4C0E-94C2-CBE39A0CF1B3}" dt="2024-07-04T21:10:57.867" v="2163" actId="478"/>
          <ac:spMkLst>
            <pc:docMk/>
            <pc:sldMk cId="1994341583" sldId="344"/>
            <ac:spMk id="8" creationId="{D6A9E413-202D-9196-1762-D957D4184465}"/>
          </ac:spMkLst>
        </pc:spChg>
        <pc:spChg chg="del">
          <ac:chgData name="Paola Yadira Gibaja Cusi" userId="f3575662-87c4-4041-911f-3ffe81db7be9" providerId="ADAL" clId="{16C8AC03-CE52-4C0E-94C2-CBE39A0CF1B3}" dt="2024-07-04T21:08:12.932" v="2135" actId="478"/>
          <ac:spMkLst>
            <pc:docMk/>
            <pc:sldMk cId="1994341583" sldId="344"/>
            <ac:spMk id="9" creationId="{27286A25-D1AE-E82E-D45C-DEB214977403}"/>
          </ac:spMkLst>
        </pc:spChg>
        <pc:spChg chg="del">
          <ac:chgData name="Paola Yadira Gibaja Cusi" userId="f3575662-87c4-4041-911f-3ffe81db7be9" providerId="ADAL" clId="{16C8AC03-CE52-4C0E-94C2-CBE39A0CF1B3}" dt="2024-07-04T21:08:12.932" v="2135" actId="478"/>
          <ac:spMkLst>
            <pc:docMk/>
            <pc:sldMk cId="1994341583" sldId="344"/>
            <ac:spMk id="10" creationId="{1DBA8976-8B0C-C415-B03D-07AB38144757}"/>
          </ac:spMkLst>
        </pc:spChg>
        <pc:spChg chg="add mod">
          <ac:chgData name="Paola Yadira Gibaja Cusi" userId="f3575662-87c4-4041-911f-3ffe81db7be9" providerId="ADAL" clId="{16C8AC03-CE52-4C0E-94C2-CBE39A0CF1B3}" dt="2024-07-04T21:20:56.101" v="2253" actId="1036"/>
          <ac:spMkLst>
            <pc:docMk/>
            <pc:sldMk cId="1994341583" sldId="344"/>
            <ac:spMk id="12" creationId="{E6408BBD-B7A8-6744-B995-37F535C9730D}"/>
          </ac:spMkLst>
        </pc:spChg>
        <pc:picChg chg="add mod">
          <ac:chgData name="Paola Yadira Gibaja Cusi" userId="f3575662-87c4-4041-911f-3ffe81db7be9" providerId="ADAL" clId="{16C8AC03-CE52-4C0E-94C2-CBE39A0CF1B3}" dt="2024-07-04T21:09:17.830" v="2147" actId="693"/>
          <ac:picMkLst>
            <pc:docMk/>
            <pc:sldMk cId="1994341583" sldId="344"/>
            <ac:picMk id="11266" creationId="{80E20F67-6507-1331-EF9F-E94CCF84202B}"/>
          </ac:picMkLst>
        </pc:picChg>
      </pc:sldChg>
      <pc:sldChg chg="modSp mod">
        <pc:chgData name="Paola Yadira Gibaja Cusi" userId="f3575662-87c4-4041-911f-3ffe81db7be9" providerId="ADAL" clId="{16C8AC03-CE52-4C0E-94C2-CBE39A0CF1B3}" dt="2024-07-04T22:31:04.046" v="3480" actId="14100"/>
        <pc:sldMkLst>
          <pc:docMk/>
          <pc:sldMk cId="284518236" sldId="345"/>
        </pc:sldMkLst>
        <pc:spChg chg="mod">
          <ac:chgData name="Paola Yadira Gibaja Cusi" userId="f3575662-87c4-4041-911f-3ffe81db7be9" providerId="ADAL" clId="{16C8AC03-CE52-4C0E-94C2-CBE39A0CF1B3}" dt="2024-07-04T22:30:32.816" v="3472" actId="14100"/>
          <ac:spMkLst>
            <pc:docMk/>
            <pc:sldMk cId="284518236" sldId="345"/>
            <ac:spMk id="20" creationId="{BC8328AB-BB58-F4AB-7EEC-B1EDB242EB0B}"/>
          </ac:spMkLst>
        </pc:spChg>
        <pc:spChg chg="mod">
          <ac:chgData name="Paola Yadira Gibaja Cusi" userId="f3575662-87c4-4041-911f-3ffe81db7be9" providerId="ADAL" clId="{16C8AC03-CE52-4C0E-94C2-CBE39A0CF1B3}" dt="2024-07-04T22:31:04.046" v="3480" actId="14100"/>
          <ac:spMkLst>
            <pc:docMk/>
            <pc:sldMk cId="284518236" sldId="345"/>
            <ac:spMk id="24" creationId="{993EE892-44FF-9206-9561-D3D7DED5125A}"/>
          </ac:spMkLst>
        </pc:spChg>
      </pc:sldChg>
      <pc:sldChg chg="addSp delSp modSp del mod">
        <pc:chgData name="Paola Yadira Gibaja Cusi" userId="f3575662-87c4-4041-911f-3ffe81db7be9" providerId="ADAL" clId="{16C8AC03-CE52-4C0E-94C2-CBE39A0CF1B3}" dt="2024-07-04T22:30:16.299" v="3470" actId="2696"/>
        <pc:sldMkLst>
          <pc:docMk/>
          <pc:sldMk cId="879668431" sldId="345"/>
        </pc:sldMkLst>
        <pc:spChg chg="add mod">
          <ac:chgData name="Paola Yadira Gibaja Cusi" userId="f3575662-87c4-4041-911f-3ffe81db7be9" providerId="ADAL" clId="{16C8AC03-CE52-4C0E-94C2-CBE39A0CF1B3}" dt="2024-07-04T21:25:10.423" v="2314"/>
          <ac:spMkLst>
            <pc:docMk/>
            <pc:sldMk cId="879668431" sldId="345"/>
            <ac:spMk id="4" creationId="{937DD33C-3264-93C9-4C61-F5F5C94A56C3}"/>
          </ac:spMkLst>
        </pc:spChg>
        <pc:spChg chg="add mod">
          <ac:chgData name="Paola Yadira Gibaja Cusi" userId="f3575662-87c4-4041-911f-3ffe81db7be9" providerId="ADAL" clId="{16C8AC03-CE52-4C0E-94C2-CBE39A0CF1B3}" dt="2024-07-04T21:25:10.423" v="2314"/>
          <ac:spMkLst>
            <pc:docMk/>
            <pc:sldMk cId="879668431" sldId="345"/>
            <ac:spMk id="7" creationId="{9730BF98-E208-1BA8-2C82-80C7CC7C958F}"/>
          </ac:spMkLst>
        </pc:spChg>
        <pc:spChg chg="add mod">
          <ac:chgData name="Paola Yadira Gibaja Cusi" userId="f3575662-87c4-4041-911f-3ffe81db7be9" providerId="ADAL" clId="{16C8AC03-CE52-4C0E-94C2-CBE39A0CF1B3}" dt="2024-07-04T21:25:10.423" v="2314"/>
          <ac:spMkLst>
            <pc:docMk/>
            <pc:sldMk cId="879668431" sldId="345"/>
            <ac:spMk id="10" creationId="{C958B16E-1411-4EFB-8B1B-2854DF32072B}"/>
          </ac:spMkLst>
        </pc:spChg>
        <pc:spChg chg="add mod topLvl">
          <ac:chgData name="Paola Yadira Gibaja Cusi" userId="f3575662-87c4-4041-911f-3ffe81db7be9" providerId="ADAL" clId="{16C8AC03-CE52-4C0E-94C2-CBE39A0CF1B3}" dt="2024-07-04T21:34:02.161" v="2469" actId="207"/>
          <ac:spMkLst>
            <pc:docMk/>
            <pc:sldMk cId="879668431" sldId="345"/>
            <ac:spMk id="13" creationId="{937DD33C-3264-93C9-4C61-F5F5C94A56C3}"/>
          </ac:spMkLst>
        </pc:spChg>
        <pc:spChg chg="add del mod topLvl">
          <ac:chgData name="Paola Yadira Gibaja Cusi" userId="f3575662-87c4-4041-911f-3ffe81db7be9" providerId="ADAL" clId="{16C8AC03-CE52-4C0E-94C2-CBE39A0CF1B3}" dt="2024-07-04T21:26:46.159" v="2334" actId="478"/>
          <ac:spMkLst>
            <pc:docMk/>
            <pc:sldMk cId="879668431" sldId="345"/>
            <ac:spMk id="15" creationId="{9730BF98-E208-1BA8-2C82-80C7CC7C958F}"/>
          </ac:spMkLst>
        </pc:spChg>
        <pc:spChg chg="add del mod topLvl">
          <ac:chgData name="Paola Yadira Gibaja Cusi" userId="f3575662-87c4-4041-911f-3ffe81db7be9" providerId="ADAL" clId="{16C8AC03-CE52-4C0E-94C2-CBE39A0CF1B3}" dt="2024-07-04T21:26:46.159" v="2334" actId="478"/>
          <ac:spMkLst>
            <pc:docMk/>
            <pc:sldMk cId="879668431" sldId="345"/>
            <ac:spMk id="18" creationId="{C958B16E-1411-4EFB-8B1B-2854DF32072B}"/>
          </ac:spMkLst>
        </pc:spChg>
        <pc:spChg chg="add mod">
          <ac:chgData name="Paola Yadira Gibaja Cusi" userId="f3575662-87c4-4041-911f-3ffe81db7be9" providerId="ADAL" clId="{16C8AC03-CE52-4C0E-94C2-CBE39A0CF1B3}" dt="2024-07-04T21:30:42.153" v="2431" actId="14100"/>
          <ac:spMkLst>
            <pc:docMk/>
            <pc:sldMk cId="879668431" sldId="345"/>
            <ac:spMk id="19" creationId="{D26ED381-EC81-6137-7E17-B323C4F52320}"/>
          </ac:spMkLst>
        </pc:spChg>
        <pc:spChg chg="add mod">
          <ac:chgData name="Paola Yadira Gibaja Cusi" userId="f3575662-87c4-4041-911f-3ffe81db7be9" providerId="ADAL" clId="{16C8AC03-CE52-4C0E-94C2-CBE39A0CF1B3}" dt="2024-07-04T21:39:02.498" v="2542" actId="1582"/>
          <ac:spMkLst>
            <pc:docMk/>
            <pc:sldMk cId="879668431" sldId="345"/>
            <ac:spMk id="20" creationId="{BC8328AB-BB58-F4AB-7EEC-B1EDB242EB0B}"/>
          </ac:spMkLst>
        </pc:spChg>
        <pc:spChg chg="add del mod">
          <ac:chgData name="Paola Yadira Gibaja Cusi" userId="f3575662-87c4-4041-911f-3ffe81db7be9" providerId="ADAL" clId="{16C8AC03-CE52-4C0E-94C2-CBE39A0CF1B3}" dt="2024-07-04T21:35:26.614" v="2489" actId="478"/>
          <ac:spMkLst>
            <pc:docMk/>
            <pc:sldMk cId="879668431" sldId="345"/>
            <ac:spMk id="21" creationId="{CFFFD1F6-1D41-CFAD-1E34-C22037AD26D8}"/>
          </ac:spMkLst>
        </pc:spChg>
        <pc:spChg chg="add del mod">
          <ac:chgData name="Paola Yadira Gibaja Cusi" userId="f3575662-87c4-4041-911f-3ffe81db7be9" providerId="ADAL" clId="{16C8AC03-CE52-4C0E-94C2-CBE39A0CF1B3}" dt="2024-07-04T21:35:53.837" v="2495" actId="478"/>
          <ac:spMkLst>
            <pc:docMk/>
            <pc:sldMk cId="879668431" sldId="345"/>
            <ac:spMk id="22" creationId="{82CB69C0-250E-B108-2229-05369E24766D}"/>
          </ac:spMkLst>
        </pc:spChg>
        <pc:spChg chg="add mod">
          <ac:chgData name="Paola Yadira Gibaja Cusi" userId="f3575662-87c4-4041-911f-3ffe81db7be9" providerId="ADAL" clId="{16C8AC03-CE52-4C0E-94C2-CBE39A0CF1B3}" dt="2024-07-04T21:37:52.618" v="2524" actId="14100"/>
          <ac:spMkLst>
            <pc:docMk/>
            <pc:sldMk cId="879668431" sldId="345"/>
            <ac:spMk id="23" creationId="{09D794F1-C406-7249-BD1B-C2C4C56329CF}"/>
          </ac:spMkLst>
        </pc:spChg>
        <pc:spChg chg="add mod">
          <ac:chgData name="Paola Yadira Gibaja Cusi" userId="f3575662-87c4-4041-911f-3ffe81db7be9" providerId="ADAL" clId="{16C8AC03-CE52-4C0E-94C2-CBE39A0CF1B3}" dt="2024-07-04T21:39:34.371" v="2550" actId="1037"/>
          <ac:spMkLst>
            <pc:docMk/>
            <pc:sldMk cId="879668431" sldId="345"/>
            <ac:spMk id="24" creationId="{993EE892-44FF-9206-9561-D3D7DED5125A}"/>
          </ac:spMkLst>
        </pc:spChg>
        <pc:spChg chg="mod">
          <ac:chgData name="Paola Yadira Gibaja Cusi" userId="f3575662-87c4-4041-911f-3ffe81db7be9" providerId="ADAL" clId="{16C8AC03-CE52-4C0E-94C2-CBE39A0CF1B3}" dt="2024-07-04T21:24:13.978" v="2307" actId="6549"/>
          <ac:spMkLst>
            <pc:docMk/>
            <pc:sldMk cId="879668431" sldId="345"/>
            <ac:spMk id="1034" creationId="{525B9AC2-D33A-B7F0-9BF0-F5D0AC52913E}"/>
          </ac:spMkLst>
        </pc:spChg>
        <pc:spChg chg="del">
          <ac:chgData name="Paola Yadira Gibaja Cusi" userId="f3575662-87c4-4041-911f-3ffe81db7be9" providerId="ADAL" clId="{16C8AC03-CE52-4C0E-94C2-CBE39A0CF1B3}" dt="2024-07-04T21:24:20.962" v="2310" actId="478"/>
          <ac:spMkLst>
            <pc:docMk/>
            <pc:sldMk cId="879668431" sldId="345"/>
            <ac:spMk id="1038" creationId="{C71A0A74-D8D8-FECB-A62E-B7CA5F730540}"/>
          </ac:spMkLst>
        </pc:spChg>
        <pc:spChg chg="del mod">
          <ac:chgData name="Paola Yadira Gibaja Cusi" userId="f3575662-87c4-4041-911f-3ffe81db7be9" providerId="ADAL" clId="{16C8AC03-CE52-4C0E-94C2-CBE39A0CF1B3}" dt="2024-07-04T21:27:31.468" v="2345" actId="478"/>
          <ac:spMkLst>
            <pc:docMk/>
            <pc:sldMk cId="879668431" sldId="345"/>
            <ac:spMk id="1039" creationId="{F761091D-644D-0679-A512-66D0456E71ED}"/>
          </ac:spMkLst>
        </pc:spChg>
        <pc:spChg chg="del">
          <ac:chgData name="Paola Yadira Gibaja Cusi" userId="f3575662-87c4-4041-911f-3ffe81db7be9" providerId="ADAL" clId="{16C8AC03-CE52-4C0E-94C2-CBE39A0CF1B3}" dt="2024-07-04T21:24:25.114" v="2312" actId="478"/>
          <ac:spMkLst>
            <pc:docMk/>
            <pc:sldMk cId="879668431" sldId="345"/>
            <ac:spMk id="1040" creationId="{42300A7D-B443-885F-2E99-1F004F67F03E}"/>
          </ac:spMkLst>
        </pc:spChg>
        <pc:spChg chg="mod ord">
          <ac:chgData name="Paola Yadira Gibaja Cusi" userId="f3575662-87c4-4041-911f-3ffe81db7be9" providerId="ADAL" clId="{16C8AC03-CE52-4C0E-94C2-CBE39A0CF1B3}" dt="2024-07-04T21:30:22.823" v="2427" actId="14100"/>
          <ac:spMkLst>
            <pc:docMk/>
            <pc:sldMk cId="879668431" sldId="345"/>
            <ac:spMk id="1042" creationId="{9C37F294-78AA-F23F-EC49-7F58667C6AF4}"/>
          </ac:spMkLst>
        </pc:spChg>
        <pc:spChg chg="mod">
          <ac:chgData name="Paola Yadira Gibaja Cusi" userId="f3575662-87c4-4041-911f-3ffe81db7be9" providerId="ADAL" clId="{16C8AC03-CE52-4C0E-94C2-CBE39A0CF1B3}" dt="2024-07-04T21:33:33.129" v="2466" actId="207"/>
          <ac:spMkLst>
            <pc:docMk/>
            <pc:sldMk cId="879668431" sldId="345"/>
            <ac:spMk id="1043" creationId="{CDCF75B7-C2A9-3145-A1BC-BAB78539EB3E}"/>
          </ac:spMkLst>
        </pc:spChg>
        <pc:grpChg chg="add del mod">
          <ac:chgData name="Paola Yadira Gibaja Cusi" userId="f3575662-87c4-4041-911f-3ffe81db7be9" providerId="ADAL" clId="{16C8AC03-CE52-4C0E-94C2-CBE39A0CF1B3}" dt="2024-07-04T21:25:18.024" v="2316" actId="478"/>
          <ac:grpSpMkLst>
            <pc:docMk/>
            <pc:sldMk cId="879668431" sldId="345"/>
            <ac:grpSpMk id="2" creationId="{08383865-7160-468C-1F52-98F3048469A2}"/>
          </ac:grpSpMkLst>
        </pc:grpChg>
        <pc:grpChg chg="add del mod">
          <ac:chgData name="Paola Yadira Gibaja Cusi" userId="f3575662-87c4-4041-911f-3ffe81db7be9" providerId="ADAL" clId="{16C8AC03-CE52-4C0E-94C2-CBE39A0CF1B3}" dt="2024-07-04T21:26:12.044" v="2332" actId="165"/>
          <ac:grpSpMkLst>
            <pc:docMk/>
            <pc:sldMk cId="879668431" sldId="345"/>
            <ac:grpSpMk id="11" creationId="{08383865-7160-468C-1F52-98F3048469A2}"/>
          </ac:grpSpMkLst>
        </pc:grpChg>
        <pc:picChg chg="add mod">
          <ac:chgData name="Paola Yadira Gibaja Cusi" userId="f3575662-87c4-4041-911f-3ffe81db7be9" providerId="ADAL" clId="{16C8AC03-CE52-4C0E-94C2-CBE39A0CF1B3}" dt="2024-07-04T21:25:10.423" v="2314"/>
          <ac:picMkLst>
            <pc:docMk/>
            <pc:sldMk cId="879668431" sldId="345"/>
            <ac:picMk id="3" creationId="{82A85BBF-2F3B-BB12-F6DF-661F46CE79DF}"/>
          </ac:picMkLst>
        </pc:picChg>
        <pc:picChg chg="add mod">
          <ac:chgData name="Paola Yadira Gibaja Cusi" userId="f3575662-87c4-4041-911f-3ffe81db7be9" providerId="ADAL" clId="{16C8AC03-CE52-4C0E-94C2-CBE39A0CF1B3}" dt="2024-07-04T21:25:10.423" v="2314"/>
          <ac:picMkLst>
            <pc:docMk/>
            <pc:sldMk cId="879668431" sldId="345"/>
            <ac:picMk id="5" creationId="{4D9CF1E6-8A6E-1254-4ED8-A30425E34D8D}"/>
          </ac:picMkLst>
        </pc:picChg>
        <pc:picChg chg="del">
          <ac:chgData name="Paola Yadira Gibaja Cusi" userId="f3575662-87c4-4041-911f-3ffe81db7be9" providerId="ADAL" clId="{16C8AC03-CE52-4C0E-94C2-CBE39A0CF1B3}" dt="2024-07-04T21:28:50.753" v="2359" actId="478"/>
          <ac:picMkLst>
            <pc:docMk/>
            <pc:sldMk cId="879668431" sldId="345"/>
            <ac:picMk id="6" creationId="{7CAFC7DE-FED4-C99F-4487-E57ED93431AF}"/>
          </ac:picMkLst>
        </pc:picChg>
        <pc:picChg chg="add mod">
          <ac:chgData name="Paola Yadira Gibaja Cusi" userId="f3575662-87c4-4041-911f-3ffe81db7be9" providerId="ADAL" clId="{16C8AC03-CE52-4C0E-94C2-CBE39A0CF1B3}" dt="2024-07-04T21:25:10.423" v="2314"/>
          <ac:picMkLst>
            <pc:docMk/>
            <pc:sldMk cId="879668431" sldId="345"/>
            <ac:picMk id="9" creationId="{9DD06242-F6F7-3689-98EB-BD6417492421}"/>
          </ac:picMkLst>
        </pc:picChg>
        <pc:picChg chg="add mod topLvl">
          <ac:chgData name="Paola Yadira Gibaja Cusi" userId="f3575662-87c4-4041-911f-3ffe81db7be9" providerId="ADAL" clId="{16C8AC03-CE52-4C0E-94C2-CBE39A0CF1B3}" dt="2024-07-04T21:30:04.480" v="2422" actId="1037"/>
          <ac:picMkLst>
            <pc:docMk/>
            <pc:sldMk cId="879668431" sldId="345"/>
            <ac:picMk id="12" creationId="{82A85BBF-2F3B-BB12-F6DF-661F46CE79DF}"/>
          </ac:picMkLst>
        </pc:picChg>
        <pc:picChg chg="add mod topLvl">
          <ac:chgData name="Paola Yadira Gibaja Cusi" userId="f3575662-87c4-4041-911f-3ffe81db7be9" providerId="ADAL" clId="{16C8AC03-CE52-4C0E-94C2-CBE39A0CF1B3}" dt="2024-07-04T21:30:04.480" v="2422" actId="1037"/>
          <ac:picMkLst>
            <pc:docMk/>
            <pc:sldMk cId="879668431" sldId="345"/>
            <ac:picMk id="14" creationId="{4D9CF1E6-8A6E-1254-4ED8-A30425E34D8D}"/>
          </ac:picMkLst>
        </pc:picChg>
        <pc:picChg chg="add mod topLvl">
          <ac:chgData name="Paola Yadira Gibaja Cusi" userId="f3575662-87c4-4041-911f-3ffe81db7be9" providerId="ADAL" clId="{16C8AC03-CE52-4C0E-94C2-CBE39A0CF1B3}" dt="2024-07-04T21:30:04.480" v="2422" actId="1037"/>
          <ac:picMkLst>
            <pc:docMk/>
            <pc:sldMk cId="879668431" sldId="345"/>
            <ac:picMk id="17" creationId="{9DD06242-F6F7-3689-98EB-BD6417492421}"/>
          </ac:picMkLst>
        </pc:picChg>
        <pc:picChg chg="del mod">
          <ac:chgData name="Paola Yadira Gibaja Cusi" userId="f3575662-87c4-4041-911f-3ffe81db7be9" providerId="ADAL" clId="{16C8AC03-CE52-4C0E-94C2-CBE39A0CF1B3}" dt="2024-07-04T21:24:17.579" v="2309" actId="478"/>
          <ac:picMkLst>
            <pc:docMk/>
            <pc:sldMk cId="879668431" sldId="345"/>
            <ac:picMk id="1036" creationId="{02F3ADE9-4DF1-AF9D-79E7-555CB1FE696F}"/>
          </ac:picMkLst>
        </pc:picChg>
        <pc:picChg chg="del">
          <ac:chgData name="Paola Yadira Gibaja Cusi" userId="f3575662-87c4-4041-911f-3ffe81db7be9" providerId="ADAL" clId="{16C8AC03-CE52-4C0E-94C2-CBE39A0CF1B3}" dt="2024-07-04T21:24:22.720" v="2311" actId="478"/>
          <ac:picMkLst>
            <pc:docMk/>
            <pc:sldMk cId="879668431" sldId="345"/>
            <ac:picMk id="1037" creationId="{9889B000-8B08-4E49-5820-FC3F82B47D2E}"/>
          </ac:picMkLst>
        </pc:picChg>
        <pc:picChg chg="add">
          <ac:chgData name="Paola Yadira Gibaja Cusi" userId="f3575662-87c4-4041-911f-3ffe81db7be9" providerId="ADAL" clId="{16C8AC03-CE52-4C0E-94C2-CBE39A0CF1B3}" dt="2024-07-04T21:24:41.410" v="2313"/>
          <ac:picMkLst>
            <pc:docMk/>
            <pc:sldMk cId="879668431" sldId="345"/>
            <ac:picMk id="13314" creationId="{046CEE44-6B62-8E06-5424-DA19CE525C87}"/>
          </ac:picMkLst>
        </pc:picChg>
        <pc:picChg chg="add">
          <ac:chgData name="Paola Yadira Gibaja Cusi" userId="f3575662-87c4-4041-911f-3ffe81db7be9" providerId="ADAL" clId="{16C8AC03-CE52-4C0E-94C2-CBE39A0CF1B3}" dt="2024-07-04T21:24:41.410" v="2313"/>
          <ac:picMkLst>
            <pc:docMk/>
            <pc:sldMk cId="879668431" sldId="345"/>
            <ac:picMk id="13315" creationId="{8CA90BB4-474C-83FA-9024-734F458D090D}"/>
          </ac:picMkLst>
        </pc:picChg>
        <pc:picChg chg="add">
          <ac:chgData name="Paola Yadira Gibaja Cusi" userId="f3575662-87c4-4041-911f-3ffe81db7be9" providerId="ADAL" clId="{16C8AC03-CE52-4C0E-94C2-CBE39A0CF1B3}" dt="2024-07-04T21:24:41.410" v="2313"/>
          <ac:picMkLst>
            <pc:docMk/>
            <pc:sldMk cId="879668431" sldId="345"/>
            <ac:picMk id="13316" creationId="{E736F4B5-FB59-CE64-208E-FF2EFAF20E27}"/>
          </ac:picMkLst>
        </pc:picChg>
        <pc:cxnChg chg="add mod">
          <ac:chgData name="Paola Yadira Gibaja Cusi" userId="f3575662-87c4-4041-911f-3ffe81db7be9" providerId="ADAL" clId="{16C8AC03-CE52-4C0E-94C2-CBE39A0CF1B3}" dt="2024-07-04T21:25:18.024" v="2316" actId="478"/>
          <ac:cxnSpMkLst>
            <pc:docMk/>
            <pc:sldMk cId="879668431" sldId="345"/>
            <ac:cxnSpMk id="8" creationId="{40797A22-2765-A7E9-666A-F01164778F23}"/>
          </ac:cxnSpMkLst>
        </pc:cxnChg>
        <pc:cxnChg chg="add mod topLvl">
          <ac:chgData name="Paola Yadira Gibaja Cusi" userId="f3575662-87c4-4041-911f-3ffe81db7be9" providerId="ADAL" clId="{16C8AC03-CE52-4C0E-94C2-CBE39A0CF1B3}" dt="2024-07-04T21:30:04.480" v="2422" actId="1037"/>
          <ac:cxnSpMkLst>
            <pc:docMk/>
            <pc:sldMk cId="879668431" sldId="345"/>
            <ac:cxnSpMk id="16" creationId="{40797A22-2765-A7E9-666A-F01164778F23}"/>
          </ac:cxnSpMkLst>
        </pc:cxnChg>
      </pc:sldChg>
      <pc:sldChg chg="del">
        <pc:chgData name="Paola Yadira Gibaja Cusi" userId="f3575662-87c4-4041-911f-3ffe81db7be9" providerId="ADAL" clId="{16C8AC03-CE52-4C0E-94C2-CBE39A0CF1B3}" dt="2024-07-04T22:31:27.400" v="3481" actId="47"/>
        <pc:sldMkLst>
          <pc:docMk/>
          <pc:sldMk cId="355143471" sldId="346"/>
        </pc:sldMkLst>
      </pc:sldChg>
      <pc:sldChg chg="addSp delSp modSp mod">
        <pc:chgData name="Paola Yadira Gibaja Cusi" userId="f3575662-87c4-4041-911f-3ffe81db7be9" providerId="ADAL" clId="{16C8AC03-CE52-4C0E-94C2-CBE39A0CF1B3}" dt="2024-07-04T22:08:13.816" v="2715" actId="207"/>
        <pc:sldMkLst>
          <pc:docMk/>
          <pc:sldMk cId="2153001886" sldId="347"/>
        </pc:sldMkLst>
        <pc:spChg chg="add mod ord">
          <ac:chgData name="Paola Yadira Gibaja Cusi" userId="f3575662-87c4-4041-911f-3ffe81db7be9" providerId="ADAL" clId="{16C8AC03-CE52-4C0E-94C2-CBE39A0CF1B3}" dt="2024-07-04T22:08:13.816" v="2715" actId="207"/>
          <ac:spMkLst>
            <pc:docMk/>
            <pc:sldMk cId="2153001886" sldId="347"/>
            <ac:spMk id="2" creationId="{4B86B428-9D68-FA1C-03EC-80DAF20C8695}"/>
          </ac:spMkLst>
        </pc:spChg>
        <pc:spChg chg="add mod">
          <ac:chgData name="Paola Yadira Gibaja Cusi" userId="f3575662-87c4-4041-911f-3ffe81db7be9" providerId="ADAL" clId="{16C8AC03-CE52-4C0E-94C2-CBE39A0CF1B3}" dt="2024-07-04T22:02:37.117" v="2629" actId="6549"/>
          <ac:spMkLst>
            <pc:docMk/>
            <pc:sldMk cId="2153001886" sldId="347"/>
            <ac:spMk id="3" creationId="{D6A9E413-202D-9196-1762-D957D4184465}"/>
          </ac:spMkLst>
        </pc:spChg>
        <pc:spChg chg="add mod">
          <ac:chgData name="Paola Yadira Gibaja Cusi" userId="f3575662-87c4-4041-911f-3ffe81db7be9" providerId="ADAL" clId="{16C8AC03-CE52-4C0E-94C2-CBE39A0CF1B3}" dt="2024-07-04T22:03:05.779" v="2663" actId="1076"/>
          <ac:spMkLst>
            <pc:docMk/>
            <pc:sldMk cId="2153001886" sldId="347"/>
            <ac:spMk id="4" creationId="{FEEF525E-A791-A37F-2035-ED3ADD06AC17}"/>
          </ac:spMkLst>
        </pc:spChg>
        <pc:spChg chg="mod">
          <ac:chgData name="Paola Yadira Gibaja Cusi" userId="f3575662-87c4-4041-911f-3ffe81db7be9" providerId="ADAL" clId="{16C8AC03-CE52-4C0E-94C2-CBE39A0CF1B3}" dt="2024-07-04T21:59:59.571" v="2595" actId="20577"/>
          <ac:spMkLst>
            <pc:docMk/>
            <pc:sldMk cId="2153001886" sldId="347"/>
            <ac:spMk id="7" creationId="{42B687CF-983D-A3D9-9E72-C39FBE3DAF71}"/>
          </ac:spMkLst>
        </pc:spChg>
        <pc:spChg chg="del">
          <ac:chgData name="Paola Yadira Gibaja Cusi" userId="f3575662-87c4-4041-911f-3ffe81db7be9" providerId="ADAL" clId="{16C8AC03-CE52-4C0E-94C2-CBE39A0CF1B3}" dt="2024-07-04T22:00:47.659" v="2599" actId="478"/>
          <ac:spMkLst>
            <pc:docMk/>
            <pc:sldMk cId="2153001886" sldId="347"/>
            <ac:spMk id="12" creationId="{E6408BBD-B7A8-6744-B995-37F535C9730D}"/>
          </ac:spMkLst>
        </pc:spChg>
        <pc:picChg chg="del">
          <ac:chgData name="Paola Yadira Gibaja Cusi" userId="f3575662-87c4-4041-911f-3ffe81db7be9" providerId="ADAL" clId="{16C8AC03-CE52-4C0E-94C2-CBE39A0CF1B3}" dt="2024-07-04T22:00:03.083" v="2596" actId="478"/>
          <ac:picMkLst>
            <pc:docMk/>
            <pc:sldMk cId="2153001886" sldId="347"/>
            <ac:picMk id="11266" creationId="{80E20F67-6507-1331-EF9F-E94CCF84202B}"/>
          </ac:picMkLst>
        </pc:picChg>
        <pc:picChg chg="add mod">
          <ac:chgData name="Paola Yadira Gibaja Cusi" userId="f3575662-87c4-4041-911f-3ffe81db7be9" providerId="ADAL" clId="{16C8AC03-CE52-4C0E-94C2-CBE39A0CF1B3}" dt="2024-07-04T22:03:19.171" v="2667" actId="1076"/>
          <ac:picMkLst>
            <pc:docMk/>
            <pc:sldMk cId="2153001886" sldId="347"/>
            <ac:picMk id="14338" creationId="{7E67C7A5-F73D-EBA0-0BC4-F31E4B4DBB20}"/>
          </ac:picMkLst>
        </pc:picChg>
      </pc:sldChg>
      <pc:sldChg chg="addSp delSp modSp mod">
        <pc:chgData name="Paola Yadira Gibaja Cusi" userId="f3575662-87c4-4041-911f-3ffe81db7be9" providerId="ADAL" clId="{16C8AC03-CE52-4C0E-94C2-CBE39A0CF1B3}" dt="2024-07-04T22:15:45.936" v="3266" actId="1076"/>
        <pc:sldMkLst>
          <pc:docMk/>
          <pc:sldMk cId="472595980" sldId="348"/>
        </pc:sldMkLst>
        <pc:spChg chg="mod">
          <ac:chgData name="Paola Yadira Gibaja Cusi" userId="f3575662-87c4-4041-911f-3ffe81db7be9" providerId="ADAL" clId="{16C8AC03-CE52-4C0E-94C2-CBE39A0CF1B3}" dt="2024-07-04T22:08:34.077" v="2720" actId="1076"/>
          <ac:spMkLst>
            <pc:docMk/>
            <pc:sldMk cId="472595980" sldId="348"/>
            <ac:spMk id="2" creationId="{4B86B428-9D68-FA1C-03EC-80DAF20C8695}"/>
          </ac:spMkLst>
        </pc:spChg>
        <pc:spChg chg="del">
          <ac:chgData name="Paola Yadira Gibaja Cusi" userId="f3575662-87c4-4041-911f-3ffe81db7be9" providerId="ADAL" clId="{16C8AC03-CE52-4C0E-94C2-CBE39A0CF1B3}" dt="2024-07-04T22:03:50.872" v="2673" actId="478"/>
          <ac:spMkLst>
            <pc:docMk/>
            <pc:sldMk cId="472595980" sldId="348"/>
            <ac:spMk id="3" creationId="{D6A9E413-202D-9196-1762-D957D4184465}"/>
          </ac:spMkLst>
        </pc:spChg>
        <pc:spChg chg="add mod">
          <ac:chgData name="Paola Yadira Gibaja Cusi" userId="f3575662-87c4-4041-911f-3ffe81db7be9" providerId="ADAL" clId="{16C8AC03-CE52-4C0E-94C2-CBE39A0CF1B3}" dt="2024-07-04T22:11:38.706" v="3017" actId="1035"/>
          <ac:spMkLst>
            <pc:docMk/>
            <pc:sldMk cId="472595980" sldId="348"/>
            <ac:spMk id="5" creationId="{F1C10934-4C4F-423D-6068-75EB126A9174}"/>
          </ac:spMkLst>
        </pc:spChg>
        <pc:spChg chg="add mod">
          <ac:chgData name="Paola Yadira Gibaja Cusi" userId="f3575662-87c4-4041-911f-3ffe81db7be9" providerId="ADAL" clId="{16C8AC03-CE52-4C0E-94C2-CBE39A0CF1B3}" dt="2024-07-04T22:11:38.706" v="3017" actId="1035"/>
          <ac:spMkLst>
            <pc:docMk/>
            <pc:sldMk cId="472595980" sldId="348"/>
            <ac:spMk id="8" creationId="{D6A9E413-202D-9196-1762-D957D4184465}"/>
          </ac:spMkLst>
        </pc:spChg>
        <pc:spChg chg="add mod">
          <ac:chgData name="Paola Yadira Gibaja Cusi" userId="f3575662-87c4-4041-911f-3ffe81db7be9" providerId="ADAL" clId="{16C8AC03-CE52-4C0E-94C2-CBE39A0CF1B3}" dt="2024-07-04T22:15:31.530" v="3265" actId="14100"/>
          <ac:spMkLst>
            <pc:docMk/>
            <pc:sldMk cId="472595980" sldId="348"/>
            <ac:spMk id="9" creationId="{A2CFFF57-8845-B949-DB7B-6C6860F98950}"/>
          </ac:spMkLst>
        </pc:spChg>
        <pc:picChg chg="del">
          <ac:chgData name="Paola Yadira Gibaja Cusi" userId="f3575662-87c4-4041-911f-3ffe81db7be9" providerId="ADAL" clId="{16C8AC03-CE52-4C0E-94C2-CBE39A0CF1B3}" dt="2024-07-04T22:03:38.481" v="2668" actId="478"/>
          <ac:picMkLst>
            <pc:docMk/>
            <pc:sldMk cId="472595980" sldId="348"/>
            <ac:picMk id="14338" creationId="{7E67C7A5-F73D-EBA0-0BC4-F31E4B4DBB20}"/>
          </ac:picMkLst>
        </pc:picChg>
        <pc:picChg chg="add mod">
          <ac:chgData name="Paola Yadira Gibaja Cusi" userId="f3575662-87c4-4041-911f-3ffe81db7be9" providerId="ADAL" clId="{16C8AC03-CE52-4C0E-94C2-CBE39A0CF1B3}" dt="2024-07-04T22:15:45.936" v="3266" actId="1076"/>
          <ac:picMkLst>
            <pc:docMk/>
            <pc:sldMk cId="472595980" sldId="348"/>
            <ac:picMk id="16386" creationId="{85F68873-631B-D2EA-C430-21DA32981E82}"/>
          </ac:picMkLst>
        </pc:picChg>
        <pc:picChg chg="add del mod">
          <ac:chgData name="Paola Yadira Gibaja Cusi" userId="f3575662-87c4-4041-911f-3ffe81db7be9" providerId="ADAL" clId="{16C8AC03-CE52-4C0E-94C2-CBE39A0CF1B3}" dt="2024-07-04T22:15:21.620" v="3263" actId="478"/>
          <ac:picMkLst>
            <pc:docMk/>
            <pc:sldMk cId="472595980" sldId="348"/>
            <ac:picMk id="16388" creationId="{D9785BA9-D31F-AD6B-C116-361CCB16A9A8}"/>
          </ac:picMkLst>
        </pc:picChg>
      </pc:sldChg>
      <pc:sldChg chg="addSp delSp modSp del mod">
        <pc:chgData name="Paola Yadira Gibaja Cusi" userId="f3575662-87c4-4041-911f-3ffe81db7be9" providerId="ADAL" clId="{16C8AC03-CE52-4C0E-94C2-CBE39A0CF1B3}" dt="2024-07-04T22:17:26.071" v="3283" actId="47"/>
        <pc:sldMkLst>
          <pc:docMk/>
          <pc:sldMk cId="651944928" sldId="349"/>
        </pc:sldMkLst>
        <pc:spChg chg="mod">
          <ac:chgData name="Paola Yadira Gibaja Cusi" userId="f3575662-87c4-4041-911f-3ffe81db7be9" providerId="ADAL" clId="{16C8AC03-CE52-4C0E-94C2-CBE39A0CF1B3}" dt="2024-07-04T22:16:42.533" v="3278" actId="20577"/>
          <ac:spMkLst>
            <pc:docMk/>
            <pc:sldMk cId="651944928" sldId="349"/>
            <ac:spMk id="5" creationId="{F1C10934-4C4F-423D-6068-75EB126A9174}"/>
          </ac:spMkLst>
        </pc:spChg>
        <pc:spChg chg="mod">
          <ac:chgData name="Paola Yadira Gibaja Cusi" userId="f3575662-87c4-4041-911f-3ffe81db7be9" providerId="ADAL" clId="{16C8AC03-CE52-4C0E-94C2-CBE39A0CF1B3}" dt="2024-07-04T22:17:03.227" v="3279"/>
          <ac:spMkLst>
            <pc:docMk/>
            <pc:sldMk cId="651944928" sldId="349"/>
            <ac:spMk id="8" creationId="{D6A9E413-202D-9196-1762-D957D4184465}"/>
          </ac:spMkLst>
        </pc:spChg>
        <pc:spChg chg="del mod">
          <ac:chgData name="Paola Yadira Gibaja Cusi" userId="f3575662-87c4-4041-911f-3ffe81db7be9" providerId="ADAL" clId="{16C8AC03-CE52-4C0E-94C2-CBE39A0CF1B3}" dt="2024-07-04T22:17:14.501" v="3282" actId="478"/>
          <ac:spMkLst>
            <pc:docMk/>
            <pc:sldMk cId="651944928" sldId="349"/>
            <ac:spMk id="9" creationId="{A2CFFF57-8845-B949-DB7B-6C6860F98950}"/>
          </ac:spMkLst>
        </pc:spChg>
        <pc:picChg chg="del">
          <ac:chgData name="Paola Yadira Gibaja Cusi" userId="f3575662-87c4-4041-911f-3ffe81db7be9" providerId="ADAL" clId="{16C8AC03-CE52-4C0E-94C2-CBE39A0CF1B3}" dt="2024-07-04T22:16:14.659" v="3267" actId="478"/>
          <ac:picMkLst>
            <pc:docMk/>
            <pc:sldMk cId="651944928" sldId="349"/>
            <ac:picMk id="16386" creationId="{85F68873-631B-D2EA-C430-21DA32981E82}"/>
          </ac:picMkLst>
        </pc:picChg>
        <pc:picChg chg="add mod">
          <ac:chgData name="Paola Yadira Gibaja Cusi" userId="f3575662-87c4-4041-911f-3ffe81db7be9" providerId="ADAL" clId="{16C8AC03-CE52-4C0E-94C2-CBE39A0CF1B3}" dt="2024-07-04T22:16:29.270" v="3271" actId="1076"/>
          <ac:picMkLst>
            <pc:docMk/>
            <pc:sldMk cId="651944928" sldId="349"/>
            <ac:picMk id="17410" creationId="{AC8D2E11-B4F7-AE25-29A5-9B3B246C6FB9}"/>
          </ac:picMkLst>
        </pc:picChg>
      </pc:sldChg>
      <pc:sldChg chg="addSp delSp modSp mod">
        <pc:chgData name="Paola Yadira Gibaja Cusi" userId="f3575662-87c4-4041-911f-3ffe81db7be9" providerId="ADAL" clId="{16C8AC03-CE52-4C0E-94C2-CBE39A0CF1B3}" dt="2024-07-04T22:24:34.019" v="3406" actId="1076"/>
        <pc:sldMkLst>
          <pc:docMk/>
          <pc:sldMk cId="3277842998" sldId="349"/>
        </pc:sldMkLst>
        <pc:spChg chg="add del mod">
          <ac:chgData name="Paola Yadira Gibaja Cusi" userId="f3575662-87c4-4041-911f-3ffe81db7be9" providerId="ADAL" clId="{16C8AC03-CE52-4C0E-94C2-CBE39A0CF1B3}" dt="2024-07-04T22:24:26.485" v="3405" actId="478"/>
          <ac:spMkLst>
            <pc:docMk/>
            <pc:sldMk cId="3277842998" sldId="349"/>
            <ac:spMk id="3" creationId="{82E6FFC3-7825-09FA-08BA-28D294D71A8B}"/>
          </ac:spMkLst>
        </pc:spChg>
        <pc:spChg chg="add mod">
          <ac:chgData name="Paola Yadira Gibaja Cusi" userId="f3575662-87c4-4041-911f-3ffe81db7be9" providerId="ADAL" clId="{16C8AC03-CE52-4C0E-94C2-CBE39A0CF1B3}" dt="2024-07-04T22:23:06.167" v="3390"/>
          <ac:spMkLst>
            <pc:docMk/>
            <pc:sldMk cId="3277842998" sldId="349"/>
            <ac:spMk id="4" creationId="{7F5CC4A5-C0E1-919E-1BAF-30926FAE80DA}"/>
          </ac:spMkLst>
        </pc:spChg>
        <pc:spChg chg="add mod">
          <ac:chgData name="Paola Yadira Gibaja Cusi" userId="f3575662-87c4-4041-911f-3ffe81db7be9" providerId="ADAL" clId="{16C8AC03-CE52-4C0E-94C2-CBE39A0CF1B3}" dt="2024-07-04T22:23:06.167" v="3390"/>
          <ac:spMkLst>
            <pc:docMk/>
            <pc:sldMk cId="3277842998" sldId="349"/>
            <ac:spMk id="5" creationId="{0DECC300-5AB8-5B6E-48BF-040BA9893A71}"/>
          </ac:spMkLst>
        </pc:spChg>
        <pc:spChg chg="add mod">
          <ac:chgData name="Paola Yadira Gibaja Cusi" userId="f3575662-87c4-4041-911f-3ffe81db7be9" providerId="ADAL" clId="{16C8AC03-CE52-4C0E-94C2-CBE39A0CF1B3}" dt="2024-07-04T22:23:06.167" v="3390"/>
          <ac:spMkLst>
            <pc:docMk/>
            <pc:sldMk cId="3277842998" sldId="349"/>
            <ac:spMk id="6" creationId="{C71A7CA9-EA4D-051E-3622-543C7DF46DB0}"/>
          </ac:spMkLst>
        </pc:spChg>
        <pc:spChg chg="mod">
          <ac:chgData name="Paola Yadira Gibaja Cusi" userId="f3575662-87c4-4041-911f-3ffe81db7be9" providerId="ADAL" clId="{16C8AC03-CE52-4C0E-94C2-CBE39A0CF1B3}" dt="2024-07-04T22:22:13.959" v="3388" actId="6549"/>
          <ac:spMkLst>
            <pc:docMk/>
            <pc:sldMk cId="3277842998" sldId="349"/>
            <ac:spMk id="10" creationId="{C72E5FC3-9168-AF82-6B51-F6F85850C404}"/>
          </ac:spMkLst>
        </pc:spChg>
        <pc:spChg chg="add mod">
          <ac:chgData name="Paola Yadira Gibaja Cusi" userId="f3575662-87c4-4041-911f-3ffe81db7be9" providerId="ADAL" clId="{16C8AC03-CE52-4C0E-94C2-CBE39A0CF1B3}" dt="2024-07-04T22:23:06.167" v="3390"/>
          <ac:spMkLst>
            <pc:docMk/>
            <pc:sldMk cId="3277842998" sldId="349"/>
            <ac:spMk id="13" creationId="{A8C5B979-DB97-6CF2-0F5F-E117B0A0C19F}"/>
          </ac:spMkLst>
        </pc:spChg>
        <pc:spChg chg="mod">
          <ac:chgData name="Paola Yadira Gibaja Cusi" userId="f3575662-87c4-4041-911f-3ffe81db7be9" providerId="ADAL" clId="{16C8AC03-CE52-4C0E-94C2-CBE39A0CF1B3}" dt="2024-07-04T22:23:14.115" v="3392" actId="1076"/>
          <ac:spMkLst>
            <pc:docMk/>
            <pc:sldMk cId="3277842998" sldId="349"/>
            <ac:spMk id="14" creationId="{3E5832A0-7B2C-0155-BAB8-BC1C385A3FB5}"/>
          </ac:spMkLst>
        </pc:spChg>
        <pc:spChg chg="del">
          <ac:chgData name="Paola Yadira Gibaja Cusi" userId="f3575662-87c4-4041-911f-3ffe81db7be9" providerId="ADAL" clId="{16C8AC03-CE52-4C0E-94C2-CBE39A0CF1B3}" dt="2024-07-04T22:22:18.729" v="3389" actId="478"/>
          <ac:spMkLst>
            <pc:docMk/>
            <pc:sldMk cId="3277842998" sldId="349"/>
            <ac:spMk id="15" creationId="{82E6FFC3-7825-09FA-08BA-28D294D71A8B}"/>
          </ac:spMkLst>
        </pc:spChg>
        <pc:spChg chg="add mod">
          <ac:chgData name="Paola Yadira Gibaja Cusi" userId="f3575662-87c4-4041-911f-3ffe81db7be9" providerId="ADAL" clId="{16C8AC03-CE52-4C0E-94C2-CBE39A0CF1B3}" dt="2024-07-04T22:23:06.167" v="3390"/>
          <ac:spMkLst>
            <pc:docMk/>
            <pc:sldMk cId="3277842998" sldId="349"/>
            <ac:spMk id="25" creationId="{FAAABE69-57DA-4AD5-FC0D-830969ACEC35}"/>
          </ac:spMkLst>
        </pc:spChg>
        <pc:spChg chg="add mod">
          <ac:chgData name="Paola Yadira Gibaja Cusi" userId="f3575662-87c4-4041-911f-3ffe81db7be9" providerId="ADAL" clId="{16C8AC03-CE52-4C0E-94C2-CBE39A0CF1B3}" dt="2024-07-04T22:23:06.167" v="3390"/>
          <ac:spMkLst>
            <pc:docMk/>
            <pc:sldMk cId="3277842998" sldId="349"/>
            <ac:spMk id="27" creationId="{06DD68D4-9FE1-F3F2-9356-1FB3532DA063}"/>
          </ac:spMkLst>
        </pc:spChg>
        <pc:spChg chg="add mod">
          <ac:chgData name="Paola Yadira Gibaja Cusi" userId="f3575662-87c4-4041-911f-3ffe81db7be9" providerId="ADAL" clId="{16C8AC03-CE52-4C0E-94C2-CBE39A0CF1B3}" dt="2024-07-04T22:23:06.167" v="3390"/>
          <ac:spMkLst>
            <pc:docMk/>
            <pc:sldMk cId="3277842998" sldId="349"/>
            <ac:spMk id="28" creationId="{3E918239-D19B-6456-E61C-448BAF88E553}"/>
          </ac:spMkLst>
        </pc:spChg>
        <pc:spChg chg="add mod">
          <ac:chgData name="Paola Yadira Gibaja Cusi" userId="f3575662-87c4-4041-911f-3ffe81db7be9" providerId="ADAL" clId="{16C8AC03-CE52-4C0E-94C2-CBE39A0CF1B3}" dt="2024-07-04T22:23:06.167" v="3390"/>
          <ac:spMkLst>
            <pc:docMk/>
            <pc:sldMk cId="3277842998" sldId="349"/>
            <ac:spMk id="29" creationId="{F5D57D8D-AC9E-7EF3-2392-CB7AD0AE1842}"/>
          </ac:spMkLst>
        </pc:spChg>
        <pc:spChg chg="add mod">
          <ac:chgData name="Paola Yadira Gibaja Cusi" userId="f3575662-87c4-4041-911f-3ffe81db7be9" providerId="ADAL" clId="{16C8AC03-CE52-4C0E-94C2-CBE39A0CF1B3}" dt="2024-07-04T22:23:06.167" v="3390"/>
          <ac:spMkLst>
            <pc:docMk/>
            <pc:sldMk cId="3277842998" sldId="349"/>
            <ac:spMk id="31" creationId="{3EE35977-F808-8C05-5B95-D08676AFDF13}"/>
          </ac:spMkLst>
        </pc:spChg>
        <pc:spChg chg="add mod">
          <ac:chgData name="Paola Yadira Gibaja Cusi" userId="f3575662-87c4-4041-911f-3ffe81db7be9" providerId="ADAL" clId="{16C8AC03-CE52-4C0E-94C2-CBE39A0CF1B3}" dt="2024-07-04T22:23:06.167" v="3390"/>
          <ac:spMkLst>
            <pc:docMk/>
            <pc:sldMk cId="3277842998" sldId="349"/>
            <ac:spMk id="32" creationId="{318924D2-051E-49BA-8D59-8633F035D73D}"/>
          </ac:spMkLst>
        </pc:spChg>
        <pc:spChg chg="add mod">
          <ac:chgData name="Paola Yadira Gibaja Cusi" userId="f3575662-87c4-4041-911f-3ffe81db7be9" providerId="ADAL" clId="{16C8AC03-CE52-4C0E-94C2-CBE39A0CF1B3}" dt="2024-07-04T22:24:19.328" v="3404" actId="14100"/>
          <ac:spMkLst>
            <pc:docMk/>
            <pc:sldMk cId="3277842998" sldId="349"/>
            <ac:spMk id="33" creationId="{F43A5D88-2300-765F-C70A-716ABA5C5434}"/>
          </ac:spMkLst>
        </pc:spChg>
        <pc:grpChg chg="add mod">
          <ac:chgData name="Paola Yadira Gibaja Cusi" userId="f3575662-87c4-4041-911f-3ffe81db7be9" providerId="ADAL" clId="{16C8AC03-CE52-4C0E-94C2-CBE39A0CF1B3}" dt="2024-07-04T22:24:34.019" v="3406" actId="1076"/>
          <ac:grpSpMkLst>
            <pc:docMk/>
            <pc:sldMk cId="3277842998" sldId="349"/>
            <ac:grpSpMk id="2" creationId="{39FD0773-F183-DCDE-8D4E-745DE9F37DFA}"/>
          </ac:grpSpMkLst>
        </pc:grpChg>
        <pc:grpChg chg="del">
          <ac:chgData name="Paola Yadira Gibaja Cusi" userId="f3575662-87c4-4041-911f-3ffe81db7be9" providerId="ADAL" clId="{16C8AC03-CE52-4C0E-94C2-CBE39A0CF1B3}" dt="2024-07-04T22:22:18.729" v="3389" actId="478"/>
          <ac:grpSpMkLst>
            <pc:docMk/>
            <pc:sldMk cId="3277842998" sldId="349"/>
            <ac:grpSpMk id="17" creationId="{8E246EDC-D946-C833-3B38-F61AD20A3F5D}"/>
          </ac:grpSpMkLst>
        </pc:grpChg>
        <pc:picChg chg="add mod">
          <ac:chgData name="Paola Yadira Gibaja Cusi" userId="f3575662-87c4-4041-911f-3ffe81db7be9" providerId="ADAL" clId="{16C8AC03-CE52-4C0E-94C2-CBE39A0CF1B3}" dt="2024-07-04T22:23:06.167" v="3390"/>
          <ac:picMkLst>
            <pc:docMk/>
            <pc:sldMk cId="3277842998" sldId="349"/>
            <ac:picMk id="7" creationId="{81B98467-4217-CC54-A50A-F32C2486591D}"/>
          </ac:picMkLst>
        </pc:picChg>
        <pc:picChg chg="add mod">
          <ac:chgData name="Paola Yadira Gibaja Cusi" userId="f3575662-87c4-4041-911f-3ffe81db7be9" providerId="ADAL" clId="{16C8AC03-CE52-4C0E-94C2-CBE39A0CF1B3}" dt="2024-07-04T22:23:06.167" v="3390"/>
          <ac:picMkLst>
            <pc:docMk/>
            <pc:sldMk cId="3277842998" sldId="349"/>
            <ac:picMk id="8" creationId="{89218C0E-F294-3A94-33ED-6886976C50EA}"/>
          </ac:picMkLst>
        </pc:picChg>
        <pc:picChg chg="add mod">
          <ac:chgData name="Paola Yadira Gibaja Cusi" userId="f3575662-87c4-4041-911f-3ffe81db7be9" providerId="ADAL" clId="{16C8AC03-CE52-4C0E-94C2-CBE39A0CF1B3}" dt="2024-07-04T22:23:06.167" v="3390"/>
          <ac:picMkLst>
            <pc:docMk/>
            <pc:sldMk cId="3277842998" sldId="349"/>
            <ac:picMk id="9" creationId="{AFD29043-5710-BED8-2E95-8EE589D56B6E}"/>
          </ac:picMkLst>
        </pc:picChg>
        <pc:picChg chg="add mod">
          <ac:chgData name="Paola Yadira Gibaja Cusi" userId="f3575662-87c4-4041-911f-3ffe81db7be9" providerId="ADAL" clId="{16C8AC03-CE52-4C0E-94C2-CBE39A0CF1B3}" dt="2024-07-04T22:23:06.167" v="3390"/>
          <ac:picMkLst>
            <pc:docMk/>
            <pc:sldMk cId="3277842998" sldId="349"/>
            <ac:picMk id="12" creationId="{9BC63B36-A57A-6CDA-77C8-59C517E02A7E}"/>
          </ac:picMkLst>
        </pc:picChg>
        <pc:picChg chg="add mod">
          <ac:chgData name="Paola Yadira Gibaja Cusi" userId="f3575662-87c4-4041-911f-3ffe81db7be9" providerId="ADAL" clId="{16C8AC03-CE52-4C0E-94C2-CBE39A0CF1B3}" dt="2024-07-04T22:23:06.167" v="3390"/>
          <ac:picMkLst>
            <pc:docMk/>
            <pc:sldMk cId="3277842998" sldId="349"/>
            <ac:picMk id="16" creationId="{F9899486-73DB-FB63-4343-E1AD507FCE4F}"/>
          </ac:picMkLst>
        </pc:picChg>
        <pc:picChg chg="add mod">
          <ac:chgData name="Paola Yadira Gibaja Cusi" userId="f3575662-87c4-4041-911f-3ffe81db7be9" providerId="ADAL" clId="{16C8AC03-CE52-4C0E-94C2-CBE39A0CF1B3}" dt="2024-07-04T22:23:06.167" v="3390"/>
          <ac:picMkLst>
            <pc:docMk/>
            <pc:sldMk cId="3277842998" sldId="349"/>
            <ac:picMk id="24" creationId="{5B8D2C02-E37E-60F5-C29B-D232AA72B09F}"/>
          </ac:picMkLst>
        </pc:picChg>
        <pc:picChg chg="add mod">
          <ac:chgData name="Paola Yadira Gibaja Cusi" userId="f3575662-87c4-4041-911f-3ffe81db7be9" providerId="ADAL" clId="{16C8AC03-CE52-4C0E-94C2-CBE39A0CF1B3}" dt="2024-07-04T22:23:06.167" v="3390"/>
          <ac:picMkLst>
            <pc:docMk/>
            <pc:sldMk cId="3277842998" sldId="349"/>
            <ac:picMk id="26" creationId="{A44E4C2A-B447-FD54-9017-2F733FBE6F1B}"/>
          </ac:picMkLst>
        </pc:picChg>
        <pc:picChg chg="add mod">
          <ac:chgData name="Paola Yadira Gibaja Cusi" userId="f3575662-87c4-4041-911f-3ffe81db7be9" providerId="ADAL" clId="{16C8AC03-CE52-4C0E-94C2-CBE39A0CF1B3}" dt="2024-07-04T22:23:06.167" v="3390"/>
          <ac:picMkLst>
            <pc:docMk/>
            <pc:sldMk cId="3277842998" sldId="349"/>
            <ac:picMk id="30" creationId="{B52CB0DF-65A1-A1DC-0CFD-6FBCE4AB3EAA}"/>
          </ac:picMkLst>
        </pc:picChg>
        <pc:cxnChg chg="mod">
          <ac:chgData name="Paola Yadira Gibaja Cusi" userId="f3575662-87c4-4041-911f-3ffe81db7be9" providerId="ADAL" clId="{16C8AC03-CE52-4C0E-94C2-CBE39A0CF1B3}" dt="2024-07-04T22:22:18.729" v="3389" actId="478"/>
          <ac:cxnSpMkLst>
            <pc:docMk/>
            <pc:sldMk cId="3277842998" sldId="349"/>
            <ac:cxnSpMk id="21" creationId="{77F390C2-C770-9285-CF48-DDAD0A96D785}"/>
          </ac:cxnSpMkLst>
        </pc:cxnChg>
        <pc:cxnChg chg="mod">
          <ac:chgData name="Paola Yadira Gibaja Cusi" userId="f3575662-87c4-4041-911f-3ffe81db7be9" providerId="ADAL" clId="{16C8AC03-CE52-4C0E-94C2-CBE39A0CF1B3}" dt="2024-07-04T22:22:18.729" v="3389" actId="478"/>
          <ac:cxnSpMkLst>
            <pc:docMk/>
            <pc:sldMk cId="3277842998" sldId="349"/>
            <ac:cxnSpMk id="23" creationId="{A6E658D8-5935-B6B7-BDA7-E13FA7A903DF}"/>
          </ac:cxnSpMkLst>
        </pc:cxnChg>
      </pc:sldChg>
      <pc:sldChg chg="addSp delSp modSp mod">
        <pc:chgData name="Paola Yadira Gibaja Cusi" userId="f3575662-87c4-4041-911f-3ffe81db7be9" providerId="ADAL" clId="{16C8AC03-CE52-4C0E-94C2-CBE39A0CF1B3}" dt="2024-07-04T22:26:29.858" v="3453" actId="1038"/>
        <pc:sldMkLst>
          <pc:docMk/>
          <pc:sldMk cId="2173554909" sldId="350"/>
        </pc:sldMkLst>
        <pc:spChg chg="add mod">
          <ac:chgData name="Paola Yadira Gibaja Cusi" userId="f3575662-87c4-4041-911f-3ffe81db7be9" providerId="ADAL" clId="{16C8AC03-CE52-4C0E-94C2-CBE39A0CF1B3}" dt="2024-07-04T22:26:29.858" v="3453" actId="1038"/>
          <ac:spMkLst>
            <pc:docMk/>
            <pc:sldMk cId="2173554909" sldId="350"/>
            <ac:spMk id="3" creationId="{97D649D7-C77F-50ED-BE2F-5BC260BB6BC4}"/>
          </ac:spMkLst>
        </pc:spChg>
        <pc:spChg chg="mod">
          <ac:chgData name="Paola Yadira Gibaja Cusi" userId="f3575662-87c4-4041-911f-3ffe81db7be9" providerId="ADAL" clId="{16C8AC03-CE52-4C0E-94C2-CBE39A0CF1B3}" dt="2024-07-04T22:25:09.082" v="3436" actId="20577"/>
          <ac:spMkLst>
            <pc:docMk/>
            <pc:sldMk cId="2173554909" sldId="350"/>
            <ac:spMk id="10" creationId="{C72E5FC3-9168-AF82-6B51-F6F85850C404}"/>
          </ac:spMkLst>
        </pc:spChg>
        <pc:spChg chg="del">
          <ac:chgData name="Paola Yadira Gibaja Cusi" userId="f3575662-87c4-4041-911f-3ffe81db7be9" providerId="ADAL" clId="{16C8AC03-CE52-4C0E-94C2-CBE39A0CF1B3}" dt="2024-07-04T22:26:23.828" v="3449" actId="478"/>
          <ac:spMkLst>
            <pc:docMk/>
            <pc:sldMk cId="2173554909" sldId="350"/>
            <ac:spMk id="14" creationId="{3E5832A0-7B2C-0155-BAB8-BC1C385A3FB5}"/>
          </ac:spMkLst>
        </pc:spChg>
        <pc:spChg chg="mod">
          <ac:chgData name="Paola Yadira Gibaja Cusi" userId="f3575662-87c4-4041-911f-3ffe81db7be9" providerId="ADAL" clId="{16C8AC03-CE52-4C0E-94C2-CBE39A0CF1B3}" dt="2024-07-04T22:25:38.736" v="3439" actId="14100"/>
          <ac:spMkLst>
            <pc:docMk/>
            <pc:sldMk cId="2173554909" sldId="350"/>
            <ac:spMk id="33" creationId="{F43A5D88-2300-765F-C70A-716ABA5C5434}"/>
          </ac:spMkLst>
        </pc:spChg>
        <pc:grpChg chg="del">
          <ac:chgData name="Paola Yadira Gibaja Cusi" userId="f3575662-87c4-4041-911f-3ffe81db7be9" providerId="ADAL" clId="{16C8AC03-CE52-4C0E-94C2-CBE39A0CF1B3}" dt="2024-07-04T22:25:14.109" v="3437" actId="478"/>
          <ac:grpSpMkLst>
            <pc:docMk/>
            <pc:sldMk cId="2173554909" sldId="350"/>
            <ac:grpSpMk id="2" creationId="{39FD0773-F183-DCDE-8D4E-745DE9F37DFA}"/>
          </ac:grpSpMkLst>
        </pc:grpChg>
        <pc:grpChg chg="add mod">
          <ac:chgData name="Paola Yadira Gibaja Cusi" userId="f3575662-87c4-4041-911f-3ffe81db7be9" providerId="ADAL" clId="{16C8AC03-CE52-4C0E-94C2-CBE39A0CF1B3}" dt="2024-07-04T22:26:29.858" v="3453" actId="1038"/>
          <ac:grpSpMkLst>
            <pc:docMk/>
            <pc:sldMk cId="2173554909" sldId="350"/>
            <ac:grpSpMk id="15" creationId="{9DBD0D36-8A76-5AF6-B4D5-E1BAFDBBEBA9}"/>
          </ac:grpSpMkLst>
        </pc:grpChg>
        <pc:picChg chg="add mod">
          <ac:chgData name="Paola Yadira Gibaja Cusi" userId="f3575662-87c4-4041-911f-3ffe81db7be9" providerId="ADAL" clId="{16C8AC03-CE52-4C0E-94C2-CBE39A0CF1B3}" dt="2024-07-04T22:26:29.858" v="3453" actId="1038"/>
          <ac:picMkLst>
            <pc:docMk/>
            <pc:sldMk cId="2173554909" sldId="350"/>
            <ac:picMk id="18434" creationId="{D7313112-6737-CC10-6BC9-CA6AA177F856}"/>
          </ac:picMkLst>
        </pc:picChg>
      </pc:sldChg>
      <pc:sldChg chg="addSp delSp modSp mod">
        <pc:chgData name="Paola Yadira Gibaja Cusi" userId="f3575662-87c4-4041-911f-3ffe81db7be9" providerId="ADAL" clId="{16C8AC03-CE52-4C0E-94C2-CBE39A0CF1B3}" dt="2024-07-04T22:28:18.608" v="3469" actId="14100"/>
        <pc:sldMkLst>
          <pc:docMk/>
          <pc:sldMk cId="425456841" sldId="351"/>
        </pc:sldMkLst>
        <pc:spChg chg="add mod">
          <ac:chgData name="Paola Yadira Gibaja Cusi" userId="f3575662-87c4-4041-911f-3ffe81db7be9" providerId="ADAL" clId="{16C8AC03-CE52-4C0E-94C2-CBE39A0CF1B3}" dt="2024-07-04T22:28:18.608" v="3469" actId="14100"/>
          <ac:spMkLst>
            <pc:docMk/>
            <pc:sldMk cId="425456841" sldId="351"/>
            <ac:spMk id="2" creationId="{B8FD59C8-8415-6D5B-BA7C-7F5A862BDAA7}"/>
          </ac:spMkLst>
        </pc:spChg>
        <pc:spChg chg="mod">
          <ac:chgData name="Paola Yadira Gibaja Cusi" userId="f3575662-87c4-4041-911f-3ffe81db7be9" providerId="ADAL" clId="{16C8AC03-CE52-4C0E-94C2-CBE39A0CF1B3}" dt="2024-07-04T22:26:59.566" v="3454"/>
          <ac:spMkLst>
            <pc:docMk/>
            <pc:sldMk cId="425456841" sldId="351"/>
            <ac:spMk id="33" creationId="{F43A5D88-2300-765F-C70A-716ABA5C5434}"/>
          </ac:spMkLst>
        </pc:spChg>
        <pc:grpChg chg="del">
          <ac:chgData name="Paola Yadira Gibaja Cusi" userId="f3575662-87c4-4041-911f-3ffe81db7be9" providerId="ADAL" clId="{16C8AC03-CE52-4C0E-94C2-CBE39A0CF1B3}" dt="2024-07-04T22:27:02.459" v="3455" actId="478"/>
          <ac:grpSpMkLst>
            <pc:docMk/>
            <pc:sldMk cId="425456841" sldId="351"/>
            <ac:grpSpMk id="15" creationId="{9DBD0D36-8A76-5AF6-B4D5-E1BAFDBBEBA9}"/>
          </ac:grpSpMkLst>
        </pc:grpChg>
        <pc:picChg chg="add mod">
          <ac:chgData name="Paola Yadira Gibaja Cusi" userId="f3575662-87c4-4041-911f-3ffe81db7be9" providerId="ADAL" clId="{16C8AC03-CE52-4C0E-94C2-CBE39A0CF1B3}" dt="2024-07-04T22:27:51.972" v="3464" actId="14100"/>
          <ac:picMkLst>
            <pc:docMk/>
            <pc:sldMk cId="425456841" sldId="351"/>
            <ac:picMk id="20482" creationId="{019E111F-F52A-030F-5CC6-87BFAB1AADC5}"/>
          </ac:picMkLst>
        </pc:picChg>
        <pc:picChg chg="add del">
          <ac:chgData name="Paola Yadira Gibaja Cusi" userId="f3575662-87c4-4041-911f-3ffe81db7be9" providerId="ADAL" clId="{16C8AC03-CE52-4C0E-94C2-CBE39A0CF1B3}" dt="2024-07-04T22:27:43.110" v="3463" actId="478"/>
          <ac:picMkLst>
            <pc:docMk/>
            <pc:sldMk cId="425456841" sldId="351"/>
            <ac:picMk id="20484" creationId="{DFAD6B4D-5D18-ED1A-195F-65DF46A9E159}"/>
          </ac:picMkLst>
        </pc:picChg>
      </pc:sldChg>
      <pc:sldMasterChg chg="delSldLayout">
        <pc:chgData name="Paola Yadira Gibaja Cusi" userId="f3575662-87c4-4041-911f-3ffe81db7be9" providerId="ADAL" clId="{16C8AC03-CE52-4C0E-94C2-CBE39A0CF1B3}" dt="2024-07-04T22:31:34.559" v="3493" actId="47"/>
        <pc:sldMasterMkLst>
          <pc:docMk/>
          <pc:sldMasterMk cId="3855289380" sldId="2147483682"/>
        </pc:sldMasterMkLst>
        <pc:sldLayoutChg chg="del">
          <pc:chgData name="Paola Yadira Gibaja Cusi" userId="f3575662-87c4-4041-911f-3ffe81db7be9" providerId="ADAL" clId="{16C8AC03-CE52-4C0E-94C2-CBE39A0CF1B3}" dt="2024-07-04T22:31:34.559" v="3493" actId="47"/>
          <pc:sldLayoutMkLst>
            <pc:docMk/>
            <pc:sldMasterMk cId="3855289380" sldId="2147483682"/>
            <pc:sldLayoutMk cId="101302634" sldId="2147483712"/>
          </pc:sldLayoutMkLst>
        </pc:sldLayoutChg>
      </pc:sldMasterChg>
    </pc:docChg>
  </pc:docChgLst>
  <pc:docChgLst>
    <pc:chgData name="Sofia Carolina Forero Vargas" userId="S::sforero_facturecolombia.com#ext#@pegtecnologia.onmicrosoft.com::1f72b1e2-ed12-4277-8860-424330c2723f" providerId="AD" clId="Web-{E955D845-998A-96B3-49C5-8CF4A9E2B8F0}"/>
    <pc:docChg chg="modSld">
      <pc:chgData name="Sofia Carolina Forero Vargas" userId="S::sforero_facturecolombia.com#ext#@pegtecnologia.onmicrosoft.com::1f72b1e2-ed12-4277-8860-424330c2723f" providerId="AD" clId="Web-{E955D845-998A-96B3-49C5-8CF4A9E2B8F0}" dt="2024-07-11T22:38:16.175" v="0" actId="1076"/>
      <pc:docMkLst>
        <pc:docMk/>
      </pc:docMkLst>
      <pc:sldChg chg="modSp">
        <pc:chgData name="Sofia Carolina Forero Vargas" userId="S::sforero_facturecolombia.com#ext#@pegtecnologia.onmicrosoft.com::1f72b1e2-ed12-4277-8860-424330c2723f" providerId="AD" clId="Web-{E955D845-998A-96B3-49C5-8CF4A9E2B8F0}" dt="2024-07-11T22:38:16.175" v="0" actId="1076"/>
        <pc:sldMkLst>
          <pc:docMk/>
          <pc:sldMk cId="3950038017" sldId="317"/>
        </pc:sldMkLst>
        <pc:spChg chg="mod">
          <ac:chgData name="Sofia Carolina Forero Vargas" userId="S::sforero_facturecolombia.com#ext#@pegtecnologia.onmicrosoft.com::1f72b1e2-ed12-4277-8860-424330c2723f" providerId="AD" clId="Web-{E955D845-998A-96B3-49C5-8CF4A9E2B8F0}" dt="2024-07-11T22:38:16.175" v="0" actId="1076"/>
          <ac:spMkLst>
            <pc:docMk/>
            <pc:sldMk cId="3950038017" sldId="317"/>
            <ac:spMk id="31" creationId="{A348B338-BCEC-EA9F-DA10-BFC12D85EEBB}"/>
          </ac:spMkLst>
        </pc:spChg>
      </pc:sldChg>
    </pc:docChg>
  </pc:docChgLst>
  <pc:docChgLst>
    <pc:chgData name="Paola Yadira Gibaja Cusi" userId="S::paola.gibaja@estela.com::f3575662-87c4-4041-911f-3ffe81db7be9" providerId="AD" clId="Web-{19921493-3BC6-6E0A-1A01-97AD28C12D4C}"/>
    <pc:docChg chg="modSld">
      <pc:chgData name="Paola Yadira Gibaja Cusi" userId="S::paola.gibaja@estela.com::f3575662-87c4-4041-911f-3ffe81db7be9" providerId="AD" clId="Web-{19921493-3BC6-6E0A-1A01-97AD28C12D4C}" dt="2024-07-12T02:20:18.927" v="12" actId="1076"/>
      <pc:docMkLst>
        <pc:docMk/>
      </pc:docMkLst>
      <pc:sldChg chg="modSp">
        <pc:chgData name="Paola Yadira Gibaja Cusi" userId="S::paola.gibaja@estela.com::f3575662-87c4-4041-911f-3ffe81db7be9" providerId="AD" clId="Web-{19921493-3BC6-6E0A-1A01-97AD28C12D4C}" dt="2024-07-12T02:19:32.110" v="9" actId="1076"/>
        <pc:sldMkLst>
          <pc:docMk/>
          <pc:sldMk cId="4152896682" sldId="299"/>
        </pc:sldMkLst>
        <pc:spChg chg="mod">
          <ac:chgData name="Paola Yadira Gibaja Cusi" userId="S::paola.gibaja@estela.com::f3575662-87c4-4041-911f-3ffe81db7be9" providerId="AD" clId="Web-{19921493-3BC6-6E0A-1A01-97AD28C12D4C}" dt="2024-07-12T02:19:32.095" v="8" actId="1076"/>
          <ac:spMkLst>
            <pc:docMk/>
            <pc:sldMk cId="4152896682" sldId="299"/>
            <ac:spMk id="8" creationId="{1A1E4136-7599-331C-7F80-4F86FEAE0672}"/>
          </ac:spMkLst>
        </pc:spChg>
        <pc:spChg chg="mod">
          <ac:chgData name="Paola Yadira Gibaja Cusi" userId="S::paola.gibaja@estela.com::f3575662-87c4-4041-911f-3ffe81db7be9" providerId="AD" clId="Web-{19921493-3BC6-6E0A-1A01-97AD28C12D4C}" dt="2024-07-12T02:19:32.110" v="9" actId="1076"/>
          <ac:spMkLst>
            <pc:docMk/>
            <pc:sldMk cId="4152896682" sldId="299"/>
            <ac:spMk id="10" creationId="{F7B75F9E-D41E-3276-89F5-9789D3D41E3B}"/>
          </ac:spMkLst>
        </pc:spChg>
      </pc:sldChg>
      <pc:sldChg chg="modSp">
        <pc:chgData name="Paola Yadira Gibaja Cusi" userId="S::paola.gibaja@estela.com::f3575662-87c4-4041-911f-3ffe81db7be9" providerId="AD" clId="Web-{19921493-3BC6-6E0A-1A01-97AD28C12D4C}" dt="2024-07-12T02:20:18.927" v="12" actId="1076"/>
        <pc:sldMkLst>
          <pc:docMk/>
          <pc:sldMk cId="275847177" sldId="337"/>
        </pc:sldMkLst>
        <pc:spChg chg="mod">
          <ac:chgData name="Paola Yadira Gibaja Cusi" userId="S::paola.gibaja@estela.com::f3575662-87c4-4041-911f-3ffe81db7be9" providerId="AD" clId="Web-{19921493-3BC6-6E0A-1A01-97AD28C12D4C}" dt="2024-07-12T02:20:18.927" v="12" actId="1076"/>
          <ac:spMkLst>
            <pc:docMk/>
            <pc:sldMk cId="275847177" sldId="337"/>
            <ac:spMk id="3" creationId="{F18AC974-AD3D-D435-BF17-3DE48EBC911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C9F6B49-349B-46F6-C208-F3C666B22B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45588556-67B0-595A-E569-6BBD9D9E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0B669-BCAD-AB48-BA6D-C1557CC6040C}" type="datetimeFigureOut">
              <a:rPr lang="es-CL" smtClean="0"/>
              <a:t>01-08-2024</a:t>
            </a:fld>
            <a:endParaRPr lang="es-CL"/>
          </a:p>
        </p:txBody>
      </p:sp>
      <p:sp>
        <p:nvSpPr>
          <p:cNvPr id="4" name="Marcador de pie de página 3">
            <a:extLst>
              <a:ext uri="{FF2B5EF4-FFF2-40B4-BE49-F238E27FC236}">
                <a16:creationId xmlns:a16="http://schemas.microsoft.com/office/drawing/2014/main" id="{72A47E07-9319-6AFA-F3C9-ABD42C5574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AB104525-5794-564A-295F-11240CE21A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2AA07-F5FA-4943-A01A-B71E1449185C}" type="slidenum">
              <a:rPr lang="es-CL" smtClean="0"/>
              <a:t>‹Nº›</a:t>
            </a:fld>
            <a:endParaRPr lang="es-CL"/>
          </a:p>
        </p:txBody>
      </p:sp>
    </p:spTree>
    <p:extLst>
      <p:ext uri="{BB962C8B-B14F-4D97-AF65-F5344CB8AC3E}">
        <p14:creationId xmlns:p14="http://schemas.microsoft.com/office/powerpoint/2010/main" val="12455494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EEF29-B15A-0D4C-9BB9-93F255062492}" type="datetimeFigureOut">
              <a:rPr lang="es-CL" smtClean="0"/>
              <a:t>01-08-2024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7D8BA-BBDB-8E47-A5A9-D1AD49012A88}" type="slidenum">
              <a:rPr lang="es-CL" smtClean="0"/>
              <a:t>‹Nº›</a:t>
            </a:fld>
            <a:endParaRPr lang="es-CL"/>
          </a:p>
        </p:txBody>
      </p:sp>
    </p:spTree>
    <p:extLst>
      <p:ext uri="{BB962C8B-B14F-4D97-AF65-F5344CB8AC3E}">
        <p14:creationId xmlns:p14="http://schemas.microsoft.com/office/powerpoint/2010/main" val="26341991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a:t>
            </a:fld>
            <a:endParaRPr lang="es-CL"/>
          </a:p>
        </p:txBody>
      </p:sp>
    </p:spTree>
    <p:extLst>
      <p:ext uri="{BB962C8B-B14F-4D97-AF65-F5344CB8AC3E}">
        <p14:creationId xmlns:p14="http://schemas.microsoft.com/office/powerpoint/2010/main" val="920913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16</a:t>
            </a:fld>
            <a:endParaRPr lang="es-CL"/>
          </a:p>
        </p:txBody>
      </p:sp>
    </p:spTree>
    <p:extLst>
      <p:ext uri="{BB962C8B-B14F-4D97-AF65-F5344CB8AC3E}">
        <p14:creationId xmlns:p14="http://schemas.microsoft.com/office/powerpoint/2010/main" val="414300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18</a:t>
            </a:fld>
            <a:endParaRPr lang="es-CL"/>
          </a:p>
        </p:txBody>
      </p:sp>
    </p:spTree>
    <p:extLst>
      <p:ext uri="{BB962C8B-B14F-4D97-AF65-F5344CB8AC3E}">
        <p14:creationId xmlns:p14="http://schemas.microsoft.com/office/powerpoint/2010/main" val="3147408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c89c61cbac_0_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c89c61cbac_0_7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s-ES"/>
              <a:t>PAC (México)= Proveedor Autorizado de Certificación</a:t>
            </a:r>
            <a:endParaRPr/>
          </a:p>
          <a:p>
            <a:pPr marL="457200" marR="0" lvl="0" indent="-228600" algn="l" rtl="0">
              <a:lnSpc>
                <a:spcPct val="100000"/>
              </a:lnSpc>
              <a:spcBef>
                <a:spcPts val="0"/>
              </a:spcBef>
              <a:spcAft>
                <a:spcPts val="0"/>
              </a:spcAft>
              <a:buSzPts val="1400"/>
              <a:buNone/>
            </a:pPr>
            <a:r>
              <a:rPr lang="es-ES"/>
              <a:t>PT (Colombia) = Proveedor Tecnológico</a:t>
            </a:r>
            <a:endParaRPr/>
          </a:p>
          <a:p>
            <a:pPr marL="457200" marR="0" lvl="0" indent="-228600" algn="l" rtl="0">
              <a:lnSpc>
                <a:spcPct val="100000"/>
              </a:lnSpc>
              <a:spcBef>
                <a:spcPts val="0"/>
              </a:spcBef>
              <a:spcAft>
                <a:spcPts val="0"/>
              </a:spcAft>
              <a:buSzPts val="1400"/>
              <a:buNone/>
            </a:pPr>
            <a:r>
              <a:rPr lang="es-ES"/>
              <a:t>PSE (Perú) = </a:t>
            </a:r>
            <a:r>
              <a:rPr lang="es-ES" b="0" i="0">
                <a:solidFill>
                  <a:srgbClr val="212529"/>
                </a:solidFill>
                <a:latin typeface="Poppins"/>
                <a:ea typeface="Poppins"/>
                <a:cs typeface="Poppins"/>
                <a:sym typeface="Poppins"/>
              </a:rPr>
              <a:t>Proveedor de Servicios Electrónicos</a:t>
            </a:r>
            <a:endParaRPr/>
          </a:p>
          <a:p>
            <a:pPr marL="457200" marR="0" lvl="0" indent="-228600" algn="l" rtl="0">
              <a:lnSpc>
                <a:spcPct val="100000"/>
              </a:lnSpc>
              <a:spcBef>
                <a:spcPts val="0"/>
              </a:spcBef>
              <a:spcAft>
                <a:spcPts val="0"/>
              </a:spcAft>
              <a:buClr>
                <a:srgbClr val="000000"/>
              </a:buClr>
              <a:buSzPts val="1400"/>
              <a:buFont typeface="Arial"/>
              <a:buNone/>
            </a:pPr>
            <a:r>
              <a:rPr lang="es-ES" b="0" i="0">
                <a:solidFill>
                  <a:srgbClr val="F86D07"/>
                </a:solidFill>
                <a:latin typeface="Raleway"/>
                <a:ea typeface="Raleway"/>
                <a:cs typeface="Raleway"/>
                <a:sym typeface="Raleway"/>
              </a:rPr>
              <a:t>PAC (Panamá)= Proveedores Autorizados Calificados</a:t>
            </a:r>
            <a:endParaRPr/>
          </a:p>
        </p:txBody>
      </p:sp>
      <p:sp>
        <p:nvSpPr>
          <p:cNvPr id="454" name="Google Shape;454;g2c89c61cbac_0_7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s-E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89c61cbac_0_1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g2c89c61cbac_0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9</a:t>
            </a:fld>
            <a:endParaRPr lang="es-CL"/>
          </a:p>
        </p:txBody>
      </p:sp>
    </p:spTree>
    <p:extLst>
      <p:ext uri="{BB962C8B-B14F-4D97-AF65-F5344CB8AC3E}">
        <p14:creationId xmlns:p14="http://schemas.microsoft.com/office/powerpoint/2010/main" val="306310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10</a:t>
            </a:fld>
            <a:endParaRPr lang="es-CL"/>
          </a:p>
        </p:txBody>
      </p:sp>
    </p:spTree>
    <p:extLst>
      <p:ext uri="{BB962C8B-B14F-4D97-AF65-F5344CB8AC3E}">
        <p14:creationId xmlns:p14="http://schemas.microsoft.com/office/powerpoint/2010/main" val="1581973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11</a:t>
            </a:fld>
            <a:endParaRPr lang="es-CL"/>
          </a:p>
        </p:txBody>
      </p:sp>
    </p:spTree>
    <p:extLst>
      <p:ext uri="{BB962C8B-B14F-4D97-AF65-F5344CB8AC3E}">
        <p14:creationId xmlns:p14="http://schemas.microsoft.com/office/powerpoint/2010/main" val="25724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10</a:t>
            </a:fld>
            <a:endParaRPr lang="es-CL"/>
          </a:p>
        </p:txBody>
      </p:sp>
    </p:spTree>
    <p:extLst>
      <p:ext uri="{BB962C8B-B14F-4D97-AF65-F5344CB8AC3E}">
        <p14:creationId xmlns:p14="http://schemas.microsoft.com/office/powerpoint/2010/main" val="41917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11</a:t>
            </a:fld>
            <a:endParaRPr lang="es-CL"/>
          </a:p>
        </p:txBody>
      </p:sp>
    </p:spTree>
    <p:extLst>
      <p:ext uri="{BB962C8B-B14F-4D97-AF65-F5344CB8AC3E}">
        <p14:creationId xmlns:p14="http://schemas.microsoft.com/office/powerpoint/2010/main" val="1025074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BCD7D8BA-BBDB-8E47-A5A9-D1AD49012A88}" type="slidenum">
              <a:rPr lang="es-CL" smtClean="0"/>
              <a:t>12</a:t>
            </a:fld>
            <a:endParaRPr lang="es-CL"/>
          </a:p>
        </p:txBody>
      </p:sp>
    </p:spTree>
    <p:extLst>
      <p:ext uri="{BB962C8B-B14F-4D97-AF65-F5344CB8AC3E}">
        <p14:creationId xmlns:p14="http://schemas.microsoft.com/office/powerpoint/2010/main" val="2749287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104892407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637588377"/>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8C357F62-B2CC-325B-3883-1B1724A03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6582244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AF9E9324-921A-2A6C-D6CE-2FB6B57547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6115685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2BFBCA21-1BE7-642C-80F7-D49737047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091067623"/>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9E1216FD-A3B5-E9D8-546E-CB366234E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38227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72219211-7698-6B17-CCF1-22406F368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176862063"/>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3738720A-FC1E-492D-8608-CF4442A23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53783447"/>
      </p:ext>
    </p:extLst>
  </p:cSld>
  <p:clrMapOvr>
    <a:overrideClrMapping bg1="dk1" tx1="lt1" bg2="dk2" tx2="lt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4" name="Imagen 3">
            <a:extLst>
              <a:ext uri="{FF2B5EF4-FFF2-40B4-BE49-F238E27FC236}">
                <a16:creationId xmlns:a16="http://schemas.microsoft.com/office/drawing/2014/main" id="{8DB9AA3E-BA5C-866B-BEBD-3FA848C5B6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111765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2" name="Imagen 1">
            <a:extLst>
              <a:ext uri="{FF2B5EF4-FFF2-40B4-BE49-F238E27FC236}">
                <a16:creationId xmlns:a16="http://schemas.microsoft.com/office/drawing/2014/main" id="{BBF93B36-3223-6170-A891-BD75D758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963941973"/>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CE9C8CB-25C4-8B2A-0E42-31C769E8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25081968"/>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FBC41B38-F9BA-6023-01AA-FF28A4114C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283921338"/>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1452441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B868E3AF-39F3-F90B-2874-0522E42374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304695834"/>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5309560-7E44-10AB-BC80-CDD76CF60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015153920"/>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FCCCF688-F739-5483-E2AF-C56DFE2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41981988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30952302-FA30-10D3-6AEE-4813B0389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493164303"/>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9EA88D1-BE20-794E-9E0C-02CF8C5DA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407429207"/>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2782"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20664643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1482708503"/>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dirty="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6974127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89797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04706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52391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94486955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2949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47063673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634131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50726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91834587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9556679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69868815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02321663"/>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3519028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8096511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77771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100212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0832960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16468506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BFAC88B5-F385-621B-EF4F-2E083151A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2881914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73111298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819375ED-49EA-E7DA-C90A-2E92C241A7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2052596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Century Gothic" panose="020B050202020202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9" name="Imagen 8">
            <a:extLst>
              <a:ext uri="{FF2B5EF4-FFF2-40B4-BE49-F238E27FC236}">
                <a16:creationId xmlns:a16="http://schemas.microsoft.com/office/drawing/2014/main" id="{F732BD77-AFCF-7D75-6C79-DABC922D81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22594374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j-lt"/>
            </a:endParaRPr>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5" name="Imagen 4">
            <a:extLst>
              <a:ext uri="{FF2B5EF4-FFF2-40B4-BE49-F238E27FC236}">
                <a16:creationId xmlns:a16="http://schemas.microsoft.com/office/drawing/2014/main" id="{2EEA8D1B-D1C6-99F0-5FD0-0A54D581C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740587498"/>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F3CC6C31-30FE-8048-9F69-DFAC887F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981744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222E315-B7DD-C936-F33A-424A656E70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576574254"/>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7DF2F03F-9001-2353-1F91-E5A67CEBA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51886240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5C90281C-B62A-2081-A4D8-3BBE38241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339700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E3515466-19E8-2AFD-F9BA-C13551017C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107245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8C357F62-B2CC-325B-3883-1B1724A03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933804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AF9E9324-921A-2A6C-D6CE-2FB6B57547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16026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411973022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2BFBCA21-1BE7-642C-80F7-D49737047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75239426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9E1216FD-A3B5-E9D8-546E-CB366234E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99546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72219211-7698-6B17-CCF1-22406F368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2278582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3738720A-FC1E-492D-8608-CF4442A23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842336866"/>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4" name="Imagen 3">
            <a:extLst>
              <a:ext uri="{FF2B5EF4-FFF2-40B4-BE49-F238E27FC236}">
                <a16:creationId xmlns:a16="http://schemas.microsoft.com/office/drawing/2014/main" id="{8DB9AA3E-BA5C-866B-BEBD-3FA848C5B6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630658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2" name="Imagen 1">
            <a:extLst>
              <a:ext uri="{FF2B5EF4-FFF2-40B4-BE49-F238E27FC236}">
                <a16:creationId xmlns:a16="http://schemas.microsoft.com/office/drawing/2014/main" id="{BBF93B36-3223-6170-A891-BD75D758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08291885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CE9C8CB-25C4-8B2A-0E42-31C769E8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13073312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FBC41B38-F9BA-6023-01AA-FF28A4114C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21903842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B868E3AF-39F3-F90B-2874-0522E42374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610009111"/>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5309560-7E44-10AB-BC80-CDD76CF60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36044981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Portadilla interior sin fotografía">
  <p:cSld name="7_Portadilla interior sin fotografía">
    <p:bg>
      <p:bgPr>
        <a:solidFill>
          <a:schemeClr val="lt1"/>
        </a:solidFill>
        <a:effectLst/>
      </p:bgPr>
    </p:bg>
    <p:spTree>
      <p:nvGrpSpPr>
        <p:cNvPr id="1" name="Shape 253"/>
        <p:cNvGrpSpPr/>
        <p:nvPr/>
      </p:nvGrpSpPr>
      <p:grpSpPr>
        <a:xfrm>
          <a:off x="0" y="0"/>
          <a:ext cx="0" cy="0"/>
          <a:chOff x="0" y="0"/>
          <a:chExt cx="0" cy="0"/>
        </a:xfrm>
      </p:grpSpPr>
      <p:sp>
        <p:nvSpPr>
          <p:cNvPr id="254" name="Google Shape;254;p49"/>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 name="Google Shape;255;p49"/>
          <p:cNvSpPr txBox="1">
            <a:spLocks noGrp="1"/>
          </p:cNvSpPr>
          <p:nvPr>
            <p:ph type="body" idx="1"/>
          </p:nvPr>
        </p:nvSpPr>
        <p:spPr>
          <a:xfrm>
            <a:off x="635955" y="742139"/>
            <a:ext cx="4931751" cy="152131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6" name="Google Shape;256;p49"/>
          <p:cNvSpPr txBox="1">
            <a:spLocks noGrp="1"/>
          </p:cNvSpPr>
          <p:nvPr>
            <p:ph type="body" idx="2"/>
          </p:nvPr>
        </p:nvSpPr>
        <p:spPr>
          <a:xfrm>
            <a:off x="646257" y="2254356"/>
            <a:ext cx="4931751" cy="2000773"/>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7" name="Google Shape;257;p49"/>
          <p:cNvSpPr txBox="1">
            <a:spLocks noGrp="1"/>
          </p:cNvSpPr>
          <p:nvPr>
            <p:ph type="body" idx="3"/>
          </p:nvPr>
        </p:nvSpPr>
        <p:spPr>
          <a:xfrm>
            <a:off x="691786" y="4245247"/>
            <a:ext cx="2978349" cy="4047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8" name="Google Shape;258;p49"/>
          <p:cNvSpPr txBox="1">
            <a:spLocks noGrp="1"/>
          </p:cNvSpPr>
          <p:nvPr>
            <p:ph type="body" idx="4"/>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00">
                <a:solidFill>
                  <a:schemeClr val="lt1"/>
                </a:solidFill>
              </a:defRPr>
            </a:lvl1pPr>
            <a:lvl2pPr marL="914400" lvl="1" indent="-228600" algn="l">
              <a:lnSpc>
                <a:spcPct val="90000"/>
              </a:lnSpc>
              <a:spcBef>
                <a:spcPts val="500"/>
              </a:spcBef>
              <a:spcAft>
                <a:spcPts val="0"/>
              </a:spcAft>
              <a:buSzPts val="2400"/>
              <a:buFont typeface="Arial"/>
              <a:buNone/>
              <a:defRPr sz="100">
                <a:solidFill>
                  <a:schemeClr val="lt1"/>
                </a:solidFill>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688551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FCCCF688-F739-5483-E2AF-C56DFE2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876333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30952302-FA30-10D3-6AEE-4813B0389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25557455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9EA88D1-BE20-794E-9E0C-02CF8C5DA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682375612"/>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2782"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360359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09860941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dirty="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5209818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419" smtClean="0"/>
              <a:pPr algn="r"/>
              <a:t>‹Nº›</a:t>
            </a:fld>
            <a:endParaRPr lang="es-419"/>
          </a:p>
        </p:txBody>
      </p:sp>
    </p:spTree>
    <p:extLst>
      <p:ext uri="{BB962C8B-B14F-4D97-AF65-F5344CB8AC3E}">
        <p14:creationId xmlns:p14="http://schemas.microsoft.com/office/powerpoint/2010/main" val="2668345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6_Portadilla interior sin fotografía">
  <p:cSld name="6_Portadilla interior sin fotografía">
    <p:bg>
      <p:bgPr>
        <a:solidFill>
          <a:schemeClr val="lt1"/>
        </a:solidFill>
        <a:effectLst/>
      </p:bgPr>
    </p:bg>
    <p:spTree>
      <p:nvGrpSpPr>
        <p:cNvPr id="1" name="Shape 288"/>
        <p:cNvGrpSpPr/>
        <p:nvPr/>
      </p:nvGrpSpPr>
      <p:grpSpPr>
        <a:xfrm>
          <a:off x="0" y="0"/>
          <a:ext cx="0" cy="0"/>
          <a:chOff x="0" y="0"/>
          <a:chExt cx="0" cy="0"/>
        </a:xfrm>
      </p:grpSpPr>
      <p:sp>
        <p:nvSpPr>
          <p:cNvPr id="289" name="Google Shape;289;g2c89c61cbac_0_1050"/>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2c89c61cbac_0_1050"/>
          <p:cNvSpPr txBox="1">
            <a:spLocks noGrp="1"/>
          </p:cNvSpPr>
          <p:nvPr>
            <p:ph type="body" idx="1"/>
          </p:nvPr>
        </p:nvSpPr>
        <p:spPr>
          <a:xfrm>
            <a:off x="635955" y="742139"/>
            <a:ext cx="4931700" cy="152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1" name="Google Shape;291;g2c89c61cbac_0_1050"/>
          <p:cNvSpPr txBox="1">
            <a:spLocks noGrp="1"/>
          </p:cNvSpPr>
          <p:nvPr>
            <p:ph type="body" idx="2"/>
          </p:nvPr>
        </p:nvSpPr>
        <p:spPr>
          <a:xfrm>
            <a:off x="646257" y="2254356"/>
            <a:ext cx="4931700" cy="2000700"/>
          </a:xfrm>
          <a:prstGeom prst="rect">
            <a:avLst/>
          </a:prstGeom>
          <a:noFill/>
          <a:ln>
            <a:noFill/>
          </a:ln>
        </p:spPr>
        <p:txBody>
          <a:bodyPr spcFirstLastPara="1" wrap="square" lIns="91425" tIns="45700" rIns="91425" bIns="45700" anchor="t" anchorCtr="0">
            <a:noAutofit/>
          </a:bodyPr>
          <a:lstStyle>
            <a:lvl1pPr marL="457200" lvl="0" indent="-228600" algn="l" rtl="0">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2" name="Google Shape;292;g2c89c61cbac_0_1050"/>
          <p:cNvSpPr txBox="1">
            <a:spLocks noGrp="1"/>
          </p:cNvSpPr>
          <p:nvPr>
            <p:ph type="body" idx="3"/>
          </p:nvPr>
        </p:nvSpPr>
        <p:spPr>
          <a:xfrm>
            <a:off x="691786" y="4245247"/>
            <a:ext cx="2978400" cy="404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3" name="Google Shape;293;g2c89c61cbac_0_1050"/>
          <p:cNvSpPr txBox="1">
            <a:spLocks noGrp="1"/>
          </p:cNvSpPr>
          <p:nvPr>
            <p:ph type="body" idx="4"/>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sz="100">
                <a:solidFill>
                  <a:schemeClr val="lt1"/>
                </a:solidFill>
              </a:defRPr>
            </a:lvl1pPr>
            <a:lvl2pPr marL="914400" lvl="1" indent="-228600" algn="l" rtl="0">
              <a:lnSpc>
                <a:spcPct val="90000"/>
              </a:lnSpc>
              <a:spcBef>
                <a:spcPts val="500"/>
              </a:spcBef>
              <a:spcAft>
                <a:spcPts val="0"/>
              </a:spcAft>
              <a:buSzPts val="2400"/>
              <a:buFont typeface="Arial"/>
              <a:buNone/>
              <a:defRPr sz="100">
                <a:solidFill>
                  <a:schemeClr val="lt1"/>
                </a:solidFill>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131176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6_Título y tabla">
  <p:cSld name="16_Título y tabla">
    <p:spTree>
      <p:nvGrpSpPr>
        <p:cNvPr id="1" name="Shape 210"/>
        <p:cNvGrpSpPr/>
        <p:nvPr/>
      </p:nvGrpSpPr>
      <p:grpSpPr>
        <a:xfrm>
          <a:off x="0" y="0"/>
          <a:ext cx="0" cy="0"/>
          <a:chOff x="0" y="0"/>
          <a:chExt cx="0" cy="0"/>
        </a:xfrm>
      </p:grpSpPr>
      <p:sp>
        <p:nvSpPr>
          <p:cNvPr id="211" name="Google Shape;211;p52"/>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2"/>
          <p:cNvSpPr txBox="1">
            <a:spLocks noGrp="1"/>
          </p:cNvSpPr>
          <p:nvPr>
            <p:ph type="body" idx="2"/>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2"/>
          <p:cNvSpPr txBox="1">
            <a:spLocks noGrp="1"/>
          </p:cNvSpPr>
          <p:nvPr>
            <p:ph type="body" idx="3"/>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4437500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Diapositiva de título 1">
  <p:cSld name="6_Diapositiva de título 1">
    <p:spTree>
      <p:nvGrpSpPr>
        <p:cNvPr id="1" name="Shape 294"/>
        <p:cNvGrpSpPr/>
        <p:nvPr/>
      </p:nvGrpSpPr>
      <p:grpSpPr>
        <a:xfrm>
          <a:off x="0" y="0"/>
          <a:ext cx="0" cy="0"/>
          <a:chOff x="0" y="0"/>
          <a:chExt cx="0" cy="0"/>
        </a:xfrm>
      </p:grpSpPr>
      <p:sp>
        <p:nvSpPr>
          <p:cNvPr id="295" name="Google Shape;295;g2c89c61cbac_0_1817"/>
          <p:cNvSpPr txBox="1">
            <a:spLocks noGrp="1"/>
          </p:cNvSpPr>
          <p:nvPr>
            <p:ph type="body" idx="1"/>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00"/>
              <a:buNone/>
              <a:defRPr sz="100">
                <a:solidFill>
                  <a:schemeClr val="lt1"/>
                </a:solidFill>
              </a:defRPr>
            </a:lvl1pPr>
            <a:lvl2pPr marL="914400" lvl="1" indent="-228600" algn="l" rtl="0">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6" name="Google Shape;296;g2c89c61cbac_0_1817"/>
          <p:cNvSpPr txBox="1">
            <a:spLocks noGrp="1"/>
          </p:cNvSpPr>
          <p:nvPr>
            <p:ph type="body" idx="2"/>
          </p:nvPr>
        </p:nvSpPr>
        <p:spPr>
          <a:xfrm>
            <a:off x="280259" y="205466"/>
            <a:ext cx="8783700" cy="309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 name="Google Shape;297;g2c89c61cbac_0_1817"/>
          <p:cNvSpPr txBox="1">
            <a:spLocks noGrp="1"/>
          </p:cNvSpPr>
          <p:nvPr>
            <p:ph type="body" idx="3"/>
          </p:nvPr>
        </p:nvSpPr>
        <p:spPr>
          <a:xfrm>
            <a:off x="280259" y="383492"/>
            <a:ext cx="8783700" cy="482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997504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567660058"/>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_Título grafico">
  <p:cSld name="15_Título grafico">
    <p:spTree>
      <p:nvGrpSpPr>
        <p:cNvPr id="1" name="Shape 31"/>
        <p:cNvGrpSpPr/>
        <p:nvPr/>
      </p:nvGrpSpPr>
      <p:grpSpPr>
        <a:xfrm>
          <a:off x="0" y="0"/>
          <a:ext cx="0" cy="0"/>
          <a:chOff x="0" y="0"/>
          <a:chExt cx="0" cy="0"/>
        </a:xfrm>
      </p:grpSpPr>
      <p:sp>
        <p:nvSpPr>
          <p:cNvPr id="32" name="Google Shape;32;p50"/>
          <p:cNvSpPr>
            <a:spLocks noGrp="1"/>
          </p:cNvSpPr>
          <p:nvPr>
            <p:ph type="chart" idx="2"/>
          </p:nvPr>
        </p:nvSpPr>
        <p:spPr>
          <a:xfrm>
            <a:off x="457200" y="1282390"/>
            <a:ext cx="11262732" cy="5163015"/>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ahoma"/>
                <a:ea typeface="Tahoma"/>
                <a:cs typeface="Tahoma"/>
                <a:sym typeface="Tahom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endParaRPr/>
          </a:p>
        </p:txBody>
      </p:sp>
      <p:sp>
        <p:nvSpPr>
          <p:cNvPr id="33" name="Google Shape;33;p50"/>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0"/>
          <p:cNvSpPr txBox="1">
            <a:spLocks noGrp="1"/>
          </p:cNvSpPr>
          <p:nvPr>
            <p:ph type="body" idx="3"/>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0"/>
          <p:cNvSpPr txBox="1">
            <a:spLocks noGrp="1"/>
          </p:cNvSpPr>
          <p:nvPr>
            <p:ph type="body" idx="4"/>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52418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1048924074"/>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918345877"/>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73111298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411973022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567660058"/>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548821171"/>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854457915"/>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7300607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63758837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54882117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145244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89797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047067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523916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944869552"/>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29497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470636735"/>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63413121"/>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5072659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9556679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854457915"/>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698688151"/>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02321663"/>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35190281"/>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780965116"/>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777713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100212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908329606"/>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164685066"/>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79979449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4165794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073006076"/>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s-419" smtClean="0"/>
              <a:pPr algn="r"/>
              <a:t>‹Nº›</a:t>
            </a:fld>
            <a:endParaRPr lang="es-419"/>
          </a:p>
        </p:txBody>
      </p:sp>
    </p:spTree>
    <p:extLst>
      <p:ext uri="{BB962C8B-B14F-4D97-AF65-F5344CB8AC3E}">
        <p14:creationId xmlns:p14="http://schemas.microsoft.com/office/powerpoint/2010/main" val="266834567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BFAC88B5-F385-621B-EF4F-2E083151A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71287917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819375ED-49EA-E7DA-C90A-2E92C241A7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00490425"/>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Century Gothic" panose="020B050202020202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9" name="Imagen 8">
            <a:extLst>
              <a:ext uri="{FF2B5EF4-FFF2-40B4-BE49-F238E27FC236}">
                <a16:creationId xmlns:a16="http://schemas.microsoft.com/office/drawing/2014/main" id="{F732BD77-AFCF-7D75-6C79-DABC922D81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602294240"/>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j-lt"/>
            </a:endParaRPr>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5" name="Imagen 4">
            <a:extLst>
              <a:ext uri="{FF2B5EF4-FFF2-40B4-BE49-F238E27FC236}">
                <a16:creationId xmlns:a16="http://schemas.microsoft.com/office/drawing/2014/main" id="{2EEA8D1B-D1C6-99F0-5FD0-0A54D581C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656138353"/>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F3CC6C31-30FE-8048-9F69-DFAC887F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19308283"/>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222E315-B7DD-C936-F33A-424A656E70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70981959"/>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7DF2F03F-9001-2353-1F91-E5A67CEBA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192468203"/>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5C90281C-B62A-2081-A4D8-3BBE38241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019371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E3515466-19E8-2AFD-F9BA-C13551017C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2523662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theme" Target="../theme/theme2.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theme" Target="../theme/theme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83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649" r:id="rId29"/>
    <p:sldLayoutId id="2147483679" r:id="rId30"/>
    <p:sldLayoutId id="2147483665" r:id="rId31"/>
    <p:sldLayoutId id="2147483673" r:id="rId32"/>
    <p:sldLayoutId id="2147483650" r:id="rId33"/>
    <p:sldLayoutId id="2147483670" r:id="rId34"/>
    <p:sldLayoutId id="2147483674" r:id="rId35"/>
    <p:sldLayoutId id="2147483651" r:id="rId36"/>
    <p:sldLayoutId id="2147483672" r:id="rId37"/>
    <p:sldLayoutId id="2147483675" r:id="rId38"/>
    <p:sldLayoutId id="2147483676" r:id="rId39"/>
    <p:sldLayoutId id="2147483653" r:id="rId40"/>
    <p:sldLayoutId id="2147483668" r:id="rId41"/>
    <p:sldLayoutId id="2147483661" r:id="rId42"/>
    <p:sldLayoutId id="2147483667" r:id="rId43"/>
    <p:sldLayoutId id="2147483654" r:id="rId44"/>
    <p:sldLayoutId id="2147483662" r:id="rId45"/>
    <p:sldLayoutId id="2147483663" r:id="rId46"/>
    <p:sldLayoutId id="2147483664" r:id="rId47"/>
    <p:sldLayoutId id="2147483666" r:id="rId48"/>
    <p:sldLayoutId id="2147483656" r:id="rId49"/>
    <p:sldLayoutId id="2147483660" r:id="rId50"/>
    <p:sldLayoutId id="2147483669" r:id="rId51"/>
    <p:sldLayoutId id="2147483655" r:id="rId52"/>
    <p:sldLayoutId id="2147483657" r:id="rId53"/>
    <p:sldLayoutId id="2147483677" r:id="rId54"/>
    <p:sldLayoutId id="2147483678" r:id="rId55"/>
    <p:sldLayoutId id="2147483797" r:id="rId56"/>
    <p:sldLayoutId id="2147483714" r:id="rId57"/>
    <p:sldLayoutId id="2147483715" r:id="rId58"/>
    <p:sldLayoutId id="2147483744" r:id="rId59"/>
    <p:sldLayoutId id="2147483745" r:id="rId6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8552893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3"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649497070"/>
      </p:ext>
    </p:extLst>
  </p:cSld>
  <p:clrMap bg1="lt1" tx1="dk1" bg2="lt2" tx2="dk2" accent1="accent1" accent2="accent2" accent3="accent3" accent4="accent4" accent5="accent5" accent6="accent6" hlink="hlink" folHlink="folHlink"/>
  <p:sldLayoutIdLst>
    <p:sldLayoutId id="2147483743" r:id="rId1"/>
    <p:sldLayoutId id="2147483834" r:id="rId2"/>
    <p:sldLayoutId id="214748383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png"/><Relationship Id="rId7" Type="http://schemas.openxmlformats.org/officeDocument/2006/relationships/image" Target="../media/image70.sv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png"/><Relationship Id="rId7" Type="http://schemas.openxmlformats.org/officeDocument/2006/relationships/image" Target="../media/image70.sv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11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69.xml"/><Relationship Id="rId5" Type="http://schemas.openxmlformats.org/officeDocument/2006/relationships/image" Target="../media/image81.jpe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69.xml"/><Relationship Id="rId5" Type="http://schemas.openxmlformats.org/officeDocument/2006/relationships/image" Target="../media/image83.jpeg"/><Relationship Id="rId4" Type="http://schemas.openxmlformats.org/officeDocument/2006/relationships/image" Target="../media/image82.jpe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69.xml"/><Relationship Id="rId5" Type="http://schemas.openxmlformats.org/officeDocument/2006/relationships/image" Target="../media/image85.jpeg"/><Relationship Id="rId4" Type="http://schemas.openxmlformats.org/officeDocument/2006/relationships/image" Target="../media/image84.jpeg"/></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10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97.xml"/><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eg"/><Relationship Id="rId1" Type="http://schemas.openxmlformats.org/officeDocument/2006/relationships/slideLayout" Target="../slideLayouts/slideLayout109.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10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slideLayout" Target="../slideLayouts/slideLayout10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0.xml"/><Relationship Id="rId5" Type="http://schemas.openxmlformats.org/officeDocument/2006/relationships/image" Target="../media/image106.png"/><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28.png"/><Relationship Id="rId21" Type="http://schemas.openxmlformats.org/officeDocument/2006/relationships/image" Target="../media/image60.sv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svg"/><Relationship Id="rId2" Type="http://schemas.openxmlformats.org/officeDocument/2006/relationships/image" Target="../media/image23.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8.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svg"/><Relationship Id="rId10" Type="http://schemas.openxmlformats.org/officeDocument/2006/relationships/image" Target="../media/image49.svg"/><Relationship Id="rId19" Type="http://schemas.openxmlformats.org/officeDocument/2006/relationships/image" Target="../media/image58.svg"/><Relationship Id="rId4" Type="http://schemas.openxmlformats.org/officeDocument/2006/relationships/image" Target="../media/image18.png"/><Relationship Id="rId9" Type="http://schemas.openxmlformats.org/officeDocument/2006/relationships/image" Target="../media/image48.png"/><Relationship Id="rId1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8.png"/><Relationship Id="rId7" Type="http://schemas.openxmlformats.org/officeDocument/2006/relationships/image" Target="../media/image70.sv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487884"/>
            <a:ext cx="9144000" cy="1440531"/>
          </a:xfrm>
        </p:spPr>
        <p:txBody>
          <a:bodyPr>
            <a:normAutofit/>
          </a:bodyPr>
          <a:lstStyle/>
          <a:p>
            <a:r>
              <a:rPr lang="es-ES" dirty="0">
                <a:latin typeface="Outfit"/>
              </a:rPr>
              <a:t>Recepción de Documentos Electrónicos Estela</a:t>
            </a:r>
            <a:endParaRPr lang="es-ES" dirty="0">
              <a:latin typeface="Outfit" pitchFamily="2" charset="0"/>
            </a:endParaRPr>
          </a:p>
        </p:txBody>
      </p:sp>
    </p:spTree>
    <p:extLst>
      <p:ext uri="{BB962C8B-B14F-4D97-AF65-F5344CB8AC3E}">
        <p14:creationId xmlns:p14="http://schemas.microsoft.com/office/powerpoint/2010/main" val="240627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Instrument Sans" pitchFamily="2" charset="0"/>
                <a:ea typeface="Instrument Sans Medium"/>
                <a:cs typeface="Instrument Sans Medium"/>
                <a:sym typeface="Instrument Sans Medium"/>
              </a:rPr>
              <a:t>Actores y Responsabilidades</a:t>
            </a:r>
            <a:endParaRPr kumimoji="0" sz="3600" b="0" i="0" u="none" strike="noStrike" kern="1200" cap="none" spc="0" normalizeH="0" baseline="0" noProof="0" dirty="0">
              <a:ln>
                <a:noFill/>
              </a:ln>
              <a:solidFill>
                <a:srgbClr val="FFFFFF"/>
              </a:solidFill>
              <a:effectLst/>
              <a:uLnTx/>
              <a:uFillTx/>
              <a:latin typeface="Instrument Sans" pitchFamily="2" charset="0"/>
              <a:ea typeface="Instrument Sans Medium"/>
              <a:cs typeface="Instrument Sans Medium"/>
              <a:sym typeface="Instrument Sans Medium"/>
            </a:endParaRPr>
          </a:p>
        </p:txBody>
      </p:sp>
      <p:grpSp>
        <p:nvGrpSpPr>
          <p:cNvPr id="16" name="Grupo 15">
            <a:extLst>
              <a:ext uri="{FF2B5EF4-FFF2-40B4-BE49-F238E27FC236}">
                <a16:creationId xmlns:a16="http://schemas.microsoft.com/office/drawing/2014/main" id="{DF962776-4016-F703-FD97-6965937D2076}"/>
              </a:ext>
            </a:extLst>
          </p:cNvPr>
          <p:cNvGrpSpPr/>
          <p:nvPr/>
        </p:nvGrpSpPr>
        <p:grpSpPr>
          <a:xfrm>
            <a:off x="1139899" y="1560999"/>
            <a:ext cx="9537028" cy="4737621"/>
            <a:chOff x="798936" y="2010450"/>
            <a:chExt cx="9537028" cy="4737621"/>
          </a:xfrm>
        </p:grpSpPr>
        <p:sp>
          <p:nvSpPr>
            <p:cNvPr id="14" name="CuadroTexto 9">
              <a:extLst>
                <a:ext uri="{FF2B5EF4-FFF2-40B4-BE49-F238E27FC236}">
                  <a16:creationId xmlns:a16="http://schemas.microsoft.com/office/drawing/2014/main" id="{BB55AEBD-98C2-E596-E7D9-9E74C1CC6940}"/>
                </a:ext>
              </a:extLst>
            </p:cNvPr>
            <p:cNvSpPr txBox="1"/>
            <p:nvPr/>
          </p:nvSpPr>
          <p:spPr>
            <a:xfrm>
              <a:off x="7909974" y="3103776"/>
              <a:ext cx="1745893" cy="338554"/>
            </a:xfrm>
            <a:prstGeom prst="rect">
              <a:avLst/>
            </a:prstGeom>
            <a:noFill/>
          </p:spPr>
          <p:txBody>
            <a:bodyPr wrap="square">
              <a:spAutoFit/>
            </a:bodyPr>
            <a:lstStyle>
              <a:defPPr>
                <a:defRPr lang="es-ES"/>
              </a:defPPr>
              <a:lvl1pPr algn="ctr" defTabSz="457200">
                <a:spcBef>
                  <a:spcPts val="0"/>
                </a:spcBef>
                <a:spcAft>
                  <a:spcPts val="0"/>
                </a:spcAft>
                <a:defRPr b="1">
                  <a:solidFill>
                    <a:schemeClr val="accent2">
                      <a:lumMod val="20000"/>
                      <a:lumOff val="80000"/>
                    </a:schemeClr>
                  </a:solidFill>
                  <a:latin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s-CO" sz="1600" dirty="0">
                  <a:latin typeface="Outfit" pitchFamily="2" charset="0"/>
                </a:rPr>
                <a:t> Adquiriente</a:t>
              </a:r>
            </a:p>
          </p:txBody>
        </p:sp>
        <p:sp>
          <p:nvSpPr>
            <p:cNvPr id="18" name="Rectángulo: esquinas redondeadas 17">
              <a:extLst>
                <a:ext uri="{FF2B5EF4-FFF2-40B4-BE49-F238E27FC236}">
                  <a16:creationId xmlns:a16="http://schemas.microsoft.com/office/drawing/2014/main" id="{0D6C46CA-5289-01D9-B3F3-389CE6FD1C82}"/>
                </a:ext>
              </a:extLst>
            </p:cNvPr>
            <p:cNvSpPr/>
            <p:nvPr/>
          </p:nvSpPr>
          <p:spPr>
            <a:xfrm>
              <a:off x="7403731" y="3473443"/>
              <a:ext cx="2748758" cy="55641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latin typeface="Outfit" pitchFamily="2" charset="0"/>
                </a:rPr>
                <a:t>Emitir correos de eventos</a:t>
              </a:r>
              <a:endParaRPr lang="es-CO" sz="1500" dirty="0">
                <a:latin typeface="Outfit" pitchFamily="2" charset="0"/>
              </a:endParaRPr>
            </a:p>
          </p:txBody>
        </p:sp>
        <p:sp>
          <p:nvSpPr>
            <p:cNvPr id="19" name="Rectángulo: esquinas redondeadas 18">
              <a:extLst>
                <a:ext uri="{FF2B5EF4-FFF2-40B4-BE49-F238E27FC236}">
                  <a16:creationId xmlns:a16="http://schemas.microsoft.com/office/drawing/2014/main" id="{0F57B487-0C60-B583-64E5-2CB150DCD894}"/>
                </a:ext>
              </a:extLst>
            </p:cNvPr>
            <p:cNvSpPr/>
            <p:nvPr/>
          </p:nvSpPr>
          <p:spPr>
            <a:xfrm>
              <a:off x="2140528" y="3476576"/>
              <a:ext cx="2748758" cy="556410"/>
            </a:xfrm>
            <a:prstGeom prst="roundRect">
              <a:avLst/>
            </a:prstGeom>
            <a:solidFill>
              <a:srgbClr val="F3FFFC"/>
            </a:solidFill>
            <a:ln>
              <a:no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Enviar factura</a:t>
              </a:r>
              <a:endParaRPr lang="es-CO" sz="1500" dirty="0">
                <a:solidFill>
                  <a:srgbClr val="014464"/>
                </a:solidFill>
                <a:latin typeface="Outfit" pitchFamily="2" charset="0"/>
              </a:endParaRPr>
            </a:p>
          </p:txBody>
        </p:sp>
        <p:sp>
          <p:nvSpPr>
            <p:cNvPr id="20" name="Rectángulo: esquinas redondeadas 19">
              <a:extLst>
                <a:ext uri="{FF2B5EF4-FFF2-40B4-BE49-F238E27FC236}">
                  <a16:creationId xmlns:a16="http://schemas.microsoft.com/office/drawing/2014/main" id="{C6C0BA0E-28B1-B38F-97D5-269CB074CBFB}"/>
                </a:ext>
              </a:extLst>
            </p:cNvPr>
            <p:cNvSpPr/>
            <p:nvPr/>
          </p:nvSpPr>
          <p:spPr>
            <a:xfrm>
              <a:off x="2140529" y="4296324"/>
              <a:ext cx="2748758" cy="556410"/>
            </a:xfrm>
            <a:prstGeom prst="roundRect">
              <a:avLst/>
            </a:prstGeom>
            <a:solidFill>
              <a:srgbClr val="95F8EC"/>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Firmar digitalmente la factura</a:t>
              </a:r>
              <a:endParaRPr lang="es-CO" sz="1500" dirty="0">
                <a:solidFill>
                  <a:srgbClr val="014464"/>
                </a:solidFill>
                <a:latin typeface="Outfit" pitchFamily="2" charset="0"/>
              </a:endParaRPr>
            </a:p>
          </p:txBody>
        </p:sp>
        <p:sp>
          <p:nvSpPr>
            <p:cNvPr id="23" name="CuadroTexto 19">
              <a:extLst>
                <a:ext uri="{FF2B5EF4-FFF2-40B4-BE49-F238E27FC236}">
                  <a16:creationId xmlns:a16="http://schemas.microsoft.com/office/drawing/2014/main" id="{214D1196-A147-8063-4D20-C198A5FB368D}"/>
                </a:ext>
              </a:extLst>
            </p:cNvPr>
            <p:cNvSpPr txBox="1"/>
            <p:nvPr/>
          </p:nvSpPr>
          <p:spPr>
            <a:xfrm>
              <a:off x="2652139" y="3109655"/>
              <a:ext cx="1745893"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s-CO" sz="1600" b="1" dirty="0">
                  <a:solidFill>
                    <a:schemeClr val="accent2">
                      <a:lumMod val="20000"/>
                      <a:lumOff val="80000"/>
                    </a:schemeClr>
                  </a:solidFill>
                  <a:latin typeface="Outfit" pitchFamily="2" charset="0"/>
                </a:rPr>
                <a:t>Emisor</a:t>
              </a:r>
              <a:endParaRPr lang="es-CO" sz="1600" dirty="0">
                <a:solidFill>
                  <a:schemeClr val="accent2">
                    <a:lumMod val="20000"/>
                    <a:lumOff val="80000"/>
                  </a:schemeClr>
                </a:solidFill>
                <a:latin typeface="Outfit" pitchFamily="2" charset="0"/>
              </a:endParaRPr>
            </a:p>
          </p:txBody>
        </p:sp>
        <p:sp>
          <p:nvSpPr>
            <p:cNvPr id="26" name="Rectángulo: esquinas redondeadas 25">
              <a:extLst>
                <a:ext uri="{FF2B5EF4-FFF2-40B4-BE49-F238E27FC236}">
                  <a16:creationId xmlns:a16="http://schemas.microsoft.com/office/drawing/2014/main" id="{AA6D2428-E75C-A2F8-F131-3C5AC525C395}"/>
                </a:ext>
              </a:extLst>
            </p:cNvPr>
            <p:cNvSpPr/>
            <p:nvPr/>
          </p:nvSpPr>
          <p:spPr>
            <a:xfrm>
              <a:off x="7450005" y="4301946"/>
              <a:ext cx="2748759" cy="556410"/>
            </a:xfrm>
            <a:prstGeom prst="roundRect">
              <a:avLst/>
            </a:prstGeom>
            <a:solidFill>
              <a:srgbClr val="95F8EC"/>
            </a:solidFill>
            <a:ln>
              <a:no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Validar las facturas recibidas</a:t>
              </a:r>
              <a:endParaRPr lang="es-CO" sz="1500" dirty="0">
                <a:solidFill>
                  <a:srgbClr val="014464"/>
                </a:solidFill>
                <a:latin typeface="Outfit" pitchFamily="2" charset="0"/>
              </a:endParaRPr>
            </a:p>
          </p:txBody>
        </p:sp>
        <p:cxnSp>
          <p:nvCxnSpPr>
            <p:cNvPr id="28" name="Conector: angular 27">
              <a:extLst>
                <a:ext uri="{FF2B5EF4-FFF2-40B4-BE49-F238E27FC236}">
                  <a16:creationId xmlns:a16="http://schemas.microsoft.com/office/drawing/2014/main" id="{80183A46-491D-1BE1-5C07-319C7950BDD9}"/>
                </a:ext>
              </a:extLst>
            </p:cNvPr>
            <p:cNvCxnSpPr>
              <a:cxnSpLocks/>
              <a:stCxn id="1042" idx="2"/>
            </p:cNvCxnSpPr>
            <p:nvPr/>
          </p:nvCxnSpPr>
          <p:spPr>
            <a:xfrm rot="16200000" flipH="1">
              <a:off x="1337441" y="3060181"/>
              <a:ext cx="651004" cy="738194"/>
            </a:xfrm>
            <a:prstGeom prst="bentConnector2">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Elipse 28">
              <a:extLst>
                <a:ext uri="{FF2B5EF4-FFF2-40B4-BE49-F238E27FC236}">
                  <a16:creationId xmlns:a16="http://schemas.microsoft.com/office/drawing/2014/main" id="{1ED79176-D3FC-6717-02EE-E619D233754E}"/>
                </a:ext>
              </a:extLst>
            </p:cNvPr>
            <p:cNvSpPr/>
            <p:nvPr/>
          </p:nvSpPr>
          <p:spPr>
            <a:xfrm>
              <a:off x="5948031" y="2588971"/>
              <a:ext cx="385421" cy="382373"/>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s-MX" sz="1600" b="1" dirty="0">
                  <a:solidFill>
                    <a:srgbClr val="4E5670"/>
                  </a:solidFill>
                  <a:latin typeface="Outfit" pitchFamily="2" charset="0"/>
                </a:rPr>
                <a:t>1</a:t>
              </a:r>
              <a:endParaRPr lang="es-CO" sz="1600" b="1" dirty="0">
                <a:solidFill>
                  <a:srgbClr val="4E5670"/>
                </a:solidFill>
                <a:latin typeface="Outfit" pitchFamily="2" charset="0"/>
              </a:endParaRPr>
            </a:p>
          </p:txBody>
        </p:sp>
        <p:sp>
          <p:nvSpPr>
            <p:cNvPr id="33" name="CuadroTexto 60">
              <a:extLst>
                <a:ext uri="{FF2B5EF4-FFF2-40B4-BE49-F238E27FC236}">
                  <a16:creationId xmlns:a16="http://schemas.microsoft.com/office/drawing/2014/main" id="{BB127B4F-744D-32B3-073B-5969DE0A2662}"/>
                </a:ext>
              </a:extLst>
            </p:cNvPr>
            <p:cNvSpPr txBox="1"/>
            <p:nvPr/>
          </p:nvSpPr>
          <p:spPr>
            <a:xfrm>
              <a:off x="5321706" y="3450411"/>
              <a:ext cx="1745893"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fontAlgn="base">
                <a:spcBef>
                  <a:spcPts val="0"/>
                </a:spcBef>
                <a:spcAft>
                  <a:spcPts val="0"/>
                </a:spcAft>
              </a:pPr>
              <a:r>
                <a:rPr lang="es-MX" sz="1200" b="1" kern="0" dirty="0">
                  <a:latin typeface="Instrument Sans" pitchFamily="2" charset="0"/>
                </a:rPr>
                <a:t> Notificar por correo &gt;</a:t>
              </a:r>
            </a:p>
          </p:txBody>
        </p:sp>
        <p:grpSp>
          <p:nvGrpSpPr>
            <p:cNvPr id="63" name="Grupo 62">
              <a:extLst>
                <a:ext uri="{FF2B5EF4-FFF2-40B4-BE49-F238E27FC236}">
                  <a16:creationId xmlns:a16="http://schemas.microsoft.com/office/drawing/2014/main" id="{FF1F239C-142C-3013-678A-E264F6AA4990}"/>
                </a:ext>
              </a:extLst>
            </p:cNvPr>
            <p:cNvGrpSpPr/>
            <p:nvPr/>
          </p:nvGrpSpPr>
          <p:grpSpPr>
            <a:xfrm>
              <a:off x="2960494" y="2028641"/>
              <a:ext cx="1067189" cy="1054029"/>
              <a:chOff x="2439201" y="2080890"/>
              <a:chExt cx="1067189" cy="1054029"/>
            </a:xfrm>
          </p:grpSpPr>
          <p:sp>
            <p:nvSpPr>
              <p:cNvPr id="49" name="Elipse 48">
                <a:extLst>
                  <a:ext uri="{FF2B5EF4-FFF2-40B4-BE49-F238E27FC236}">
                    <a16:creationId xmlns:a16="http://schemas.microsoft.com/office/drawing/2014/main" id="{D2DED458-B7A5-D93B-41EE-CCCADC465EB7}"/>
                  </a:ext>
                </a:extLst>
              </p:cNvPr>
              <p:cNvSpPr/>
              <p:nvPr/>
            </p:nvSpPr>
            <p:spPr>
              <a:xfrm>
                <a:off x="2439201" y="2080890"/>
                <a:ext cx="1067189" cy="1054029"/>
              </a:xfrm>
              <a:prstGeom prst="ellipse">
                <a:avLst/>
              </a:prstGeom>
              <a:solidFill>
                <a:srgbClr val="F3FFFC"/>
              </a:solidFill>
              <a:ln w="57150" cap="flat" cmpd="sng" algn="ctr">
                <a:solidFill>
                  <a:srgbClr val="95F8E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pic>
            <p:nvPicPr>
              <p:cNvPr id="50" name="Gráfico 49" descr="Perfil de hombre contorno">
                <a:extLst>
                  <a:ext uri="{FF2B5EF4-FFF2-40B4-BE49-F238E27FC236}">
                    <a16:creationId xmlns:a16="http://schemas.microsoft.com/office/drawing/2014/main" id="{D87A06AB-ECE1-EEB7-B14D-0322C6D70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9998" y="2127384"/>
                <a:ext cx="914400" cy="914400"/>
              </a:xfrm>
              <a:prstGeom prst="rect">
                <a:avLst/>
              </a:prstGeom>
            </p:spPr>
          </p:pic>
        </p:grpSp>
        <p:grpSp>
          <p:nvGrpSpPr>
            <p:cNvPr id="72" name="Grupo 71">
              <a:extLst>
                <a:ext uri="{FF2B5EF4-FFF2-40B4-BE49-F238E27FC236}">
                  <a16:creationId xmlns:a16="http://schemas.microsoft.com/office/drawing/2014/main" id="{B8F644B0-75BC-F04E-B806-F939C7670D83}"/>
                </a:ext>
              </a:extLst>
            </p:cNvPr>
            <p:cNvGrpSpPr/>
            <p:nvPr/>
          </p:nvGrpSpPr>
          <p:grpSpPr>
            <a:xfrm>
              <a:off x="8253801" y="2010450"/>
              <a:ext cx="1067189" cy="1054029"/>
              <a:chOff x="2439201" y="2080890"/>
              <a:chExt cx="1067189" cy="1054029"/>
            </a:xfrm>
          </p:grpSpPr>
          <p:sp>
            <p:nvSpPr>
              <p:cNvPr id="73" name="Elipse 72">
                <a:extLst>
                  <a:ext uri="{FF2B5EF4-FFF2-40B4-BE49-F238E27FC236}">
                    <a16:creationId xmlns:a16="http://schemas.microsoft.com/office/drawing/2014/main" id="{8AA3B875-103A-7BFE-DE49-F967649B3428}"/>
                  </a:ext>
                </a:extLst>
              </p:cNvPr>
              <p:cNvSpPr/>
              <p:nvPr/>
            </p:nvSpPr>
            <p:spPr>
              <a:xfrm>
                <a:off x="2439201" y="2080890"/>
                <a:ext cx="1067189" cy="1054029"/>
              </a:xfrm>
              <a:prstGeom prst="ellipse">
                <a:avLst/>
              </a:prstGeom>
              <a:solidFill>
                <a:srgbClr val="014464"/>
              </a:solidFill>
              <a:ln w="57150" cap="flat" cmpd="sng" algn="ctr">
                <a:solidFill>
                  <a:srgbClr val="95F8E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pic>
            <p:nvPicPr>
              <p:cNvPr id="74" name="Gráfico 73" descr="Perfil de hombre contorno">
                <a:extLst>
                  <a:ext uri="{FF2B5EF4-FFF2-40B4-BE49-F238E27FC236}">
                    <a16:creationId xmlns:a16="http://schemas.microsoft.com/office/drawing/2014/main" id="{42318D95-AD9D-CC9A-4121-AD68F02CAB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9998" y="2127384"/>
                <a:ext cx="914400" cy="914400"/>
              </a:xfrm>
              <a:prstGeom prst="rect">
                <a:avLst/>
              </a:prstGeom>
            </p:spPr>
          </p:pic>
        </p:grpSp>
        <p:cxnSp>
          <p:nvCxnSpPr>
            <p:cNvPr id="99" name="Conector recto de flecha 98">
              <a:extLst>
                <a:ext uri="{FF2B5EF4-FFF2-40B4-BE49-F238E27FC236}">
                  <a16:creationId xmlns:a16="http://schemas.microsoft.com/office/drawing/2014/main" id="{53BE5FEE-E9C8-E246-121D-F8D64AF34AAB}"/>
                </a:ext>
              </a:extLst>
            </p:cNvPr>
            <p:cNvCxnSpPr>
              <a:cxnSpLocks/>
            </p:cNvCxnSpPr>
            <p:nvPr/>
          </p:nvCxnSpPr>
          <p:spPr>
            <a:xfrm flipV="1">
              <a:off x="5221198" y="3772063"/>
              <a:ext cx="1904795" cy="5134"/>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42" name="Picture 18" descr="Imagen que contiene Icono&#10;&#10;Descripción generada automáticamente">
              <a:extLst>
                <a:ext uri="{FF2B5EF4-FFF2-40B4-BE49-F238E27FC236}">
                  <a16:creationId xmlns:a16="http://schemas.microsoft.com/office/drawing/2014/main" id="{FB4A0FBF-CC91-BA63-65D3-00FACF0732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936" y="2100581"/>
              <a:ext cx="989819" cy="100319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7">
              <a:extLst>
                <a:ext uri="{FF2B5EF4-FFF2-40B4-BE49-F238E27FC236}">
                  <a16:creationId xmlns:a16="http://schemas.microsoft.com/office/drawing/2014/main" id="{E03C2FBC-1FC3-CFB4-BF6E-42E710808F90}"/>
                </a:ext>
              </a:extLst>
            </p:cNvPr>
            <p:cNvSpPr txBox="1"/>
            <p:nvPr/>
          </p:nvSpPr>
          <p:spPr>
            <a:xfrm>
              <a:off x="2352614" y="4929612"/>
              <a:ext cx="2133825"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Con su firma</a:t>
              </a:r>
            </a:p>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Con la firma de su PT</a:t>
              </a:r>
            </a:p>
          </p:txBody>
        </p:sp>
        <p:sp>
          <p:nvSpPr>
            <p:cNvPr id="5" name="CuadroTexto 15">
              <a:extLst>
                <a:ext uri="{FF2B5EF4-FFF2-40B4-BE49-F238E27FC236}">
                  <a16:creationId xmlns:a16="http://schemas.microsoft.com/office/drawing/2014/main" id="{59CF78C2-FDE2-149F-FF65-77F413021A1B}"/>
                </a:ext>
              </a:extLst>
            </p:cNvPr>
            <p:cNvSpPr txBox="1"/>
            <p:nvPr/>
          </p:nvSpPr>
          <p:spPr>
            <a:xfrm>
              <a:off x="2352615" y="6100939"/>
              <a:ext cx="2536670"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factura o nota</a:t>
              </a:r>
            </a:p>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AR (Respuesta DIAN)</a:t>
              </a:r>
            </a:p>
          </p:txBody>
        </p:sp>
        <p:sp>
          <p:nvSpPr>
            <p:cNvPr id="6" name="Rectángulo: esquinas redondeadas 5">
              <a:extLst>
                <a:ext uri="{FF2B5EF4-FFF2-40B4-BE49-F238E27FC236}">
                  <a16:creationId xmlns:a16="http://schemas.microsoft.com/office/drawing/2014/main" id="{60A25146-0941-96DA-FBC0-79CC029C2728}"/>
                </a:ext>
              </a:extLst>
            </p:cNvPr>
            <p:cNvSpPr/>
            <p:nvPr/>
          </p:nvSpPr>
          <p:spPr>
            <a:xfrm>
              <a:off x="2140527" y="5463148"/>
              <a:ext cx="2748758" cy="55641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chemeClr val="tx1"/>
                  </a:solidFill>
                  <a:latin typeface="Outfit" pitchFamily="2" charset="0"/>
                </a:rPr>
                <a:t>Almacenar las FE emitidas</a:t>
              </a:r>
              <a:endParaRPr lang="es-CO" sz="1500" dirty="0">
                <a:solidFill>
                  <a:schemeClr val="tx1"/>
                </a:solidFill>
                <a:latin typeface="Outfit" pitchFamily="2" charset="0"/>
              </a:endParaRPr>
            </a:p>
          </p:txBody>
        </p:sp>
        <p:sp>
          <p:nvSpPr>
            <p:cNvPr id="7" name="Rectángulo: esquinas redondeadas 6">
              <a:extLst>
                <a:ext uri="{FF2B5EF4-FFF2-40B4-BE49-F238E27FC236}">
                  <a16:creationId xmlns:a16="http://schemas.microsoft.com/office/drawing/2014/main" id="{AA6D2428-E75C-A2F8-F131-3C5AC525C395}"/>
                </a:ext>
              </a:extLst>
            </p:cNvPr>
            <p:cNvSpPr/>
            <p:nvPr/>
          </p:nvSpPr>
          <p:spPr>
            <a:xfrm>
              <a:off x="7450005" y="5452114"/>
              <a:ext cx="2748758" cy="556410"/>
            </a:xfrm>
            <a:prstGeom prst="roundRect">
              <a:avLst/>
            </a:prstGeom>
            <a:solidFill>
              <a:schemeClr val="tx1"/>
            </a:solidFill>
            <a:ln>
              <a:no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Almacenar las FE recibidas</a:t>
              </a:r>
              <a:endParaRPr lang="es-CO" sz="1500" dirty="0">
                <a:solidFill>
                  <a:srgbClr val="014464"/>
                </a:solidFill>
                <a:latin typeface="Outfit" pitchFamily="2" charset="0"/>
              </a:endParaRPr>
            </a:p>
          </p:txBody>
        </p:sp>
        <p:sp>
          <p:nvSpPr>
            <p:cNvPr id="10" name="CuadroTexto 26">
              <a:extLst>
                <a:ext uri="{FF2B5EF4-FFF2-40B4-BE49-F238E27FC236}">
                  <a16:creationId xmlns:a16="http://schemas.microsoft.com/office/drawing/2014/main" id="{9724CDCF-20AE-F5C8-1579-42ECDE7E0EDA}"/>
                </a:ext>
              </a:extLst>
            </p:cNvPr>
            <p:cNvSpPr txBox="1"/>
            <p:nvPr/>
          </p:nvSpPr>
          <p:spPr>
            <a:xfrm>
              <a:off x="7699379" y="4929612"/>
              <a:ext cx="2499389"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factura o nota</a:t>
              </a:r>
            </a:p>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AR (Respuesta DIAN)</a:t>
              </a:r>
            </a:p>
          </p:txBody>
        </p:sp>
        <p:sp>
          <p:nvSpPr>
            <p:cNvPr id="11" name="CuadroTexto 1">
              <a:extLst>
                <a:ext uri="{FF2B5EF4-FFF2-40B4-BE49-F238E27FC236}">
                  <a16:creationId xmlns:a16="http://schemas.microsoft.com/office/drawing/2014/main" id="{CFB0CD59-B056-60A2-2F77-63B584961F8E}"/>
                </a:ext>
              </a:extLst>
            </p:cNvPr>
            <p:cNvSpPr txBox="1"/>
            <p:nvPr/>
          </p:nvSpPr>
          <p:spPr>
            <a:xfrm>
              <a:off x="7699379" y="6101740"/>
              <a:ext cx="2636585"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factura o nota</a:t>
              </a:r>
            </a:p>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AR (Respuesta DIAN)</a:t>
              </a:r>
              <a:br>
                <a:rPr lang="es-MX" sz="1200" kern="0" dirty="0">
                  <a:latin typeface="Instrument Sans" pitchFamily="2" charset="0"/>
                </a:rPr>
              </a:br>
              <a:endParaRPr lang="es-MX" sz="1200" kern="0" dirty="0">
                <a:latin typeface="Instrument Sans" pitchFamily="2" charset="0"/>
              </a:endParaRPr>
            </a:p>
          </p:txBody>
        </p:sp>
        <p:sp>
          <p:nvSpPr>
            <p:cNvPr id="13" name="CuadroTexto 40">
              <a:extLst>
                <a:ext uri="{FF2B5EF4-FFF2-40B4-BE49-F238E27FC236}">
                  <a16:creationId xmlns:a16="http://schemas.microsoft.com/office/drawing/2014/main" id="{D41D8E08-B8C4-A1AB-BC00-C8D0FC212638}"/>
                </a:ext>
              </a:extLst>
            </p:cNvPr>
            <p:cNvSpPr txBox="1"/>
            <p:nvPr/>
          </p:nvSpPr>
          <p:spPr>
            <a:xfrm>
              <a:off x="5104373" y="2940008"/>
              <a:ext cx="2134730"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s-CO" sz="1800" b="0" i="0" u="none" strike="noStrike" dirty="0">
                  <a:solidFill>
                    <a:srgbClr val="00B5CC"/>
                  </a:solidFill>
                  <a:effectLst/>
                  <a:latin typeface="Instrument Sans" pitchFamily="2" charset="0"/>
                </a:rPr>
                <a:t> </a:t>
              </a:r>
              <a:r>
                <a:rPr lang="es-CO" b="1" dirty="0">
                  <a:solidFill>
                    <a:srgbClr val="00B5CC"/>
                  </a:solidFill>
                  <a:latin typeface="Instrument Sans" pitchFamily="2" charset="0"/>
                </a:rPr>
                <a:t>Facturas y Notas</a:t>
              </a:r>
              <a:endParaRPr lang="es-CO" dirty="0">
                <a:solidFill>
                  <a:srgbClr val="00B5CC"/>
                </a:solidFill>
                <a:latin typeface="Instrument Sans" pitchFamily="2" charset="0"/>
              </a:endParaRPr>
            </a:p>
          </p:txBody>
        </p:sp>
      </p:grpSp>
      <p:sp>
        <p:nvSpPr>
          <p:cNvPr id="15" name="Google Shape;244;p23">
            <a:extLst>
              <a:ext uri="{FF2B5EF4-FFF2-40B4-BE49-F238E27FC236}">
                <a16:creationId xmlns:a16="http://schemas.microsoft.com/office/drawing/2014/main" id="{972296D3-3248-86AC-6F81-53F13AEA5C62}"/>
              </a:ext>
            </a:extLst>
          </p:cNvPr>
          <p:cNvSpPr txBox="1"/>
          <p:nvPr/>
        </p:nvSpPr>
        <p:spPr>
          <a:xfrm>
            <a:off x="786433" y="368700"/>
            <a:ext cx="3802000"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4CC"/>
                </a:solidFill>
                <a:latin typeface="Outfit"/>
                <a:ea typeface="Instrument Sans"/>
                <a:cs typeface="Instrument Sans"/>
                <a:sym typeface="Instrument Sans"/>
              </a:rPr>
              <a:t>IMPLEMENTACIÓN</a:t>
            </a:r>
            <a:endParaRPr lang="es-ES" sz="1500">
              <a:solidFill>
                <a:srgbClr val="00B4CC"/>
              </a:solidFill>
              <a:latin typeface="Outfit"/>
              <a:ea typeface="Instrument Sans"/>
              <a:cs typeface="Instrument Sans"/>
            </a:endParaRPr>
          </a:p>
        </p:txBody>
      </p:sp>
    </p:spTree>
    <p:extLst>
      <p:ext uri="{BB962C8B-B14F-4D97-AF65-F5344CB8AC3E}">
        <p14:creationId xmlns:p14="http://schemas.microsoft.com/office/powerpoint/2010/main" val="8769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Instrument Sans" pitchFamily="2" charset="0"/>
                <a:ea typeface="Instrument Sans Medium"/>
                <a:cs typeface="Instrument Sans Medium"/>
                <a:sym typeface="Instrument Sans Medium"/>
              </a:rPr>
              <a:t>Actores y Responsabilidades</a:t>
            </a:r>
            <a:endParaRPr kumimoji="0" sz="3600" b="0" i="0" u="none" strike="noStrike" kern="1200" cap="none" spc="0" normalizeH="0" baseline="0" noProof="0" dirty="0">
              <a:ln>
                <a:noFill/>
              </a:ln>
              <a:solidFill>
                <a:srgbClr val="FFFFFF"/>
              </a:solidFill>
              <a:effectLst/>
              <a:uLnTx/>
              <a:uFillTx/>
              <a:latin typeface="Instrument Sans" pitchFamily="2" charset="0"/>
              <a:ea typeface="Instrument Sans Medium"/>
              <a:cs typeface="Instrument Sans Medium"/>
              <a:sym typeface="Instrument Sans Medium"/>
            </a:endParaRPr>
          </a:p>
        </p:txBody>
      </p:sp>
      <p:grpSp>
        <p:nvGrpSpPr>
          <p:cNvPr id="16" name="Grupo 15">
            <a:extLst>
              <a:ext uri="{FF2B5EF4-FFF2-40B4-BE49-F238E27FC236}">
                <a16:creationId xmlns:a16="http://schemas.microsoft.com/office/drawing/2014/main" id="{DF962776-4016-F703-FD97-6965937D2076}"/>
              </a:ext>
            </a:extLst>
          </p:cNvPr>
          <p:cNvGrpSpPr/>
          <p:nvPr/>
        </p:nvGrpSpPr>
        <p:grpSpPr>
          <a:xfrm>
            <a:off x="1118115" y="1560999"/>
            <a:ext cx="9558812" cy="4552955"/>
            <a:chOff x="777152" y="2010450"/>
            <a:chExt cx="9558812" cy="4552955"/>
          </a:xfrm>
        </p:grpSpPr>
        <p:sp>
          <p:nvSpPr>
            <p:cNvPr id="14" name="CuadroTexto 9">
              <a:extLst>
                <a:ext uri="{FF2B5EF4-FFF2-40B4-BE49-F238E27FC236}">
                  <a16:creationId xmlns:a16="http://schemas.microsoft.com/office/drawing/2014/main" id="{BB55AEBD-98C2-E596-E7D9-9E74C1CC6940}"/>
                </a:ext>
              </a:extLst>
            </p:cNvPr>
            <p:cNvSpPr txBox="1"/>
            <p:nvPr/>
          </p:nvSpPr>
          <p:spPr>
            <a:xfrm>
              <a:off x="7909974" y="3103776"/>
              <a:ext cx="1745893" cy="338554"/>
            </a:xfrm>
            <a:prstGeom prst="rect">
              <a:avLst/>
            </a:prstGeom>
            <a:noFill/>
          </p:spPr>
          <p:txBody>
            <a:bodyPr wrap="square">
              <a:spAutoFit/>
            </a:bodyPr>
            <a:lstStyle>
              <a:defPPr>
                <a:defRPr lang="es-ES"/>
              </a:defPPr>
              <a:lvl1pPr algn="ctr" defTabSz="457200">
                <a:spcBef>
                  <a:spcPts val="0"/>
                </a:spcBef>
                <a:spcAft>
                  <a:spcPts val="0"/>
                </a:spcAft>
                <a:defRPr b="1">
                  <a:solidFill>
                    <a:schemeClr val="accent2">
                      <a:lumMod val="20000"/>
                      <a:lumOff val="80000"/>
                    </a:schemeClr>
                  </a:solidFill>
                  <a:latin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s-CO" sz="1600" dirty="0">
                  <a:latin typeface="Outfit" pitchFamily="2" charset="0"/>
                </a:rPr>
                <a:t> Adquiriente</a:t>
              </a:r>
            </a:p>
          </p:txBody>
        </p:sp>
        <p:sp>
          <p:nvSpPr>
            <p:cNvPr id="18" name="Rectángulo: esquinas redondeadas 17">
              <a:extLst>
                <a:ext uri="{FF2B5EF4-FFF2-40B4-BE49-F238E27FC236}">
                  <a16:creationId xmlns:a16="http://schemas.microsoft.com/office/drawing/2014/main" id="{0D6C46CA-5289-01D9-B3F3-389CE6FD1C82}"/>
                </a:ext>
              </a:extLst>
            </p:cNvPr>
            <p:cNvSpPr/>
            <p:nvPr/>
          </p:nvSpPr>
          <p:spPr>
            <a:xfrm>
              <a:off x="7403731" y="3473443"/>
              <a:ext cx="2748758" cy="55641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latin typeface="Outfit" pitchFamily="2" charset="0"/>
                </a:rPr>
                <a:t>Enviar eventos (A/R/Ac/</a:t>
              </a:r>
              <a:r>
                <a:rPr lang="es-MX" sz="1500" dirty="0" err="1">
                  <a:latin typeface="Outfit" pitchFamily="2" charset="0"/>
                </a:rPr>
                <a:t>Rc</a:t>
              </a:r>
              <a:r>
                <a:rPr lang="es-MX" sz="1500" dirty="0">
                  <a:latin typeface="Outfit" pitchFamily="2" charset="0"/>
                </a:rPr>
                <a:t>)</a:t>
              </a:r>
              <a:endParaRPr lang="es-CO" sz="1500" dirty="0">
                <a:latin typeface="Outfit" pitchFamily="2" charset="0"/>
              </a:endParaRPr>
            </a:p>
          </p:txBody>
        </p:sp>
        <p:sp>
          <p:nvSpPr>
            <p:cNvPr id="19" name="Rectángulo: esquinas redondeadas 18">
              <a:extLst>
                <a:ext uri="{FF2B5EF4-FFF2-40B4-BE49-F238E27FC236}">
                  <a16:creationId xmlns:a16="http://schemas.microsoft.com/office/drawing/2014/main" id="{0F57B487-0C60-B583-64E5-2CB150DCD894}"/>
                </a:ext>
              </a:extLst>
            </p:cNvPr>
            <p:cNvSpPr/>
            <p:nvPr/>
          </p:nvSpPr>
          <p:spPr>
            <a:xfrm>
              <a:off x="2140528" y="3476576"/>
              <a:ext cx="2748758" cy="556410"/>
            </a:xfrm>
            <a:prstGeom prst="roundRect">
              <a:avLst/>
            </a:prstGeom>
            <a:solidFill>
              <a:srgbClr val="F3FFFC"/>
            </a:solidFill>
            <a:ln>
              <a:no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Recibir correos de eventos</a:t>
              </a:r>
              <a:endParaRPr lang="es-CO" sz="1500" dirty="0">
                <a:solidFill>
                  <a:srgbClr val="014464"/>
                </a:solidFill>
                <a:latin typeface="Outfit" pitchFamily="2" charset="0"/>
              </a:endParaRPr>
            </a:p>
          </p:txBody>
        </p:sp>
        <p:sp>
          <p:nvSpPr>
            <p:cNvPr id="20" name="Rectángulo: esquinas redondeadas 19">
              <a:extLst>
                <a:ext uri="{FF2B5EF4-FFF2-40B4-BE49-F238E27FC236}">
                  <a16:creationId xmlns:a16="http://schemas.microsoft.com/office/drawing/2014/main" id="{C6C0BA0E-28B1-B38F-97D5-269CB074CBFB}"/>
                </a:ext>
              </a:extLst>
            </p:cNvPr>
            <p:cNvSpPr/>
            <p:nvPr/>
          </p:nvSpPr>
          <p:spPr>
            <a:xfrm>
              <a:off x="2140529" y="4296324"/>
              <a:ext cx="2748758" cy="556410"/>
            </a:xfrm>
            <a:prstGeom prst="roundRect">
              <a:avLst/>
            </a:prstGeom>
            <a:solidFill>
              <a:srgbClr val="95F8EC"/>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Validar los eventos recibidos</a:t>
              </a:r>
              <a:endParaRPr lang="es-CO" sz="1500" dirty="0">
                <a:solidFill>
                  <a:srgbClr val="014464"/>
                </a:solidFill>
                <a:latin typeface="Outfit" pitchFamily="2" charset="0"/>
              </a:endParaRPr>
            </a:p>
          </p:txBody>
        </p:sp>
        <p:sp>
          <p:nvSpPr>
            <p:cNvPr id="23" name="CuadroTexto 19">
              <a:extLst>
                <a:ext uri="{FF2B5EF4-FFF2-40B4-BE49-F238E27FC236}">
                  <a16:creationId xmlns:a16="http://schemas.microsoft.com/office/drawing/2014/main" id="{214D1196-A147-8063-4D20-C198A5FB368D}"/>
                </a:ext>
              </a:extLst>
            </p:cNvPr>
            <p:cNvSpPr txBox="1"/>
            <p:nvPr/>
          </p:nvSpPr>
          <p:spPr>
            <a:xfrm>
              <a:off x="2652139" y="3109655"/>
              <a:ext cx="1745893"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s-CO" sz="1600" b="1" dirty="0">
                  <a:solidFill>
                    <a:schemeClr val="accent2">
                      <a:lumMod val="20000"/>
                      <a:lumOff val="80000"/>
                    </a:schemeClr>
                  </a:solidFill>
                  <a:latin typeface="Outfit" pitchFamily="2" charset="0"/>
                </a:rPr>
                <a:t>Emisor</a:t>
              </a:r>
              <a:endParaRPr lang="es-CO" sz="1600" dirty="0">
                <a:solidFill>
                  <a:schemeClr val="accent2">
                    <a:lumMod val="20000"/>
                    <a:lumOff val="80000"/>
                  </a:schemeClr>
                </a:solidFill>
                <a:latin typeface="Outfit" pitchFamily="2" charset="0"/>
              </a:endParaRPr>
            </a:p>
          </p:txBody>
        </p:sp>
        <p:sp>
          <p:nvSpPr>
            <p:cNvPr id="26" name="Rectángulo: esquinas redondeadas 25">
              <a:extLst>
                <a:ext uri="{FF2B5EF4-FFF2-40B4-BE49-F238E27FC236}">
                  <a16:creationId xmlns:a16="http://schemas.microsoft.com/office/drawing/2014/main" id="{AA6D2428-E75C-A2F8-F131-3C5AC525C395}"/>
                </a:ext>
              </a:extLst>
            </p:cNvPr>
            <p:cNvSpPr/>
            <p:nvPr/>
          </p:nvSpPr>
          <p:spPr>
            <a:xfrm>
              <a:off x="7450005" y="4301946"/>
              <a:ext cx="2748759" cy="556410"/>
            </a:xfrm>
            <a:prstGeom prst="roundRect">
              <a:avLst/>
            </a:prstGeom>
            <a:solidFill>
              <a:srgbClr val="95F8EC"/>
            </a:solidFill>
            <a:ln>
              <a:no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Firma digitalmente el evento</a:t>
              </a:r>
              <a:endParaRPr lang="es-CO" sz="1500" dirty="0">
                <a:solidFill>
                  <a:srgbClr val="014464"/>
                </a:solidFill>
                <a:latin typeface="Outfit" pitchFamily="2" charset="0"/>
              </a:endParaRPr>
            </a:p>
          </p:txBody>
        </p:sp>
        <p:cxnSp>
          <p:nvCxnSpPr>
            <p:cNvPr id="28" name="Conector: angular 27">
              <a:extLst>
                <a:ext uri="{FF2B5EF4-FFF2-40B4-BE49-F238E27FC236}">
                  <a16:creationId xmlns:a16="http://schemas.microsoft.com/office/drawing/2014/main" id="{80183A46-491D-1BE1-5C07-319C7950BDD9}"/>
                </a:ext>
              </a:extLst>
            </p:cNvPr>
            <p:cNvCxnSpPr>
              <a:cxnSpLocks/>
              <a:stCxn id="1042" idx="2"/>
            </p:cNvCxnSpPr>
            <p:nvPr/>
          </p:nvCxnSpPr>
          <p:spPr>
            <a:xfrm rot="16200000" flipH="1">
              <a:off x="1336998" y="3059738"/>
              <a:ext cx="630106" cy="759978"/>
            </a:xfrm>
            <a:prstGeom prst="bentConnector2">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Elipse 28">
              <a:extLst>
                <a:ext uri="{FF2B5EF4-FFF2-40B4-BE49-F238E27FC236}">
                  <a16:creationId xmlns:a16="http://schemas.microsoft.com/office/drawing/2014/main" id="{1ED79176-D3FC-6717-02EE-E619D233754E}"/>
                </a:ext>
              </a:extLst>
            </p:cNvPr>
            <p:cNvSpPr/>
            <p:nvPr/>
          </p:nvSpPr>
          <p:spPr>
            <a:xfrm>
              <a:off x="5965459" y="2587455"/>
              <a:ext cx="413355" cy="382373"/>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s-MX" sz="1600" b="1" dirty="0">
                  <a:solidFill>
                    <a:srgbClr val="4E5670"/>
                  </a:solidFill>
                  <a:latin typeface="Outfit" pitchFamily="2" charset="0"/>
                </a:rPr>
                <a:t>2</a:t>
              </a:r>
              <a:endParaRPr lang="es-CO" sz="1600" b="1" dirty="0">
                <a:solidFill>
                  <a:srgbClr val="4E5670"/>
                </a:solidFill>
                <a:latin typeface="Outfit" pitchFamily="2" charset="0"/>
              </a:endParaRPr>
            </a:p>
          </p:txBody>
        </p:sp>
        <p:sp>
          <p:nvSpPr>
            <p:cNvPr id="33" name="CuadroTexto 60">
              <a:extLst>
                <a:ext uri="{FF2B5EF4-FFF2-40B4-BE49-F238E27FC236}">
                  <a16:creationId xmlns:a16="http://schemas.microsoft.com/office/drawing/2014/main" id="{BB127B4F-744D-32B3-073B-5969DE0A2662}"/>
                </a:ext>
              </a:extLst>
            </p:cNvPr>
            <p:cNvSpPr txBox="1"/>
            <p:nvPr/>
          </p:nvSpPr>
          <p:spPr>
            <a:xfrm>
              <a:off x="5321706" y="3450411"/>
              <a:ext cx="1745893"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fontAlgn="base">
                <a:spcBef>
                  <a:spcPts val="0"/>
                </a:spcBef>
                <a:spcAft>
                  <a:spcPts val="0"/>
                </a:spcAft>
              </a:pPr>
              <a:r>
                <a:rPr lang="es-MX" sz="1200" b="1" kern="0" dirty="0">
                  <a:latin typeface="Instrument Sans" pitchFamily="2" charset="0"/>
                </a:rPr>
                <a:t> Notificar por correo &gt;</a:t>
              </a:r>
            </a:p>
          </p:txBody>
        </p:sp>
        <p:grpSp>
          <p:nvGrpSpPr>
            <p:cNvPr id="63" name="Grupo 62">
              <a:extLst>
                <a:ext uri="{FF2B5EF4-FFF2-40B4-BE49-F238E27FC236}">
                  <a16:creationId xmlns:a16="http://schemas.microsoft.com/office/drawing/2014/main" id="{FF1F239C-142C-3013-678A-E264F6AA4990}"/>
                </a:ext>
              </a:extLst>
            </p:cNvPr>
            <p:cNvGrpSpPr/>
            <p:nvPr/>
          </p:nvGrpSpPr>
          <p:grpSpPr>
            <a:xfrm>
              <a:off x="2960494" y="2028641"/>
              <a:ext cx="1067189" cy="1054029"/>
              <a:chOff x="2439201" y="2080890"/>
              <a:chExt cx="1067189" cy="1054029"/>
            </a:xfrm>
          </p:grpSpPr>
          <p:sp>
            <p:nvSpPr>
              <p:cNvPr id="49" name="Elipse 48">
                <a:extLst>
                  <a:ext uri="{FF2B5EF4-FFF2-40B4-BE49-F238E27FC236}">
                    <a16:creationId xmlns:a16="http://schemas.microsoft.com/office/drawing/2014/main" id="{D2DED458-B7A5-D93B-41EE-CCCADC465EB7}"/>
                  </a:ext>
                </a:extLst>
              </p:cNvPr>
              <p:cNvSpPr/>
              <p:nvPr/>
            </p:nvSpPr>
            <p:spPr>
              <a:xfrm>
                <a:off x="2439201" y="2080890"/>
                <a:ext cx="1067189" cy="1054029"/>
              </a:xfrm>
              <a:prstGeom prst="ellipse">
                <a:avLst/>
              </a:prstGeom>
              <a:solidFill>
                <a:srgbClr val="F3FFFC"/>
              </a:solidFill>
              <a:ln w="57150" cap="flat" cmpd="sng" algn="ctr">
                <a:solidFill>
                  <a:srgbClr val="95F8E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pic>
            <p:nvPicPr>
              <p:cNvPr id="50" name="Gráfico 49" descr="Perfil de hombre contorno">
                <a:extLst>
                  <a:ext uri="{FF2B5EF4-FFF2-40B4-BE49-F238E27FC236}">
                    <a16:creationId xmlns:a16="http://schemas.microsoft.com/office/drawing/2014/main" id="{D87A06AB-ECE1-EEB7-B14D-0322C6D70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9998" y="2127384"/>
                <a:ext cx="914400" cy="914400"/>
              </a:xfrm>
              <a:prstGeom prst="rect">
                <a:avLst/>
              </a:prstGeom>
            </p:spPr>
          </p:pic>
        </p:grpSp>
        <p:grpSp>
          <p:nvGrpSpPr>
            <p:cNvPr id="72" name="Grupo 71">
              <a:extLst>
                <a:ext uri="{FF2B5EF4-FFF2-40B4-BE49-F238E27FC236}">
                  <a16:creationId xmlns:a16="http://schemas.microsoft.com/office/drawing/2014/main" id="{B8F644B0-75BC-F04E-B806-F939C7670D83}"/>
                </a:ext>
              </a:extLst>
            </p:cNvPr>
            <p:cNvGrpSpPr/>
            <p:nvPr/>
          </p:nvGrpSpPr>
          <p:grpSpPr>
            <a:xfrm>
              <a:off x="8253801" y="2010450"/>
              <a:ext cx="1067189" cy="1054029"/>
              <a:chOff x="2439201" y="2080890"/>
              <a:chExt cx="1067189" cy="1054029"/>
            </a:xfrm>
          </p:grpSpPr>
          <p:sp>
            <p:nvSpPr>
              <p:cNvPr id="73" name="Elipse 72">
                <a:extLst>
                  <a:ext uri="{FF2B5EF4-FFF2-40B4-BE49-F238E27FC236}">
                    <a16:creationId xmlns:a16="http://schemas.microsoft.com/office/drawing/2014/main" id="{8AA3B875-103A-7BFE-DE49-F967649B3428}"/>
                  </a:ext>
                </a:extLst>
              </p:cNvPr>
              <p:cNvSpPr/>
              <p:nvPr/>
            </p:nvSpPr>
            <p:spPr>
              <a:xfrm>
                <a:off x="2439201" y="2080890"/>
                <a:ext cx="1067189" cy="1054029"/>
              </a:xfrm>
              <a:prstGeom prst="ellipse">
                <a:avLst/>
              </a:prstGeom>
              <a:solidFill>
                <a:srgbClr val="014464"/>
              </a:solidFill>
              <a:ln w="57150" cap="flat" cmpd="sng" algn="ctr">
                <a:solidFill>
                  <a:srgbClr val="95F8E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pic>
            <p:nvPicPr>
              <p:cNvPr id="74" name="Gráfico 73" descr="Perfil de hombre contorno">
                <a:extLst>
                  <a:ext uri="{FF2B5EF4-FFF2-40B4-BE49-F238E27FC236}">
                    <a16:creationId xmlns:a16="http://schemas.microsoft.com/office/drawing/2014/main" id="{42318D95-AD9D-CC9A-4121-AD68F02CAB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9998" y="2127384"/>
                <a:ext cx="914400" cy="914400"/>
              </a:xfrm>
              <a:prstGeom prst="rect">
                <a:avLst/>
              </a:prstGeom>
            </p:spPr>
          </p:pic>
        </p:grpSp>
        <p:cxnSp>
          <p:nvCxnSpPr>
            <p:cNvPr id="99" name="Conector recto de flecha 98">
              <a:extLst>
                <a:ext uri="{FF2B5EF4-FFF2-40B4-BE49-F238E27FC236}">
                  <a16:creationId xmlns:a16="http://schemas.microsoft.com/office/drawing/2014/main" id="{53BE5FEE-E9C8-E246-121D-F8D64AF34AAB}"/>
                </a:ext>
              </a:extLst>
            </p:cNvPr>
            <p:cNvCxnSpPr>
              <a:cxnSpLocks/>
            </p:cNvCxnSpPr>
            <p:nvPr/>
          </p:nvCxnSpPr>
          <p:spPr>
            <a:xfrm flipV="1">
              <a:off x="5221198" y="3772063"/>
              <a:ext cx="1904795" cy="5134"/>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42" name="Picture 18" descr="Imagen que contiene Icono&#10;&#10;Descripción generada automáticamente">
              <a:extLst>
                <a:ext uri="{FF2B5EF4-FFF2-40B4-BE49-F238E27FC236}">
                  <a16:creationId xmlns:a16="http://schemas.microsoft.com/office/drawing/2014/main" id="{FB4A0FBF-CC91-BA63-65D3-00FACF0732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152" y="2121479"/>
              <a:ext cx="989819" cy="1003195"/>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7">
              <a:extLst>
                <a:ext uri="{FF2B5EF4-FFF2-40B4-BE49-F238E27FC236}">
                  <a16:creationId xmlns:a16="http://schemas.microsoft.com/office/drawing/2014/main" id="{E03C2FBC-1FC3-CFB4-BF6E-42E710808F90}"/>
                </a:ext>
              </a:extLst>
            </p:cNvPr>
            <p:cNvSpPr txBox="1"/>
            <p:nvPr/>
          </p:nvSpPr>
          <p:spPr>
            <a:xfrm>
              <a:off x="2352614" y="4929612"/>
              <a:ext cx="2133825"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AR</a:t>
              </a:r>
            </a:p>
          </p:txBody>
        </p:sp>
        <p:sp>
          <p:nvSpPr>
            <p:cNvPr id="5" name="CuadroTexto 15">
              <a:extLst>
                <a:ext uri="{FF2B5EF4-FFF2-40B4-BE49-F238E27FC236}">
                  <a16:creationId xmlns:a16="http://schemas.microsoft.com/office/drawing/2014/main" id="{59CF78C2-FDE2-149F-FF65-77F413021A1B}"/>
                </a:ext>
              </a:extLst>
            </p:cNvPr>
            <p:cNvSpPr txBox="1"/>
            <p:nvPr/>
          </p:nvSpPr>
          <p:spPr>
            <a:xfrm>
              <a:off x="2352615" y="6100939"/>
              <a:ext cx="2536670"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 Evento​</a:t>
              </a:r>
            </a:p>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AR: Respuesta DIAN​</a:t>
              </a:r>
            </a:p>
          </p:txBody>
        </p:sp>
        <p:sp>
          <p:nvSpPr>
            <p:cNvPr id="6" name="Rectángulo: esquinas redondeadas 5">
              <a:extLst>
                <a:ext uri="{FF2B5EF4-FFF2-40B4-BE49-F238E27FC236}">
                  <a16:creationId xmlns:a16="http://schemas.microsoft.com/office/drawing/2014/main" id="{60A25146-0941-96DA-FBC0-79CC029C2728}"/>
                </a:ext>
              </a:extLst>
            </p:cNvPr>
            <p:cNvSpPr/>
            <p:nvPr/>
          </p:nvSpPr>
          <p:spPr>
            <a:xfrm>
              <a:off x="2140527" y="5463148"/>
              <a:ext cx="2748758" cy="556410"/>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chemeClr val="tx1"/>
                  </a:solidFill>
                  <a:latin typeface="Outfit" pitchFamily="2" charset="0"/>
                </a:rPr>
                <a:t>Almacenar eventos recibidos</a:t>
              </a:r>
              <a:endParaRPr lang="es-CO" sz="1500" dirty="0">
                <a:solidFill>
                  <a:schemeClr val="tx1"/>
                </a:solidFill>
                <a:latin typeface="Outfit" pitchFamily="2" charset="0"/>
              </a:endParaRPr>
            </a:p>
          </p:txBody>
        </p:sp>
        <p:sp>
          <p:nvSpPr>
            <p:cNvPr id="7" name="Rectángulo: esquinas redondeadas 6">
              <a:extLst>
                <a:ext uri="{FF2B5EF4-FFF2-40B4-BE49-F238E27FC236}">
                  <a16:creationId xmlns:a16="http://schemas.microsoft.com/office/drawing/2014/main" id="{AA6D2428-E75C-A2F8-F131-3C5AC525C395}"/>
                </a:ext>
              </a:extLst>
            </p:cNvPr>
            <p:cNvSpPr/>
            <p:nvPr/>
          </p:nvSpPr>
          <p:spPr>
            <a:xfrm>
              <a:off x="7450005" y="5452114"/>
              <a:ext cx="2748758" cy="556410"/>
            </a:xfrm>
            <a:prstGeom prst="roundRect">
              <a:avLst/>
            </a:prstGeom>
            <a:solidFill>
              <a:schemeClr val="tx1"/>
            </a:solidFill>
            <a:ln>
              <a:no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Almacenar eventos emitidos</a:t>
              </a:r>
              <a:endParaRPr lang="es-CO" sz="1500" dirty="0">
                <a:solidFill>
                  <a:srgbClr val="014464"/>
                </a:solidFill>
                <a:latin typeface="Outfit" pitchFamily="2" charset="0"/>
              </a:endParaRPr>
            </a:p>
          </p:txBody>
        </p:sp>
        <p:sp>
          <p:nvSpPr>
            <p:cNvPr id="10" name="CuadroTexto 26">
              <a:extLst>
                <a:ext uri="{FF2B5EF4-FFF2-40B4-BE49-F238E27FC236}">
                  <a16:creationId xmlns:a16="http://schemas.microsoft.com/office/drawing/2014/main" id="{9724CDCF-20AE-F5C8-1579-42ECDE7E0EDA}"/>
                </a:ext>
              </a:extLst>
            </p:cNvPr>
            <p:cNvSpPr txBox="1"/>
            <p:nvPr/>
          </p:nvSpPr>
          <p:spPr>
            <a:xfrm>
              <a:off x="7699379" y="4929612"/>
              <a:ext cx="2499389"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ES" sz="1200" kern="0" dirty="0">
                  <a:latin typeface="Instrument Sans" pitchFamily="2" charset="0"/>
                </a:rPr>
                <a:t>Con su firma​</a:t>
              </a:r>
            </a:p>
            <a:p>
              <a:pPr marL="285750" indent="-285750" rtl="0" fontAlgn="base">
                <a:spcBef>
                  <a:spcPts val="0"/>
                </a:spcBef>
                <a:spcAft>
                  <a:spcPts val="0"/>
                </a:spcAft>
                <a:buClr>
                  <a:srgbClr val="95F8EC"/>
                </a:buClr>
                <a:buFont typeface="Wingdings" panose="05000000000000000000" pitchFamily="2" charset="2"/>
                <a:buChar char="§"/>
              </a:pPr>
              <a:r>
                <a:rPr lang="es-ES" sz="1200" kern="0" dirty="0">
                  <a:latin typeface="Instrument Sans" pitchFamily="2" charset="0"/>
                </a:rPr>
                <a:t>Con la firma de su PT</a:t>
              </a:r>
              <a:endParaRPr lang="es-MX" sz="1200" kern="0" dirty="0">
                <a:latin typeface="Instrument Sans" pitchFamily="2" charset="0"/>
              </a:endParaRPr>
            </a:p>
          </p:txBody>
        </p:sp>
        <p:sp>
          <p:nvSpPr>
            <p:cNvPr id="11" name="CuadroTexto 1">
              <a:extLst>
                <a:ext uri="{FF2B5EF4-FFF2-40B4-BE49-F238E27FC236}">
                  <a16:creationId xmlns:a16="http://schemas.microsoft.com/office/drawing/2014/main" id="{CFB0CD59-B056-60A2-2F77-63B584961F8E}"/>
                </a:ext>
              </a:extLst>
            </p:cNvPr>
            <p:cNvSpPr txBox="1"/>
            <p:nvPr/>
          </p:nvSpPr>
          <p:spPr>
            <a:xfrm>
              <a:off x="7699379" y="6101740"/>
              <a:ext cx="2636585"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XML​</a:t>
              </a:r>
            </a:p>
            <a:p>
              <a:pPr marL="285750" indent="-285750" rtl="0" fontAlgn="base">
                <a:spcBef>
                  <a:spcPts val="0"/>
                </a:spcBef>
                <a:spcAft>
                  <a:spcPts val="0"/>
                </a:spcAft>
                <a:buClr>
                  <a:srgbClr val="95F8EC"/>
                </a:buClr>
                <a:buFont typeface="Wingdings" panose="05000000000000000000" pitchFamily="2" charset="2"/>
                <a:buChar char="§"/>
              </a:pPr>
              <a:r>
                <a:rPr lang="es-MX" sz="1200" kern="0" dirty="0">
                  <a:latin typeface="Instrument Sans" pitchFamily="2" charset="0"/>
                </a:rPr>
                <a:t>AR: respuesta DIAN</a:t>
              </a:r>
            </a:p>
          </p:txBody>
        </p:sp>
        <p:sp>
          <p:nvSpPr>
            <p:cNvPr id="13" name="CuadroTexto 40">
              <a:extLst>
                <a:ext uri="{FF2B5EF4-FFF2-40B4-BE49-F238E27FC236}">
                  <a16:creationId xmlns:a16="http://schemas.microsoft.com/office/drawing/2014/main" id="{D41D8E08-B8C4-A1AB-BC00-C8D0FC212638}"/>
                </a:ext>
              </a:extLst>
            </p:cNvPr>
            <p:cNvSpPr txBox="1"/>
            <p:nvPr/>
          </p:nvSpPr>
          <p:spPr>
            <a:xfrm>
              <a:off x="5104373" y="2940008"/>
              <a:ext cx="2134730" cy="36933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s-CO" sz="1800" b="0" i="0" u="none" strike="noStrike" dirty="0">
                  <a:solidFill>
                    <a:srgbClr val="00B5CC"/>
                  </a:solidFill>
                  <a:effectLst/>
                  <a:latin typeface="Instrument Sans" pitchFamily="2" charset="0"/>
                </a:rPr>
                <a:t> </a:t>
              </a:r>
              <a:r>
                <a:rPr lang="es-CO" sz="1800" b="1" i="0" u="none" strike="noStrike" dirty="0">
                  <a:solidFill>
                    <a:srgbClr val="00B5CC"/>
                  </a:solidFill>
                  <a:effectLst/>
                  <a:latin typeface="Instrument Sans" pitchFamily="2" charset="0"/>
                </a:rPr>
                <a:t>Eventos</a:t>
              </a:r>
              <a:endParaRPr lang="es-CO" dirty="0">
                <a:solidFill>
                  <a:srgbClr val="00B5CC"/>
                </a:solidFill>
                <a:latin typeface="Instrument Sans" pitchFamily="2" charset="0"/>
              </a:endParaRPr>
            </a:p>
          </p:txBody>
        </p:sp>
      </p:grpSp>
      <p:sp>
        <p:nvSpPr>
          <p:cNvPr id="15" name="Google Shape;244;p23">
            <a:extLst>
              <a:ext uri="{FF2B5EF4-FFF2-40B4-BE49-F238E27FC236}">
                <a16:creationId xmlns:a16="http://schemas.microsoft.com/office/drawing/2014/main" id="{B43247A3-5507-958D-B3DD-2FDD50CAF1CA}"/>
              </a:ext>
            </a:extLst>
          </p:cNvPr>
          <p:cNvSpPr txBox="1"/>
          <p:nvPr/>
        </p:nvSpPr>
        <p:spPr>
          <a:xfrm>
            <a:off x="786433" y="368700"/>
            <a:ext cx="3802000"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4CC"/>
                </a:solidFill>
                <a:latin typeface="Outfit"/>
                <a:ea typeface="Instrument Sans"/>
                <a:cs typeface="Instrument Sans"/>
                <a:sym typeface="Instrument Sans"/>
              </a:rPr>
              <a:t>IMPLEMENTACIÓN</a:t>
            </a:r>
            <a:endParaRPr lang="es-ES" sz="1500">
              <a:solidFill>
                <a:srgbClr val="00B4CC"/>
              </a:solidFill>
              <a:latin typeface="Outfit"/>
              <a:ea typeface="Instrument Sans"/>
              <a:cs typeface="Instrument Sans"/>
            </a:endParaRPr>
          </a:p>
        </p:txBody>
      </p:sp>
    </p:spTree>
    <p:extLst>
      <p:ext uri="{BB962C8B-B14F-4D97-AF65-F5344CB8AC3E}">
        <p14:creationId xmlns:p14="http://schemas.microsoft.com/office/powerpoint/2010/main" val="1897342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6">
            <a:extLst>
              <a:ext uri="{FF2B5EF4-FFF2-40B4-BE49-F238E27FC236}">
                <a16:creationId xmlns:a16="http://schemas.microsoft.com/office/drawing/2014/main" id="{46F11211-18C5-5DF5-9EB3-A553FAABABE3}"/>
              </a:ext>
            </a:extLst>
          </p:cNvPr>
          <p:cNvSpPr txBox="1"/>
          <p:nvPr/>
        </p:nvSpPr>
        <p:spPr>
          <a:xfrm>
            <a:off x="8006014" y="2268221"/>
            <a:ext cx="3378630" cy="206210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s-MX" sz="1600" kern="0" dirty="0">
                <a:solidFill>
                  <a:srgbClr val="DEFFF8"/>
                </a:solidFill>
                <a:latin typeface="Instrument Sans" pitchFamily="2" charset="0"/>
              </a:rPr>
              <a:t>Todo </a:t>
            </a:r>
            <a:r>
              <a:rPr lang="es-MX" sz="1600" b="1" kern="0" dirty="0">
                <a:solidFill>
                  <a:srgbClr val="DEFFF8"/>
                </a:solidFill>
                <a:latin typeface="Instrument Sans" pitchFamily="2" charset="0"/>
              </a:rPr>
              <a:t>emisor de factura electrónica está </a:t>
            </a:r>
            <a:r>
              <a:rPr lang="es-MX" sz="1600" kern="0" dirty="0">
                <a:solidFill>
                  <a:srgbClr val="DEFFF8"/>
                </a:solidFill>
                <a:latin typeface="Instrument Sans" pitchFamily="2" charset="0"/>
              </a:rPr>
              <a:t>obligado a </a:t>
            </a:r>
            <a:r>
              <a:rPr lang="es-MX" sz="1600" b="1" kern="0" dirty="0">
                <a:solidFill>
                  <a:srgbClr val="DEFFF8"/>
                </a:solidFill>
                <a:latin typeface="Instrument Sans" pitchFamily="2" charset="0"/>
              </a:rPr>
              <a:t>recibir facturas electrónicas</a:t>
            </a:r>
            <a:r>
              <a:rPr lang="es-MX" sz="1600" kern="0" dirty="0">
                <a:solidFill>
                  <a:srgbClr val="DEFFF8"/>
                </a:solidFill>
                <a:latin typeface="Instrument Sans" pitchFamily="2" charset="0"/>
              </a:rPr>
              <a:t>. Este requisito de recepción se puede cumplir de forma </a:t>
            </a:r>
            <a:r>
              <a:rPr lang="es-MX" sz="1600" b="1" kern="0" dirty="0">
                <a:solidFill>
                  <a:srgbClr val="DEFFF8"/>
                </a:solidFill>
                <a:latin typeface="Instrument Sans" pitchFamily="2" charset="0"/>
              </a:rPr>
              <a:t>manual o asistida</a:t>
            </a:r>
            <a:r>
              <a:rPr lang="es-MX" sz="1600" kern="0" dirty="0">
                <a:solidFill>
                  <a:srgbClr val="DEFFF8"/>
                </a:solidFill>
                <a:latin typeface="Instrument Sans" pitchFamily="2" charset="0"/>
              </a:rPr>
              <a:t>, o se puede lograr una </a:t>
            </a:r>
            <a:r>
              <a:rPr lang="es-MX" sz="1600" b="1" kern="0" dirty="0">
                <a:solidFill>
                  <a:srgbClr val="DEFFF8"/>
                </a:solidFill>
                <a:latin typeface="Instrument Sans" pitchFamily="2" charset="0"/>
              </a:rPr>
              <a:t>mejora y automatización del proceso</a:t>
            </a:r>
            <a:r>
              <a:rPr lang="es-MX" sz="1600" kern="0" dirty="0">
                <a:solidFill>
                  <a:srgbClr val="DEFFF8"/>
                </a:solidFill>
                <a:latin typeface="Instrument Sans" pitchFamily="2" charset="0"/>
              </a:rPr>
              <a:t> de recepción.</a:t>
            </a:r>
          </a:p>
        </p:txBody>
      </p:sp>
      <p:sp>
        <p:nvSpPr>
          <p:cNvPr id="10" name="Google Shape;238;p23">
            <a:extLst>
              <a:ext uri="{FF2B5EF4-FFF2-40B4-BE49-F238E27FC236}">
                <a16:creationId xmlns:a16="http://schemas.microsoft.com/office/drawing/2014/main" id="{F33E202B-5E85-E491-D775-2C753B043A29}"/>
              </a:ext>
            </a:extLst>
          </p:cNvPr>
          <p:cNvSpPr txBox="1"/>
          <p:nvPr/>
        </p:nvSpPr>
        <p:spPr>
          <a:xfrm>
            <a:off x="635431" y="725070"/>
            <a:ext cx="6633274" cy="135417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Tipos de Recepción Electrónica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grpSp>
        <p:nvGrpSpPr>
          <p:cNvPr id="11" name="Grupo 10">
            <a:extLst>
              <a:ext uri="{FF2B5EF4-FFF2-40B4-BE49-F238E27FC236}">
                <a16:creationId xmlns:a16="http://schemas.microsoft.com/office/drawing/2014/main" id="{98E6D7A9-C5A3-2001-E8E9-0A37AE2821AE}"/>
              </a:ext>
            </a:extLst>
          </p:cNvPr>
          <p:cNvGrpSpPr/>
          <p:nvPr/>
        </p:nvGrpSpPr>
        <p:grpSpPr>
          <a:xfrm>
            <a:off x="2067160" y="2304854"/>
            <a:ext cx="4456365" cy="1161206"/>
            <a:chOff x="1722956" y="2304853"/>
            <a:chExt cx="5052134" cy="1161206"/>
          </a:xfrm>
          <a:solidFill>
            <a:schemeClr val="tx2">
              <a:lumMod val="90000"/>
            </a:schemeClr>
          </a:solidFill>
        </p:grpSpPr>
        <p:sp>
          <p:nvSpPr>
            <p:cNvPr id="13" name="Rectángulo: esquinas redondeadas 12">
              <a:extLst>
                <a:ext uri="{FF2B5EF4-FFF2-40B4-BE49-F238E27FC236}">
                  <a16:creationId xmlns:a16="http://schemas.microsoft.com/office/drawing/2014/main" id="{2B443DCA-E0C9-89F9-8C30-453D0CABBD6A}"/>
                </a:ext>
              </a:extLst>
            </p:cNvPr>
            <p:cNvSpPr/>
            <p:nvPr/>
          </p:nvSpPr>
          <p:spPr>
            <a:xfrm>
              <a:off x="1722956" y="2304853"/>
              <a:ext cx="5052134" cy="116120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14" name="CuadroTexto 7">
              <a:extLst>
                <a:ext uri="{FF2B5EF4-FFF2-40B4-BE49-F238E27FC236}">
                  <a16:creationId xmlns:a16="http://schemas.microsoft.com/office/drawing/2014/main" id="{42F987C8-D992-B7DD-FFE7-45DC4E8CC210}"/>
                </a:ext>
              </a:extLst>
            </p:cNvPr>
            <p:cNvSpPr txBox="1"/>
            <p:nvPr/>
          </p:nvSpPr>
          <p:spPr>
            <a:xfrm>
              <a:off x="1889715" y="2396718"/>
              <a:ext cx="4732219" cy="1015663"/>
            </a:xfrm>
            <a:prstGeom prst="rect">
              <a:avLst/>
            </a:prstGeom>
            <a:grp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rtl="0" fontAlgn="base">
                <a:spcBef>
                  <a:spcPts val="0"/>
                </a:spcBef>
                <a:spcAft>
                  <a:spcPts val="0"/>
                </a:spcAft>
                <a:buClr>
                  <a:srgbClr val="19EFD6"/>
                </a:buClr>
                <a:buFont typeface="Wingdings" panose="05000000000000000000" pitchFamily="2" charset="2"/>
                <a:buChar char="§"/>
              </a:pPr>
              <a:r>
                <a:rPr lang="es-MX" sz="1200" kern="0" dirty="0">
                  <a:solidFill>
                    <a:srgbClr val="014464"/>
                  </a:solidFill>
                  <a:latin typeface="Instrument Sans" pitchFamily="2" charset="0"/>
                </a:rPr>
                <a:t>Buzón de recepción de facturas</a:t>
              </a:r>
            </a:p>
            <a:p>
              <a:pPr marL="285750" indent="-285750" algn="just" rtl="0" fontAlgn="base">
                <a:spcBef>
                  <a:spcPts val="0"/>
                </a:spcBef>
                <a:spcAft>
                  <a:spcPts val="0"/>
                </a:spcAft>
                <a:buClr>
                  <a:srgbClr val="19EFD6"/>
                </a:buClr>
                <a:buFont typeface="Wingdings" panose="05000000000000000000" pitchFamily="2" charset="2"/>
                <a:buChar char="§"/>
              </a:pPr>
              <a:r>
                <a:rPr lang="es-MX" sz="1200" kern="0" dirty="0">
                  <a:solidFill>
                    <a:srgbClr val="014464"/>
                  </a:solidFill>
                  <a:latin typeface="Instrument Sans" pitchFamily="2" charset="0"/>
                </a:rPr>
                <a:t>Verificación de autenticidad</a:t>
              </a:r>
            </a:p>
            <a:p>
              <a:pPr marL="285750" indent="-285750" algn="just" rtl="0" fontAlgn="base">
                <a:spcBef>
                  <a:spcPts val="0"/>
                </a:spcBef>
                <a:spcAft>
                  <a:spcPts val="0"/>
                </a:spcAft>
                <a:buClr>
                  <a:srgbClr val="19EFD6"/>
                </a:buClr>
                <a:buFont typeface="Wingdings" panose="05000000000000000000" pitchFamily="2" charset="2"/>
                <a:buChar char="§"/>
              </a:pPr>
              <a:r>
                <a:rPr lang="es-MX" sz="1200" kern="0" dirty="0">
                  <a:solidFill>
                    <a:srgbClr val="014464"/>
                  </a:solidFill>
                  <a:latin typeface="Instrument Sans" pitchFamily="2" charset="0"/>
                </a:rPr>
                <a:t>Acuse/recibo/Aceptación/Reclamo</a:t>
              </a:r>
            </a:p>
            <a:p>
              <a:pPr marL="285750" indent="-285750" algn="just" rtl="0">
                <a:spcBef>
                  <a:spcPts val="0"/>
                </a:spcBef>
                <a:spcAft>
                  <a:spcPts val="0"/>
                </a:spcAft>
                <a:buClr>
                  <a:srgbClr val="19EFD6"/>
                </a:buClr>
                <a:buFont typeface="Wingdings" panose="05000000000000000000" pitchFamily="2" charset="2"/>
                <a:buChar char="§"/>
              </a:pPr>
              <a:r>
                <a:rPr lang="es-MX" sz="1200" kern="0" dirty="0">
                  <a:solidFill>
                    <a:srgbClr val="014464"/>
                  </a:solidFill>
                  <a:latin typeface="Instrument Sans" pitchFamily="2" charset="0"/>
                </a:rPr>
                <a:t>Establecer etapas en documentos recibidos</a:t>
              </a:r>
            </a:p>
            <a:p>
              <a:pPr marL="285750" indent="-285750" algn="just" rtl="0">
                <a:spcBef>
                  <a:spcPts val="0"/>
                </a:spcBef>
                <a:spcAft>
                  <a:spcPts val="0"/>
                </a:spcAft>
                <a:buClr>
                  <a:srgbClr val="19EFD6"/>
                </a:buClr>
                <a:buFont typeface="Wingdings" panose="05000000000000000000" pitchFamily="2" charset="2"/>
                <a:buChar char="§"/>
              </a:pPr>
              <a:r>
                <a:rPr lang="es-MX" sz="1200" kern="0" dirty="0">
                  <a:solidFill>
                    <a:srgbClr val="014464"/>
                  </a:solidFill>
                  <a:latin typeface="Instrument Sans" pitchFamily="2" charset="0"/>
                </a:rPr>
                <a:t>Generación de reportes de documentos recibidos</a:t>
              </a:r>
            </a:p>
          </p:txBody>
        </p:sp>
      </p:grpSp>
      <p:grpSp>
        <p:nvGrpSpPr>
          <p:cNvPr id="15" name="Grupo 14">
            <a:extLst>
              <a:ext uri="{FF2B5EF4-FFF2-40B4-BE49-F238E27FC236}">
                <a16:creationId xmlns:a16="http://schemas.microsoft.com/office/drawing/2014/main" id="{5520BB96-6E23-EFED-8335-EB7BF8DA64EF}"/>
              </a:ext>
            </a:extLst>
          </p:cNvPr>
          <p:cNvGrpSpPr/>
          <p:nvPr/>
        </p:nvGrpSpPr>
        <p:grpSpPr>
          <a:xfrm>
            <a:off x="2067161" y="3791910"/>
            <a:ext cx="4456364" cy="1161206"/>
            <a:chOff x="994534" y="4098021"/>
            <a:chExt cx="5052133" cy="1161206"/>
          </a:xfrm>
        </p:grpSpPr>
        <p:sp>
          <p:nvSpPr>
            <p:cNvPr id="16" name="Rectángulo: esquinas redondeadas 15">
              <a:extLst>
                <a:ext uri="{FF2B5EF4-FFF2-40B4-BE49-F238E27FC236}">
                  <a16:creationId xmlns:a16="http://schemas.microsoft.com/office/drawing/2014/main" id="{DE0F76B8-B762-8B9D-886D-DA0089EF3E97}"/>
                </a:ext>
              </a:extLst>
            </p:cNvPr>
            <p:cNvSpPr/>
            <p:nvPr/>
          </p:nvSpPr>
          <p:spPr>
            <a:xfrm>
              <a:off x="994534" y="4098021"/>
              <a:ext cx="5052133" cy="116120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latin typeface="Instrument Sans" pitchFamily="2" charset="0"/>
              </a:endParaRPr>
            </a:p>
          </p:txBody>
        </p:sp>
        <p:sp>
          <p:nvSpPr>
            <p:cNvPr id="17" name="CuadroTexto 10">
              <a:extLst>
                <a:ext uri="{FF2B5EF4-FFF2-40B4-BE49-F238E27FC236}">
                  <a16:creationId xmlns:a16="http://schemas.microsoft.com/office/drawing/2014/main" id="{1F0924D3-8BD4-8EFB-7F1D-3FA92F5D4EF4}"/>
                </a:ext>
              </a:extLst>
            </p:cNvPr>
            <p:cNvSpPr txBox="1"/>
            <p:nvPr/>
          </p:nvSpPr>
          <p:spPr>
            <a:xfrm>
              <a:off x="1161293" y="4274560"/>
              <a:ext cx="4178976" cy="830997"/>
            </a:xfrm>
            <a:prstGeom prst="rect">
              <a:avLst/>
            </a:prstGeom>
            <a:no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rtl="0" fontAlgn="base">
                <a:spcBef>
                  <a:spcPts val="0"/>
                </a:spcBef>
                <a:spcAft>
                  <a:spcPts val="0"/>
                </a:spcAft>
                <a:buClr>
                  <a:srgbClr val="19EFD6"/>
                </a:buClr>
                <a:buFont typeface="Wingdings" panose="05000000000000000000" pitchFamily="2" charset="2"/>
                <a:buChar char="§"/>
              </a:pPr>
              <a:r>
                <a:rPr lang="es-MX" sz="1200" b="0" i="0" u="none" strike="noStrike" dirty="0">
                  <a:effectLst/>
                  <a:latin typeface="Instrument Sans" pitchFamily="2" charset="0"/>
                </a:rPr>
                <a:t>Acciones automatizadas</a:t>
              </a:r>
            </a:p>
            <a:p>
              <a:pPr marL="171450" indent="-171450" rtl="0" fontAlgn="base">
                <a:spcBef>
                  <a:spcPts val="0"/>
                </a:spcBef>
                <a:spcAft>
                  <a:spcPts val="0"/>
                </a:spcAft>
                <a:buClr>
                  <a:srgbClr val="19EFD6"/>
                </a:buClr>
                <a:buFont typeface="Wingdings" panose="05000000000000000000" pitchFamily="2" charset="2"/>
                <a:buChar char="§"/>
              </a:pPr>
              <a:r>
                <a:rPr lang="es-MX" sz="1200" b="0" i="0" u="none" strike="noStrike" dirty="0">
                  <a:effectLst/>
                  <a:latin typeface="Instrument Sans" pitchFamily="2" charset="0"/>
                </a:rPr>
                <a:t>Reglas y validaciones con información precargada en </a:t>
              </a:r>
              <a:r>
                <a:rPr lang="es-MX" sz="1200" b="1" i="0" u="none" strike="noStrike" dirty="0">
                  <a:effectLst/>
                  <a:latin typeface="Instrument Sans" pitchFamily="2" charset="0"/>
                </a:rPr>
                <a:t>PL-COLAB</a:t>
              </a:r>
              <a:endParaRPr lang="es-MX" sz="1200" b="0" i="0" u="none" strike="noStrike" dirty="0">
                <a:effectLst/>
                <a:latin typeface="Instrument Sans" pitchFamily="2" charset="0"/>
              </a:endParaRPr>
            </a:p>
            <a:p>
              <a:pPr marL="171450" indent="-171450">
                <a:buClr>
                  <a:srgbClr val="19EFD6"/>
                </a:buClr>
                <a:buFont typeface="Wingdings" panose="05000000000000000000" pitchFamily="2" charset="2"/>
                <a:buChar char="§"/>
              </a:pPr>
              <a:r>
                <a:rPr lang="es-MX" sz="1200" b="0" i="0" u="none" strike="noStrike" dirty="0">
                  <a:effectLst/>
                  <a:latin typeface="Instrument Sans" pitchFamily="2" charset="0"/>
                </a:rPr>
                <a:t>Generaciones masivas de eventos título valor   </a:t>
              </a:r>
              <a:endParaRPr lang="es-MX" sz="1200" kern="0" dirty="0">
                <a:latin typeface="Instrument Sans" pitchFamily="2" charset="0"/>
              </a:endParaRPr>
            </a:p>
          </p:txBody>
        </p:sp>
      </p:grpSp>
      <p:grpSp>
        <p:nvGrpSpPr>
          <p:cNvPr id="18" name="Grupo 17">
            <a:extLst>
              <a:ext uri="{FF2B5EF4-FFF2-40B4-BE49-F238E27FC236}">
                <a16:creationId xmlns:a16="http://schemas.microsoft.com/office/drawing/2014/main" id="{46110119-BC8D-1AAB-01B0-50AF80B92C13}"/>
              </a:ext>
            </a:extLst>
          </p:cNvPr>
          <p:cNvGrpSpPr/>
          <p:nvPr/>
        </p:nvGrpSpPr>
        <p:grpSpPr>
          <a:xfrm>
            <a:off x="2073962" y="5278966"/>
            <a:ext cx="4456364" cy="1161206"/>
            <a:chOff x="1368334" y="5964728"/>
            <a:chExt cx="5052133" cy="1161206"/>
          </a:xfrm>
          <a:solidFill>
            <a:schemeClr val="accent1"/>
          </a:solidFill>
        </p:grpSpPr>
        <p:sp>
          <p:nvSpPr>
            <p:cNvPr id="19" name="Rectángulo: esquinas redondeadas 18">
              <a:extLst>
                <a:ext uri="{FF2B5EF4-FFF2-40B4-BE49-F238E27FC236}">
                  <a16:creationId xmlns:a16="http://schemas.microsoft.com/office/drawing/2014/main" id="{D8DB9AC2-EC6F-CB18-582E-5D06587AC2FD}"/>
                </a:ext>
              </a:extLst>
            </p:cNvPr>
            <p:cNvSpPr/>
            <p:nvPr/>
          </p:nvSpPr>
          <p:spPr>
            <a:xfrm>
              <a:off x="1368334" y="5964728"/>
              <a:ext cx="5052133" cy="116120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chemeClr val="tx1"/>
                </a:solidFill>
                <a:latin typeface="Instrument Sans" pitchFamily="2" charset="0"/>
              </a:endParaRPr>
            </a:p>
          </p:txBody>
        </p:sp>
        <p:sp>
          <p:nvSpPr>
            <p:cNvPr id="20" name="CuadroTexto 11">
              <a:extLst>
                <a:ext uri="{FF2B5EF4-FFF2-40B4-BE49-F238E27FC236}">
                  <a16:creationId xmlns:a16="http://schemas.microsoft.com/office/drawing/2014/main" id="{2831B9AF-8451-FEA3-2420-CA913E9ED335}"/>
                </a:ext>
              </a:extLst>
            </p:cNvPr>
            <p:cNvSpPr txBox="1"/>
            <p:nvPr/>
          </p:nvSpPr>
          <p:spPr>
            <a:xfrm>
              <a:off x="1535095" y="6136503"/>
              <a:ext cx="4171263" cy="830997"/>
            </a:xfrm>
            <a:prstGeom prst="rect">
              <a:avLst/>
            </a:prstGeom>
            <a:grpFill/>
            <a:ln>
              <a:noFill/>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indent="-171450" rtl="0" fontAlgn="base">
                <a:spcBef>
                  <a:spcPts val="0"/>
                </a:spcBef>
                <a:spcAft>
                  <a:spcPts val="0"/>
                </a:spcAft>
                <a:buClr>
                  <a:srgbClr val="19EFD6"/>
                </a:buClr>
                <a:buFont typeface="Wingdings" panose="05000000000000000000" pitchFamily="2" charset="2"/>
                <a:buChar char="§"/>
              </a:pPr>
              <a:r>
                <a:rPr lang="es-MX" sz="1200" b="0" i="0" u="none" strike="noStrike" dirty="0">
                  <a:effectLst/>
                  <a:latin typeface="Instrument Sans" pitchFamily="2" charset="0"/>
                </a:rPr>
                <a:t>Acciones automatizadas</a:t>
              </a:r>
            </a:p>
            <a:p>
              <a:pPr marL="171450" indent="-171450" rtl="0" fontAlgn="base">
                <a:spcBef>
                  <a:spcPts val="0"/>
                </a:spcBef>
                <a:spcAft>
                  <a:spcPts val="0"/>
                </a:spcAft>
                <a:buClr>
                  <a:srgbClr val="19EFD6"/>
                </a:buClr>
                <a:buFont typeface="Wingdings" panose="05000000000000000000" pitchFamily="2" charset="2"/>
                <a:buChar char="§"/>
              </a:pPr>
              <a:r>
                <a:rPr lang="es-MX" sz="1200" b="0" i="0" u="none" strike="noStrike" dirty="0">
                  <a:effectLst/>
                  <a:latin typeface="Instrument Sans" pitchFamily="2" charset="0"/>
                </a:rPr>
                <a:t>Reglas y validaciones integrando </a:t>
              </a:r>
              <a:r>
                <a:rPr lang="es-MX" sz="1200" b="1" i="0" u="none" strike="noStrike" dirty="0">
                  <a:effectLst/>
                  <a:latin typeface="Instrument Sans" pitchFamily="2" charset="0"/>
                </a:rPr>
                <a:t>PL-COLAB</a:t>
              </a:r>
              <a:r>
                <a:rPr lang="es-MX" sz="1200" dirty="0">
                  <a:latin typeface="Instrument Sans" pitchFamily="2" charset="0"/>
                </a:rPr>
                <a:t> </a:t>
              </a:r>
              <a:r>
                <a:rPr lang="es-MX" sz="1200" b="0" i="0" u="none" strike="noStrike" dirty="0">
                  <a:effectLst/>
                  <a:latin typeface="Instrument Sans" pitchFamily="2" charset="0"/>
                </a:rPr>
                <a:t>con un sistema externo</a:t>
              </a:r>
            </a:p>
            <a:p>
              <a:pPr marL="171450" indent="-171450" rtl="0" fontAlgn="base">
                <a:spcBef>
                  <a:spcPts val="0"/>
                </a:spcBef>
                <a:spcAft>
                  <a:spcPts val="0"/>
                </a:spcAft>
                <a:buClr>
                  <a:srgbClr val="19EFD6"/>
                </a:buClr>
                <a:buFont typeface="Wingdings" panose="05000000000000000000" pitchFamily="2" charset="2"/>
                <a:buChar char="§"/>
              </a:pPr>
              <a:r>
                <a:rPr lang="es-MX" sz="1200" b="0" i="0" u="none" strike="noStrike" dirty="0">
                  <a:effectLst/>
                  <a:latin typeface="Instrument Sans" pitchFamily="2" charset="0"/>
                </a:rPr>
                <a:t>Contabilización</a:t>
              </a:r>
              <a:endParaRPr lang="es-MX" sz="1200" kern="0" dirty="0">
                <a:latin typeface="Instrument Sans" pitchFamily="2" charset="0"/>
              </a:endParaRPr>
            </a:p>
          </p:txBody>
        </p:sp>
      </p:grpSp>
      <p:sp>
        <p:nvSpPr>
          <p:cNvPr id="21" name="CuadroTexto 4">
            <a:extLst>
              <a:ext uri="{FF2B5EF4-FFF2-40B4-BE49-F238E27FC236}">
                <a16:creationId xmlns:a16="http://schemas.microsoft.com/office/drawing/2014/main" id="{9FA0FAA2-3AFF-E287-10E4-D1D4851DD5CB}"/>
              </a:ext>
            </a:extLst>
          </p:cNvPr>
          <p:cNvSpPr txBox="1"/>
          <p:nvPr/>
        </p:nvSpPr>
        <p:spPr>
          <a:xfrm>
            <a:off x="584671" y="2587743"/>
            <a:ext cx="1686673" cy="5847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spcBef>
                <a:spcPts val="0"/>
              </a:spcBef>
              <a:spcAft>
                <a:spcPts val="0"/>
              </a:spcAft>
            </a:pPr>
            <a:r>
              <a:rPr lang="es-CO" sz="1600" b="0" i="0" u="none" strike="noStrike" dirty="0">
                <a:solidFill>
                  <a:srgbClr val="4E5670"/>
                </a:solidFill>
                <a:effectLst/>
                <a:latin typeface="Outfit" pitchFamily="2" charset="0"/>
              </a:rPr>
              <a:t>RECEPCIÓN </a:t>
            </a:r>
          </a:p>
          <a:p>
            <a:pPr rtl="0">
              <a:spcBef>
                <a:spcPts val="0"/>
              </a:spcBef>
              <a:spcAft>
                <a:spcPts val="0"/>
              </a:spcAft>
            </a:pPr>
            <a:r>
              <a:rPr lang="es-CO" sz="1600" b="1" i="0" u="none" strike="noStrike" dirty="0">
                <a:solidFill>
                  <a:srgbClr val="4E5670"/>
                </a:solidFill>
                <a:effectLst/>
                <a:latin typeface="Outfit" pitchFamily="2" charset="0"/>
              </a:rPr>
              <a:t>BÁSICA</a:t>
            </a:r>
            <a:endParaRPr lang="es-CO" sz="1600" dirty="0">
              <a:latin typeface="Outfit" pitchFamily="2" charset="0"/>
            </a:endParaRPr>
          </a:p>
        </p:txBody>
      </p:sp>
      <p:sp>
        <p:nvSpPr>
          <p:cNvPr id="22" name="CuadroTexto 8">
            <a:extLst>
              <a:ext uri="{FF2B5EF4-FFF2-40B4-BE49-F238E27FC236}">
                <a16:creationId xmlns:a16="http://schemas.microsoft.com/office/drawing/2014/main" id="{92090686-9365-4AE5-9BCB-F0C3F72D0C29}"/>
              </a:ext>
            </a:extLst>
          </p:cNvPr>
          <p:cNvSpPr txBox="1"/>
          <p:nvPr/>
        </p:nvSpPr>
        <p:spPr>
          <a:xfrm>
            <a:off x="584670" y="4101281"/>
            <a:ext cx="1482489" cy="5847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spcBef>
                <a:spcPts val="0"/>
              </a:spcBef>
              <a:spcAft>
                <a:spcPts val="0"/>
              </a:spcAft>
            </a:pPr>
            <a:r>
              <a:rPr lang="es-CO" sz="1600" b="0" i="0" u="none" strike="noStrike" dirty="0">
                <a:solidFill>
                  <a:srgbClr val="4E5670"/>
                </a:solidFill>
                <a:effectLst/>
                <a:latin typeface="Outfit" pitchFamily="2" charset="0"/>
              </a:rPr>
              <a:t>RECEPCIÓN </a:t>
            </a:r>
            <a:r>
              <a:rPr lang="es-CO" sz="1600" b="1" dirty="0">
                <a:solidFill>
                  <a:srgbClr val="4E5670"/>
                </a:solidFill>
                <a:latin typeface="Outfit" pitchFamily="2" charset="0"/>
              </a:rPr>
              <a:t>AVANZADA</a:t>
            </a:r>
            <a:endParaRPr lang="es-CO" sz="1600" dirty="0">
              <a:latin typeface="Outfit" pitchFamily="2" charset="0"/>
            </a:endParaRPr>
          </a:p>
        </p:txBody>
      </p:sp>
      <p:sp>
        <p:nvSpPr>
          <p:cNvPr id="23" name="CuadroTexto 9">
            <a:extLst>
              <a:ext uri="{FF2B5EF4-FFF2-40B4-BE49-F238E27FC236}">
                <a16:creationId xmlns:a16="http://schemas.microsoft.com/office/drawing/2014/main" id="{14C63E82-635D-B4CC-A998-8000696396ED}"/>
              </a:ext>
            </a:extLst>
          </p:cNvPr>
          <p:cNvSpPr txBox="1"/>
          <p:nvPr/>
        </p:nvSpPr>
        <p:spPr>
          <a:xfrm>
            <a:off x="584669" y="5610676"/>
            <a:ext cx="1482489" cy="58477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spcBef>
                <a:spcPts val="0"/>
              </a:spcBef>
              <a:spcAft>
                <a:spcPts val="0"/>
              </a:spcAft>
            </a:pPr>
            <a:r>
              <a:rPr lang="es-CO" sz="1600" b="0" i="0" u="none" strike="noStrike" dirty="0">
                <a:solidFill>
                  <a:srgbClr val="4E5670"/>
                </a:solidFill>
                <a:effectLst/>
                <a:latin typeface="Outfit" pitchFamily="2" charset="0"/>
              </a:rPr>
              <a:t>RECEPCIÓN </a:t>
            </a:r>
            <a:r>
              <a:rPr lang="es-CO" sz="1600" b="1" dirty="0">
                <a:solidFill>
                  <a:srgbClr val="4E5670"/>
                </a:solidFill>
                <a:latin typeface="Outfit" pitchFamily="2" charset="0"/>
              </a:rPr>
              <a:t>INTEGRADA</a:t>
            </a:r>
            <a:endParaRPr lang="es-CO" sz="1600" dirty="0">
              <a:latin typeface="Outfit" pitchFamily="2" charset="0"/>
            </a:endParaRPr>
          </a:p>
        </p:txBody>
      </p:sp>
      <p:sp>
        <p:nvSpPr>
          <p:cNvPr id="24" name="Google Shape;244;p23">
            <a:extLst>
              <a:ext uri="{FF2B5EF4-FFF2-40B4-BE49-F238E27FC236}">
                <a16:creationId xmlns:a16="http://schemas.microsoft.com/office/drawing/2014/main" id="{4922CDF1-E6C6-F978-5B94-42AF78A7FB6C}"/>
              </a:ext>
            </a:extLst>
          </p:cNvPr>
          <p:cNvSpPr txBox="1"/>
          <p:nvPr/>
        </p:nvSpPr>
        <p:spPr>
          <a:xfrm>
            <a:off x="635431"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Tree>
    <p:extLst>
      <p:ext uri="{BB962C8B-B14F-4D97-AF65-F5344CB8AC3E}">
        <p14:creationId xmlns:p14="http://schemas.microsoft.com/office/powerpoint/2010/main" val="365981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ángulo: esquinas redondeadas 34">
            <a:extLst>
              <a:ext uri="{FF2B5EF4-FFF2-40B4-BE49-F238E27FC236}">
                <a16:creationId xmlns:a16="http://schemas.microsoft.com/office/drawing/2014/main" id="{1DE969A9-D501-70B4-5123-9F8379B97FF9}"/>
              </a:ext>
            </a:extLst>
          </p:cNvPr>
          <p:cNvSpPr/>
          <p:nvPr/>
        </p:nvSpPr>
        <p:spPr>
          <a:xfrm>
            <a:off x="2792077" y="2388458"/>
            <a:ext cx="2574079" cy="3336482"/>
          </a:xfrm>
          <a:prstGeom prst="roundRect">
            <a:avLst>
              <a:gd name="adj" fmla="val 49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24" name="Google Shape;244;p23">
            <a:extLst>
              <a:ext uri="{FF2B5EF4-FFF2-40B4-BE49-F238E27FC236}">
                <a16:creationId xmlns:a16="http://schemas.microsoft.com/office/drawing/2014/main" id="{4922CDF1-E6C6-F978-5B94-42AF78A7FB6C}"/>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2" name="Google Shape;238;p23">
            <a:extLst>
              <a:ext uri="{FF2B5EF4-FFF2-40B4-BE49-F238E27FC236}">
                <a16:creationId xmlns:a16="http://schemas.microsoft.com/office/drawing/2014/main" id="{2B31ED9F-ADC9-B1B6-8924-6983430F4D83}"/>
              </a:ext>
            </a:extLst>
          </p:cNvPr>
          <p:cNvSpPr txBox="1"/>
          <p:nvPr/>
        </p:nvSpPr>
        <p:spPr>
          <a:xfrm>
            <a:off x="799067" y="725070"/>
            <a:ext cx="6282217"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Recepción Básica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pic>
        <p:nvPicPr>
          <p:cNvPr id="4098" name="Picture 2" descr="fase-1">
            <a:extLst>
              <a:ext uri="{FF2B5EF4-FFF2-40B4-BE49-F238E27FC236}">
                <a16:creationId xmlns:a16="http://schemas.microsoft.com/office/drawing/2014/main" id="{C0337023-1712-6E49-961E-77E945EC5B41}"/>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613" t="20460" r="47879" b="67071"/>
          <a:stretch/>
        </p:blipFill>
        <p:spPr bwMode="auto">
          <a:xfrm>
            <a:off x="3392955" y="2437501"/>
            <a:ext cx="1372322" cy="413220"/>
          </a:xfrm>
          <a:prstGeom prst="roundRect">
            <a:avLst/>
          </a:prstGeom>
          <a:noFill/>
          <a:extLst>
            <a:ext uri="{909E8E84-426E-40DD-AFC4-6F175D3DCCD1}">
              <a14:hiddenFill xmlns:a14="http://schemas.microsoft.com/office/drawing/2010/main">
                <a:solidFill>
                  <a:srgbClr val="FFFFFF"/>
                </a:solidFill>
              </a14:hiddenFill>
            </a:ext>
          </a:extLst>
        </p:spPr>
      </p:pic>
      <p:sp>
        <p:nvSpPr>
          <p:cNvPr id="3" name="CuadroTexto 4">
            <a:extLst>
              <a:ext uri="{FF2B5EF4-FFF2-40B4-BE49-F238E27FC236}">
                <a16:creationId xmlns:a16="http://schemas.microsoft.com/office/drawing/2014/main" id="{F18AC974-AD3D-D435-BF17-3DE48EBC9119}"/>
              </a:ext>
            </a:extLst>
          </p:cNvPr>
          <p:cNvSpPr txBox="1"/>
          <p:nvPr/>
        </p:nvSpPr>
        <p:spPr>
          <a:xfrm>
            <a:off x="7949508" y="2280604"/>
            <a:ext cx="3456123" cy="230832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rtl="0">
              <a:spcBef>
                <a:spcPts val="0"/>
              </a:spcBef>
              <a:spcAft>
                <a:spcPts val="0"/>
              </a:spcAft>
            </a:pPr>
            <a:r>
              <a:rPr lang="es-MX" sz="1600" dirty="0">
                <a:solidFill>
                  <a:srgbClr val="DEFFF8"/>
                </a:solidFill>
                <a:latin typeface="Instrument Sans" pitchFamily="2" charset="0"/>
              </a:rPr>
              <a:t>Nuestro </a:t>
            </a:r>
            <a:r>
              <a:rPr lang="es-MX" sz="1600" b="1" dirty="0">
                <a:solidFill>
                  <a:srgbClr val="DEFFF8"/>
                </a:solidFill>
                <a:latin typeface="Instrument Sans" pitchFamily="2" charset="0"/>
              </a:rPr>
              <a:t>inbox </a:t>
            </a:r>
            <a:r>
              <a:rPr lang="es-MX" sz="1600" dirty="0">
                <a:solidFill>
                  <a:srgbClr val="DEFFF8"/>
                </a:solidFill>
                <a:latin typeface="Instrument Sans" pitchFamily="2" charset="0"/>
              </a:rPr>
              <a:t>almacena los documentos que recibes en un mismo lugar, realizando un proceso interno de verificación y validaciones básicas que garantizan la autenticidad de la factura. Y te permite además realizar acciones de </a:t>
            </a:r>
            <a:r>
              <a:rPr lang="es-MX" sz="1600" b="1" dirty="0">
                <a:solidFill>
                  <a:srgbClr val="DEFFF8"/>
                </a:solidFill>
                <a:latin typeface="Instrument Sans" pitchFamily="2" charset="0"/>
              </a:rPr>
              <a:t>Acuse, recibo, aceptación, reclamo</a:t>
            </a:r>
            <a:r>
              <a:rPr lang="es-MX" sz="1600" dirty="0">
                <a:solidFill>
                  <a:srgbClr val="DEFFF8"/>
                </a:solidFill>
                <a:latin typeface="Instrument Sans" pitchFamily="2" charset="0"/>
              </a:rPr>
              <a:t>.</a:t>
            </a:r>
            <a:endParaRPr lang="es-CO" sz="1600" dirty="0">
              <a:solidFill>
                <a:srgbClr val="DEFFF8"/>
              </a:solidFill>
              <a:latin typeface="Instrument Sans" pitchFamily="2" charset="0"/>
            </a:endParaRPr>
          </a:p>
        </p:txBody>
      </p:sp>
      <p:sp>
        <p:nvSpPr>
          <p:cNvPr id="4" name="Google Shape;835;p21">
            <a:extLst>
              <a:ext uri="{FF2B5EF4-FFF2-40B4-BE49-F238E27FC236}">
                <a16:creationId xmlns:a16="http://schemas.microsoft.com/office/drawing/2014/main" id="{D80F2505-D89D-DAE7-E544-51A20146B9C6}"/>
              </a:ext>
            </a:extLst>
          </p:cNvPr>
          <p:cNvSpPr/>
          <p:nvPr/>
        </p:nvSpPr>
        <p:spPr>
          <a:xfrm>
            <a:off x="383583" y="1976039"/>
            <a:ext cx="2359980" cy="306422"/>
          </a:xfrm>
          <a:prstGeom prst="roundRect">
            <a:avLst/>
          </a:prstGeom>
          <a:solidFill>
            <a:schemeClr val="accent1"/>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EMISORES</a:t>
            </a:r>
            <a:endParaRPr lang="es-MX" sz="1200" dirty="0">
              <a:latin typeface="Outfit" pitchFamily="2" charset="0"/>
              <a:sym typeface="Quattrocento Sans"/>
            </a:endParaRPr>
          </a:p>
        </p:txBody>
      </p:sp>
      <p:sp>
        <p:nvSpPr>
          <p:cNvPr id="4111" name="Rectángulo: esquinas redondeadas 4110">
            <a:extLst>
              <a:ext uri="{FF2B5EF4-FFF2-40B4-BE49-F238E27FC236}">
                <a16:creationId xmlns:a16="http://schemas.microsoft.com/office/drawing/2014/main" id="{747FDD6B-BB79-4295-E87D-9B8C65300322}"/>
              </a:ext>
            </a:extLst>
          </p:cNvPr>
          <p:cNvSpPr/>
          <p:nvPr/>
        </p:nvSpPr>
        <p:spPr>
          <a:xfrm>
            <a:off x="4428873" y="2926347"/>
            <a:ext cx="838885"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5" name="Google Shape;835;p21">
            <a:extLst>
              <a:ext uri="{FF2B5EF4-FFF2-40B4-BE49-F238E27FC236}">
                <a16:creationId xmlns:a16="http://schemas.microsoft.com/office/drawing/2014/main" id="{EE196D83-316C-AB31-1C1B-5CDAEDE43536}"/>
              </a:ext>
            </a:extLst>
          </p:cNvPr>
          <p:cNvSpPr/>
          <p:nvPr/>
        </p:nvSpPr>
        <p:spPr>
          <a:xfrm>
            <a:off x="5415173" y="1976039"/>
            <a:ext cx="1525078" cy="306422"/>
          </a:xfrm>
          <a:prstGeom prst="roundRect">
            <a:avLst/>
          </a:prstGeom>
          <a:solidFill>
            <a:schemeClr val="accent3"/>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RECEPTORES</a:t>
            </a:r>
            <a:endParaRPr lang="es-MX" sz="1200" dirty="0">
              <a:latin typeface="Outfit" pitchFamily="2" charset="0"/>
              <a:sym typeface="Quattrocento Sans"/>
            </a:endParaRPr>
          </a:p>
        </p:txBody>
      </p:sp>
      <p:sp>
        <p:nvSpPr>
          <p:cNvPr id="6" name="Google Shape;835;p21">
            <a:extLst>
              <a:ext uri="{FF2B5EF4-FFF2-40B4-BE49-F238E27FC236}">
                <a16:creationId xmlns:a16="http://schemas.microsoft.com/office/drawing/2014/main" id="{832171DA-17B8-D03C-5832-5664192AAC5B}"/>
              </a:ext>
            </a:extLst>
          </p:cNvPr>
          <p:cNvSpPr/>
          <p:nvPr/>
        </p:nvSpPr>
        <p:spPr>
          <a:xfrm>
            <a:off x="2801403" y="1976039"/>
            <a:ext cx="2555930" cy="306422"/>
          </a:xfrm>
          <a:prstGeom prst="roundRect">
            <a:avLst/>
          </a:prstGeom>
          <a:solidFill>
            <a:schemeClr val="accent4">
              <a:lumMod val="75000"/>
            </a:schemeClr>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PROVEEDOR TECNOLÓGICO</a:t>
            </a:r>
            <a:endParaRPr lang="es-MX" sz="1200" dirty="0">
              <a:latin typeface="Outfit" pitchFamily="2" charset="0"/>
              <a:sym typeface="Quattrocento Sans"/>
            </a:endParaRPr>
          </a:p>
        </p:txBody>
      </p:sp>
      <p:sp>
        <p:nvSpPr>
          <p:cNvPr id="7" name="CuadroTexto 17">
            <a:extLst>
              <a:ext uri="{FF2B5EF4-FFF2-40B4-BE49-F238E27FC236}">
                <a16:creationId xmlns:a16="http://schemas.microsoft.com/office/drawing/2014/main" id="{C2C5E270-74E1-A013-561C-851600C69CE5}"/>
              </a:ext>
            </a:extLst>
          </p:cNvPr>
          <p:cNvSpPr txBox="1"/>
          <p:nvPr/>
        </p:nvSpPr>
        <p:spPr>
          <a:xfrm>
            <a:off x="1287661" y="3468775"/>
            <a:ext cx="1399783"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800" dirty="0">
                <a:solidFill>
                  <a:srgbClr val="014464"/>
                </a:solidFill>
                <a:latin typeface="Outfit" pitchFamily="2" charset="0"/>
                <a:ea typeface="Tahoma" panose="020B0604030504040204" pitchFamily="34" charset="0"/>
                <a:cs typeface="Tahoma" panose="020B0604030504040204" pitchFamily="34" charset="0"/>
              </a:rPr>
              <a:t>Emisión documento y envío de correo electrónico para radicación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4110" name="Rectángulo: esquinas redondeadas 4109">
            <a:extLst>
              <a:ext uri="{FF2B5EF4-FFF2-40B4-BE49-F238E27FC236}">
                <a16:creationId xmlns:a16="http://schemas.microsoft.com/office/drawing/2014/main" id="{88620312-C66C-BD32-C7BE-02BF38195F16}"/>
              </a:ext>
            </a:extLst>
          </p:cNvPr>
          <p:cNvSpPr/>
          <p:nvPr/>
        </p:nvSpPr>
        <p:spPr>
          <a:xfrm>
            <a:off x="4422817" y="4401913"/>
            <a:ext cx="856339"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8" name="CuadroTexto 17">
            <a:extLst>
              <a:ext uri="{FF2B5EF4-FFF2-40B4-BE49-F238E27FC236}">
                <a16:creationId xmlns:a16="http://schemas.microsoft.com/office/drawing/2014/main" id="{E3B95896-3F5F-4039-4664-BA9AC2F083F2}"/>
              </a:ext>
            </a:extLst>
          </p:cNvPr>
          <p:cNvSpPr txBox="1"/>
          <p:nvPr/>
        </p:nvSpPr>
        <p:spPr>
          <a:xfrm>
            <a:off x="1319784" y="4345448"/>
            <a:ext cx="1425500"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800" dirty="0">
                <a:solidFill>
                  <a:srgbClr val="014464"/>
                </a:solidFill>
                <a:latin typeface="Outfit" pitchFamily="2" charset="0"/>
                <a:ea typeface="Tahoma" panose="020B0604030504040204" pitchFamily="34" charset="0"/>
                <a:cs typeface="Tahoma" panose="020B0604030504040204" pitchFamily="34" charset="0"/>
              </a:rPr>
              <a:t>Respuesta evento/acciones sobre los documentos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9" name="CuadroTexto 17">
            <a:extLst>
              <a:ext uri="{FF2B5EF4-FFF2-40B4-BE49-F238E27FC236}">
                <a16:creationId xmlns:a16="http://schemas.microsoft.com/office/drawing/2014/main" id="{5656ADA0-0D30-A0A2-8C4C-05980C913919}"/>
              </a:ext>
            </a:extLst>
          </p:cNvPr>
          <p:cNvSpPr txBox="1"/>
          <p:nvPr/>
        </p:nvSpPr>
        <p:spPr>
          <a:xfrm>
            <a:off x="5596417" y="2989084"/>
            <a:ext cx="1183902"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Consulta, recibo y acepción/rechazo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0" name="CuadroTexto 17">
            <a:extLst>
              <a:ext uri="{FF2B5EF4-FFF2-40B4-BE49-F238E27FC236}">
                <a16:creationId xmlns:a16="http://schemas.microsoft.com/office/drawing/2014/main" id="{8C682BC4-8804-1B31-0E6A-6C5EA9CECD52}"/>
              </a:ext>
            </a:extLst>
          </p:cNvPr>
          <p:cNvSpPr txBox="1"/>
          <p:nvPr/>
        </p:nvSpPr>
        <p:spPr>
          <a:xfrm>
            <a:off x="4274034" y="5143906"/>
            <a:ext cx="1207735"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Documentos NO RADICADOS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1" name="CuadroTexto 17">
            <a:extLst>
              <a:ext uri="{FF2B5EF4-FFF2-40B4-BE49-F238E27FC236}">
                <a16:creationId xmlns:a16="http://schemas.microsoft.com/office/drawing/2014/main" id="{72F5F89B-FF82-DFC5-3F21-056081122FA7}"/>
              </a:ext>
            </a:extLst>
          </p:cNvPr>
          <p:cNvSpPr txBox="1"/>
          <p:nvPr/>
        </p:nvSpPr>
        <p:spPr>
          <a:xfrm>
            <a:off x="4446596" y="3613094"/>
            <a:ext cx="830325"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Recepción documento INBOX</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4101" name="Imagen 4100" descr="Forma, Círculo&#10;&#10;Descripción generada automáticamente">
            <a:extLst>
              <a:ext uri="{FF2B5EF4-FFF2-40B4-BE49-F238E27FC236}">
                <a16:creationId xmlns:a16="http://schemas.microsoft.com/office/drawing/2014/main" id="{992CC3B3-8E24-0F2A-C5E7-C9A1AE9828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0095" y="3867009"/>
            <a:ext cx="996546" cy="996546"/>
          </a:xfrm>
          <a:prstGeom prst="rect">
            <a:avLst/>
          </a:prstGeom>
        </p:spPr>
      </p:pic>
      <p:sp>
        <p:nvSpPr>
          <p:cNvPr id="12" name="CuadroTexto 17">
            <a:extLst>
              <a:ext uri="{FF2B5EF4-FFF2-40B4-BE49-F238E27FC236}">
                <a16:creationId xmlns:a16="http://schemas.microsoft.com/office/drawing/2014/main" id="{A7AAC08A-3905-7FCB-556C-A29A5A091356}"/>
              </a:ext>
            </a:extLst>
          </p:cNvPr>
          <p:cNvSpPr txBox="1"/>
          <p:nvPr/>
        </p:nvSpPr>
        <p:spPr>
          <a:xfrm>
            <a:off x="3928665" y="4831193"/>
            <a:ext cx="60014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Fallido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3" name="CuadroTexto 17">
            <a:extLst>
              <a:ext uri="{FF2B5EF4-FFF2-40B4-BE49-F238E27FC236}">
                <a16:creationId xmlns:a16="http://schemas.microsoft.com/office/drawing/2014/main" id="{BCD8A5D2-F3D6-28BA-D8D5-F5C29F18F7A7}"/>
              </a:ext>
            </a:extLst>
          </p:cNvPr>
          <p:cNvSpPr txBox="1"/>
          <p:nvPr/>
        </p:nvSpPr>
        <p:spPr>
          <a:xfrm>
            <a:off x="3962594" y="3144019"/>
            <a:ext cx="60014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Exitoso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4" name="CuadroTexto 17">
            <a:extLst>
              <a:ext uri="{FF2B5EF4-FFF2-40B4-BE49-F238E27FC236}">
                <a16:creationId xmlns:a16="http://schemas.microsoft.com/office/drawing/2014/main" id="{B275890E-6828-AFC3-64E1-6275FF9448C0}"/>
              </a:ext>
            </a:extLst>
          </p:cNvPr>
          <p:cNvSpPr txBox="1"/>
          <p:nvPr/>
        </p:nvSpPr>
        <p:spPr>
          <a:xfrm>
            <a:off x="2788559" y="4469543"/>
            <a:ext cx="118895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Verificación documento según normativas DIAN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6" name="CuadroTexto 17">
            <a:extLst>
              <a:ext uri="{FF2B5EF4-FFF2-40B4-BE49-F238E27FC236}">
                <a16:creationId xmlns:a16="http://schemas.microsoft.com/office/drawing/2014/main" id="{7670B96E-AA3D-2323-8244-B44CF699477E}"/>
              </a:ext>
            </a:extLst>
          </p:cNvPr>
          <p:cNvSpPr txBox="1"/>
          <p:nvPr/>
        </p:nvSpPr>
        <p:spPr>
          <a:xfrm>
            <a:off x="5793233" y="4636433"/>
            <a:ext cx="821413"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USUARIO FINAL</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18" name="Imagen 17" descr="Icono&#10;&#10;Descripción generada automáticamente">
            <a:extLst>
              <a:ext uri="{FF2B5EF4-FFF2-40B4-BE49-F238E27FC236}">
                <a16:creationId xmlns:a16="http://schemas.microsoft.com/office/drawing/2014/main" id="{2E68D4FF-1908-59B6-9C3A-9BE52DA709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3235" y="3058785"/>
            <a:ext cx="491725" cy="554309"/>
          </a:xfrm>
          <a:prstGeom prst="rect">
            <a:avLst/>
          </a:prstGeom>
        </p:spPr>
      </p:pic>
      <p:pic>
        <p:nvPicPr>
          <p:cNvPr id="20" name="Imagen 19" descr="Icono&#10;&#10;Descripción generada automáticamente">
            <a:extLst>
              <a:ext uri="{FF2B5EF4-FFF2-40B4-BE49-F238E27FC236}">
                <a16:creationId xmlns:a16="http://schemas.microsoft.com/office/drawing/2014/main" id="{B787D42A-5230-3432-FBF5-C560AB9748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3251" y="4584817"/>
            <a:ext cx="491725" cy="554309"/>
          </a:xfrm>
          <a:prstGeom prst="rect">
            <a:avLst/>
          </a:prstGeom>
        </p:spPr>
      </p:pic>
      <p:pic>
        <p:nvPicPr>
          <p:cNvPr id="22" name="Imagen 21" descr="Icono&#10;&#10;Descripción generada automáticamente">
            <a:extLst>
              <a:ext uri="{FF2B5EF4-FFF2-40B4-BE49-F238E27FC236}">
                <a16:creationId xmlns:a16="http://schemas.microsoft.com/office/drawing/2014/main" id="{75043B6E-C705-318F-FD19-0D9264E328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4524" y="3810039"/>
            <a:ext cx="634773" cy="659504"/>
          </a:xfrm>
          <a:prstGeom prst="rect">
            <a:avLst/>
          </a:prstGeom>
        </p:spPr>
      </p:pic>
      <p:cxnSp>
        <p:nvCxnSpPr>
          <p:cNvPr id="23" name="Conector: angular 22">
            <a:extLst>
              <a:ext uri="{FF2B5EF4-FFF2-40B4-BE49-F238E27FC236}">
                <a16:creationId xmlns:a16="http://schemas.microsoft.com/office/drawing/2014/main" id="{E30E0305-FF2C-C708-3746-B91C08000E97}"/>
              </a:ext>
            </a:extLst>
          </p:cNvPr>
          <p:cNvCxnSpPr>
            <a:cxnSpLocks/>
            <a:endCxn id="4101" idx="0"/>
          </p:cNvCxnSpPr>
          <p:nvPr/>
        </p:nvCxnSpPr>
        <p:spPr>
          <a:xfrm>
            <a:off x="5163783" y="3362487"/>
            <a:ext cx="1024585" cy="504522"/>
          </a:xfrm>
          <a:prstGeom prst="bentConnector2">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pic>
        <p:nvPicPr>
          <p:cNvPr id="4103" name="Imagen 4102" descr="Forma, Círculo&#10;&#10;Descripción generada automáticamente">
            <a:extLst>
              <a:ext uri="{FF2B5EF4-FFF2-40B4-BE49-F238E27FC236}">
                <a16:creationId xmlns:a16="http://schemas.microsoft.com/office/drawing/2014/main" id="{3E5DAC29-0345-C0E3-3DEF-D135C0AB1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447" y="3473412"/>
            <a:ext cx="996546" cy="996546"/>
          </a:xfrm>
          <a:prstGeom prst="rect">
            <a:avLst/>
          </a:prstGeom>
        </p:spPr>
      </p:pic>
      <p:cxnSp>
        <p:nvCxnSpPr>
          <p:cNvPr id="29" name="Conector: angular 28">
            <a:extLst>
              <a:ext uri="{FF2B5EF4-FFF2-40B4-BE49-F238E27FC236}">
                <a16:creationId xmlns:a16="http://schemas.microsoft.com/office/drawing/2014/main" id="{C3392F20-08A4-4620-4498-51DD9CE55680}"/>
              </a:ext>
            </a:extLst>
          </p:cNvPr>
          <p:cNvCxnSpPr>
            <a:cxnSpLocks/>
            <a:stCxn id="22" idx="3"/>
          </p:cNvCxnSpPr>
          <p:nvPr/>
        </p:nvCxnSpPr>
        <p:spPr>
          <a:xfrm flipV="1">
            <a:off x="3779297" y="3374851"/>
            <a:ext cx="783446" cy="764940"/>
          </a:xfrm>
          <a:prstGeom prst="bentConnector3">
            <a:avLst>
              <a:gd name="adj1" fmla="val 50000"/>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1" name="Conector: angular 30">
            <a:extLst>
              <a:ext uri="{FF2B5EF4-FFF2-40B4-BE49-F238E27FC236}">
                <a16:creationId xmlns:a16="http://schemas.microsoft.com/office/drawing/2014/main" id="{3FE2CC90-FDD3-EC2D-B271-AAEE7F8AEA42}"/>
              </a:ext>
            </a:extLst>
          </p:cNvPr>
          <p:cNvCxnSpPr>
            <a:cxnSpLocks/>
            <a:stCxn id="22" idx="3"/>
          </p:cNvCxnSpPr>
          <p:nvPr/>
        </p:nvCxnSpPr>
        <p:spPr>
          <a:xfrm>
            <a:off x="3779297" y="4139791"/>
            <a:ext cx="783446" cy="722181"/>
          </a:xfrm>
          <a:prstGeom prst="bentConnector3">
            <a:avLst>
              <a:gd name="adj1" fmla="val 50000"/>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5" name="Imagen 44" descr="Icono&#10;&#10;Descripción generada automáticamente">
            <a:extLst>
              <a:ext uri="{FF2B5EF4-FFF2-40B4-BE49-F238E27FC236}">
                <a16:creationId xmlns:a16="http://schemas.microsoft.com/office/drawing/2014/main" id="{1FF8E9FB-8E19-E82A-9DE6-BE6D98E373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7504" y="4119699"/>
            <a:ext cx="697804" cy="461678"/>
          </a:xfrm>
          <a:prstGeom prst="rect">
            <a:avLst/>
          </a:prstGeom>
        </p:spPr>
      </p:pic>
      <p:grpSp>
        <p:nvGrpSpPr>
          <p:cNvPr id="62" name="Grupo 61">
            <a:extLst>
              <a:ext uri="{FF2B5EF4-FFF2-40B4-BE49-F238E27FC236}">
                <a16:creationId xmlns:a16="http://schemas.microsoft.com/office/drawing/2014/main" id="{D9575D20-8648-930B-5439-A12510ADD726}"/>
              </a:ext>
            </a:extLst>
          </p:cNvPr>
          <p:cNvGrpSpPr/>
          <p:nvPr/>
        </p:nvGrpSpPr>
        <p:grpSpPr>
          <a:xfrm>
            <a:off x="1391478" y="4024497"/>
            <a:ext cx="1547569" cy="230588"/>
            <a:chOff x="1207445" y="3984454"/>
            <a:chExt cx="1116935" cy="230588"/>
          </a:xfrm>
        </p:grpSpPr>
        <p:cxnSp>
          <p:nvCxnSpPr>
            <p:cNvPr id="51" name="Conector recto de flecha 50">
              <a:extLst>
                <a:ext uri="{FF2B5EF4-FFF2-40B4-BE49-F238E27FC236}">
                  <a16:creationId xmlns:a16="http://schemas.microsoft.com/office/drawing/2014/main" id="{05383824-5186-C653-1AC9-EDAB39019A59}"/>
                </a:ext>
              </a:extLst>
            </p:cNvPr>
            <p:cNvCxnSpPr>
              <a:cxnSpLocks/>
            </p:cNvCxnSpPr>
            <p:nvPr/>
          </p:nvCxnSpPr>
          <p:spPr>
            <a:xfrm>
              <a:off x="1207445" y="3984454"/>
              <a:ext cx="1116935" cy="0"/>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3" name="Conector recto de flecha 52">
              <a:extLst>
                <a:ext uri="{FF2B5EF4-FFF2-40B4-BE49-F238E27FC236}">
                  <a16:creationId xmlns:a16="http://schemas.microsoft.com/office/drawing/2014/main" id="{466533B0-CAD0-14C9-0C62-849CBE986C98}"/>
                </a:ext>
              </a:extLst>
            </p:cNvPr>
            <p:cNvCxnSpPr>
              <a:cxnSpLocks/>
            </p:cNvCxnSpPr>
            <p:nvPr/>
          </p:nvCxnSpPr>
          <p:spPr>
            <a:xfrm>
              <a:off x="1207445" y="4215042"/>
              <a:ext cx="1116935" cy="0"/>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grpSp>
      <p:grpSp>
        <p:nvGrpSpPr>
          <p:cNvPr id="4099" name="Grupo 4098">
            <a:extLst>
              <a:ext uri="{FF2B5EF4-FFF2-40B4-BE49-F238E27FC236}">
                <a16:creationId xmlns:a16="http://schemas.microsoft.com/office/drawing/2014/main" id="{985A3A90-3F39-3749-07DA-09708A6EDF8A}"/>
              </a:ext>
            </a:extLst>
          </p:cNvPr>
          <p:cNvGrpSpPr/>
          <p:nvPr/>
        </p:nvGrpSpPr>
        <p:grpSpPr>
          <a:xfrm>
            <a:off x="2314151" y="3859828"/>
            <a:ext cx="323737" cy="323737"/>
            <a:chOff x="1888703" y="3856789"/>
            <a:chExt cx="323737" cy="323737"/>
          </a:xfrm>
        </p:grpSpPr>
        <p:sp>
          <p:nvSpPr>
            <p:cNvPr id="63" name="Elipse 62">
              <a:extLst>
                <a:ext uri="{FF2B5EF4-FFF2-40B4-BE49-F238E27FC236}">
                  <a16:creationId xmlns:a16="http://schemas.microsoft.com/office/drawing/2014/main" id="{6B77E0E1-79F6-1724-8CDE-D6AFE4E0952E}"/>
                </a:ext>
              </a:extLst>
            </p:cNvPr>
            <p:cNvSpPr/>
            <p:nvPr/>
          </p:nvSpPr>
          <p:spPr>
            <a:xfrm>
              <a:off x="1888703" y="3856789"/>
              <a:ext cx="323737" cy="323737"/>
            </a:xfrm>
            <a:prstGeom prst="ellipse">
              <a:avLst/>
            </a:prstGeom>
            <a:solidFill>
              <a:schemeClr val="tx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097" name="Imagen 4096" descr="Icono&#10;&#10;Descripción generada automáticamente">
              <a:extLst>
                <a:ext uri="{FF2B5EF4-FFF2-40B4-BE49-F238E27FC236}">
                  <a16:creationId xmlns:a16="http://schemas.microsoft.com/office/drawing/2014/main" id="{76F5478F-B616-AB26-98C4-D47503137D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7060" y="3896351"/>
              <a:ext cx="235025" cy="235025"/>
            </a:xfrm>
            <a:prstGeom prst="rect">
              <a:avLst/>
            </a:prstGeom>
          </p:spPr>
        </p:pic>
      </p:grpSp>
      <p:sp>
        <p:nvSpPr>
          <p:cNvPr id="15" name="CuadroTexto 17">
            <a:extLst>
              <a:ext uri="{FF2B5EF4-FFF2-40B4-BE49-F238E27FC236}">
                <a16:creationId xmlns:a16="http://schemas.microsoft.com/office/drawing/2014/main" id="{AB7CB12B-5D1F-4F18-26BF-2529412F275E}"/>
              </a:ext>
            </a:extLst>
          </p:cNvPr>
          <p:cNvSpPr txBox="1"/>
          <p:nvPr/>
        </p:nvSpPr>
        <p:spPr>
          <a:xfrm>
            <a:off x="370315" y="4278803"/>
            <a:ext cx="821413"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EMISOR</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4104" name="CuadroTexto 17">
            <a:extLst>
              <a:ext uri="{FF2B5EF4-FFF2-40B4-BE49-F238E27FC236}">
                <a16:creationId xmlns:a16="http://schemas.microsoft.com/office/drawing/2014/main" id="{F7562221-79C3-44FD-6F47-6745A3AF6DCB}"/>
              </a:ext>
            </a:extLst>
          </p:cNvPr>
          <p:cNvSpPr txBox="1"/>
          <p:nvPr/>
        </p:nvSpPr>
        <p:spPr>
          <a:xfrm>
            <a:off x="1881780" y="3156710"/>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1</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105" name="CuadroTexto 17">
            <a:extLst>
              <a:ext uri="{FF2B5EF4-FFF2-40B4-BE49-F238E27FC236}">
                <a16:creationId xmlns:a16="http://schemas.microsoft.com/office/drawing/2014/main" id="{69DBB447-244F-24C7-0197-611CCEE3D1DF}"/>
              </a:ext>
            </a:extLst>
          </p:cNvPr>
          <p:cNvSpPr txBox="1"/>
          <p:nvPr/>
        </p:nvSpPr>
        <p:spPr>
          <a:xfrm>
            <a:off x="1881780" y="4707653"/>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4</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106" name="CuadroTexto 17">
            <a:extLst>
              <a:ext uri="{FF2B5EF4-FFF2-40B4-BE49-F238E27FC236}">
                <a16:creationId xmlns:a16="http://schemas.microsoft.com/office/drawing/2014/main" id="{E04F7AFA-5601-39E1-84B6-CAEA7427C45A}"/>
              </a:ext>
            </a:extLst>
          </p:cNvPr>
          <p:cNvSpPr txBox="1"/>
          <p:nvPr/>
        </p:nvSpPr>
        <p:spPr>
          <a:xfrm>
            <a:off x="3807326" y="3780306"/>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2</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107" name="CuadroTexto 17">
            <a:extLst>
              <a:ext uri="{FF2B5EF4-FFF2-40B4-BE49-F238E27FC236}">
                <a16:creationId xmlns:a16="http://schemas.microsoft.com/office/drawing/2014/main" id="{B638ACA1-E59E-A441-69CB-0DB98A2BB8F9}"/>
              </a:ext>
            </a:extLst>
          </p:cNvPr>
          <p:cNvSpPr txBox="1"/>
          <p:nvPr/>
        </p:nvSpPr>
        <p:spPr>
          <a:xfrm>
            <a:off x="6021970" y="2673658"/>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3</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pic>
        <p:nvPicPr>
          <p:cNvPr id="4109" name="Imagen 4108" descr="Imagen que contiene Icono&#10;&#10;Descripción generada automáticamente">
            <a:extLst>
              <a:ext uri="{FF2B5EF4-FFF2-40B4-BE49-F238E27FC236}">
                <a16:creationId xmlns:a16="http://schemas.microsoft.com/office/drawing/2014/main" id="{CBD4A2B0-AF64-F9FD-21E8-CAB66B58CB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769" y="3623629"/>
            <a:ext cx="667901" cy="620194"/>
          </a:xfrm>
          <a:prstGeom prst="rect">
            <a:avLst/>
          </a:prstGeom>
        </p:spPr>
      </p:pic>
    </p:spTree>
    <p:extLst>
      <p:ext uri="{BB962C8B-B14F-4D97-AF65-F5344CB8AC3E}">
        <p14:creationId xmlns:p14="http://schemas.microsoft.com/office/powerpoint/2010/main" val="27584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244;p23">
            <a:extLst>
              <a:ext uri="{FF2B5EF4-FFF2-40B4-BE49-F238E27FC236}">
                <a16:creationId xmlns:a16="http://schemas.microsoft.com/office/drawing/2014/main" id="{4922CDF1-E6C6-F978-5B94-42AF78A7FB6C}"/>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2" name="Google Shape;238;p23">
            <a:extLst>
              <a:ext uri="{FF2B5EF4-FFF2-40B4-BE49-F238E27FC236}">
                <a16:creationId xmlns:a16="http://schemas.microsoft.com/office/drawing/2014/main" id="{2B31ED9F-ADC9-B1B6-8924-6983430F4D83}"/>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Ventajas Recepción Básica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4" name="CuadroTexto 6">
            <a:extLst>
              <a:ext uri="{FF2B5EF4-FFF2-40B4-BE49-F238E27FC236}">
                <a16:creationId xmlns:a16="http://schemas.microsoft.com/office/drawing/2014/main" id="{523153DC-78A7-EA52-79AA-900890B29F9B}"/>
              </a:ext>
            </a:extLst>
          </p:cNvPr>
          <p:cNvSpPr txBox="1"/>
          <p:nvPr/>
        </p:nvSpPr>
        <p:spPr>
          <a:xfrm>
            <a:off x="932601" y="1730748"/>
            <a:ext cx="5259091" cy="452431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Radicación </a:t>
            </a:r>
            <a:r>
              <a:rPr lang="es-MX" sz="1200" kern="0" dirty="0">
                <a:solidFill>
                  <a:srgbClr val="014464"/>
                </a:solidFill>
                <a:latin typeface="Instrument Sans" pitchFamily="2" charset="0"/>
              </a:rPr>
              <a:t>a través del INBOX (Uno o varios buzones)</a:t>
            </a:r>
          </a:p>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Garantizar </a:t>
            </a:r>
            <a:r>
              <a:rPr lang="es-MX" sz="1200" kern="0" dirty="0">
                <a:solidFill>
                  <a:srgbClr val="014464"/>
                </a:solidFill>
                <a:latin typeface="Instrument Sans" pitchFamily="2" charset="0"/>
              </a:rPr>
              <a:t>que es un documento valido (Validaciones mínimas de la normativa) </a:t>
            </a:r>
          </a:p>
          <a:p>
            <a:pPr marL="285750" indent="-285750" algn="just">
              <a:buClr>
                <a:srgbClr val="19EFD6"/>
              </a:buClr>
              <a:buFont typeface="Wingdings" panose="05000000000000000000" pitchFamily="2" charset="2"/>
              <a:buChar char="q"/>
            </a:pPr>
            <a:endParaRPr lang="es-MX" sz="1200" kern="0" dirty="0">
              <a:solidFill>
                <a:srgbClr val="014464"/>
              </a:solidFill>
              <a:latin typeface="Instrument Sans" pitchFamily="2" charset="0"/>
            </a:endParaRPr>
          </a:p>
          <a:p>
            <a:pPr marL="742950" lvl="1" indent="-285750" algn="just">
              <a:buClr>
                <a:srgbClr val="19EFD6"/>
              </a:buClr>
              <a:buFont typeface="Wingdings" panose="05000000000000000000" pitchFamily="2" charset="2"/>
              <a:buChar char="q"/>
            </a:pPr>
            <a:r>
              <a:rPr lang="es-MX" sz="1200" b="1" kern="0" dirty="0">
                <a:solidFill>
                  <a:srgbClr val="014464"/>
                </a:solidFill>
                <a:latin typeface="Instrument Sans" pitchFamily="2" charset="0"/>
              </a:rPr>
              <a:t>Asunto:</a:t>
            </a:r>
          </a:p>
          <a:p>
            <a:pPr marL="1200150" lvl="2" indent="-285750" algn="just">
              <a:buClr>
                <a:srgbClr val="19EFD6"/>
              </a:buClr>
              <a:buFont typeface="Wingdings" panose="05000000000000000000" pitchFamily="2" charset="2"/>
              <a:buChar char="ü"/>
            </a:pPr>
            <a:r>
              <a:rPr lang="es-MX" sz="1200" kern="0" dirty="0">
                <a:solidFill>
                  <a:srgbClr val="014464"/>
                </a:solidFill>
                <a:latin typeface="Instrument Sans" pitchFamily="2" charset="0"/>
              </a:rPr>
              <a:t>NIT del facturador electrónico; Nombre del facturador electrónico; Numero del documento electrónico; Código del tipo de documento; Nombre comercial del facturador; Línea de negocio (Opcional).</a:t>
            </a:r>
          </a:p>
          <a:p>
            <a:pPr marL="742950" lvl="1" indent="-285750" algn="just">
              <a:buClr>
                <a:srgbClr val="19EFD6"/>
              </a:buClr>
              <a:buFont typeface="Wingdings" panose="05000000000000000000" pitchFamily="2" charset="2"/>
              <a:buChar char="q"/>
            </a:pPr>
            <a:r>
              <a:rPr lang="es-MX" sz="1200" b="1" kern="0" dirty="0">
                <a:solidFill>
                  <a:srgbClr val="014464"/>
                </a:solidFill>
                <a:latin typeface="Instrument Sans" pitchFamily="2" charset="0"/>
              </a:rPr>
              <a:t>Validación del ZIP:</a:t>
            </a:r>
          </a:p>
          <a:p>
            <a:pPr lvl="1" algn="just">
              <a:buClr>
                <a:srgbClr val="19EFD6"/>
              </a:buClr>
            </a:pPr>
            <a:r>
              <a:rPr lang="es-MX" sz="1200" b="1" kern="0" dirty="0">
                <a:solidFill>
                  <a:srgbClr val="014464"/>
                </a:solidFill>
                <a:latin typeface="Instrument Sans" pitchFamily="2" charset="0"/>
              </a:rPr>
              <a:t>         </a:t>
            </a:r>
            <a:r>
              <a:rPr lang="es-MX" sz="1200" kern="0" dirty="0">
                <a:solidFill>
                  <a:srgbClr val="014464"/>
                </a:solidFill>
                <a:latin typeface="Instrument Sans" pitchFamily="2" charset="0"/>
              </a:rPr>
              <a:t>Un archivo .Zip que contenga:</a:t>
            </a:r>
          </a:p>
          <a:p>
            <a:pPr marL="1200150" lvl="2" indent="-285750" algn="just">
              <a:buClr>
                <a:srgbClr val="19EFD6"/>
              </a:buClr>
              <a:buFont typeface="Wingdings" panose="05000000000000000000" pitchFamily="2" charset="2"/>
              <a:buChar char="ü"/>
            </a:pPr>
            <a:r>
              <a:rPr lang="es-MX" sz="1200" kern="0" dirty="0">
                <a:solidFill>
                  <a:srgbClr val="014464"/>
                </a:solidFill>
                <a:latin typeface="Instrument Sans" pitchFamily="2" charset="0"/>
              </a:rPr>
              <a:t>El UBL del </a:t>
            </a:r>
            <a:r>
              <a:rPr lang="es-MX" sz="1200" kern="0" dirty="0" err="1">
                <a:solidFill>
                  <a:srgbClr val="014464"/>
                </a:solidFill>
                <a:latin typeface="Instrument Sans" pitchFamily="2" charset="0"/>
              </a:rPr>
              <a:t>AttchedDocument</a:t>
            </a:r>
            <a:endParaRPr lang="es-MX" sz="1200" kern="0" dirty="0">
              <a:solidFill>
                <a:srgbClr val="014464"/>
              </a:solidFill>
              <a:latin typeface="Instrument Sans" pitchFamily="2" charset="0"/>
            </a:endParaRPr>
          </a:p>
          <a:p>
            <a:pPr marL="1200150" lvl="2" indent="-285750" algn="just">
              <a:buClr>
                <a:srgbClr val="19EFD6"/>
              </a:buClr>
              <a:buFont typeface="Wingdings" panose="05000000000000000000" pitchFamily="2" charset="2"/>
              <a:buChar char="ü"/>
            </a:pPr>
            <a:r>
              <a:rPr lang="es-MX" sz="1200" kern="0" dirty="0">
                <a:solidFill>
                  <a:srgbClr val="014464"/>
                </a:solidFill>
                <a:latin typeface="Instrument Sans" pitchFamily="2" charset="0"/>
              </a:rPr>
              <a:t>El PDF de la representación gráfica (Si no es suministrado la plataforma lo genera)</a:t>
            </a:r>
          </a:p>
          <a:p>
            <a:pPr marL="1200150" lvl="2" indent="-285750" algn="just">
              <a:buClr>
                <a:srgbClr val="19EFD6"/>
              </a:buClr>
              <a:buFont typeface="Wingdings" panose="05000000000000000000" pitchFamily="2" charset="2"/>
              <a:buChar char="ü"/>
            </a:pPr>
            <a:r>
              <a:rPr lang="es-MX" sz="1200" kern="0" dirty="0">
                <a:solidFill>
                  <a:srgbClr val="014464"/>
                </a:solidFill>
                <a:latin typeface="Instrument Sans" pitchFamily="2" charset="0"/>
              </a:rPr>
              <a:t>Opcionalmente un ZIP con los archivos adjuntos que deben ser procesado de forma estándar.</a:t>
            </a:r>
          </a:p>
          <a:p>
            <a:pPr algn="just">
              <a:buClr>
                <a:srgbClr val="19EFD6"/>
              </a:buClr>
            </a:pPr>
            <a:endParaRPr lang="es-MX" sz="1200" b="1" kern="0" dirty="0">
              <a:solidFill>
                <a:srgbClr val="014464"/>
              </a:solidFill>
              <a:latin typeface="Instrument Sans" pitchFamily="2" charset="0"/>
            </a:endParaRPr>
          </a:p>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Acciones </a:t>
            </a:r>
            <a:r>
              <a:rPr lang="es-MX" sz="1200" kern="0" dirty="0">
                <a:solidFill>
                  <a:srgbClr val="014464"/>
                </a:solidFill>
                <a:latin typeface="Instrument Sans" pitchFamily="2" charset="0"/>
              </a:rPr>
              <a:t>sobre los documentos: Acuse, Recibo del bien o servicio, Aceptación o Reclamo.</a:t>
            </a:r>
          </a:p>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Capacidad</a:t>
            </a:r>
            <a:r>
              <a:rPr lang="es-MX" sz="1200" kern="0" dirty="0">
                <a:solidFill>
                  <a:srgbClr val="014464"/>
                </a:solidFill>
                <a:latin typeface="Instrument Sans" pitchFamily="2" charset="0"/>
              </a:rPr>
              <a:t> de manejar múltiples carpetas.</a:t>
            </a:r>
          </a:p>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Modelo</a:t>
            </a:r>
            <a:r>
              <a:rPr lang="es-MX" sz="1200" kern="0" dirty="0">
                <a:solidFill>
                  <a:srgbClr val="014464"/>
                </a:solidFill>
                <a:latin typeface="Instrument Sans" pitchFamily="2" charset="0"/>
              </a:rPr>
              <a:t> de almacenamiento (5 años). El sistema extrae y almacena por una parte el PDF y por otra el XML.</a:t>
            </a:r>
          </a:p>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Consultar</a:t>
            </a:r>
            <a:r>
              <a:rPr lang="es-MX" sz="1200" kern="0" dirty="0">
                <a:solidFill>
                  <a:srgbClr val="014464"/>
                </a:solidFill>
                <a:latin typeface="Instrument Sans" pitchFamily="2" charset="0"/>
              </a:rPr>
              <a:t> con facilidad las facturas recibidas de mis proveedores.</a:t>
            </a:r>
          </a:p>
          <a:p>
            <a:pPr marL="285750" indent="-285750" algn="just">
              <a:buClr>
                <a:srgbClr val="19EFD6"/>
              </a:buClr>
              <a:buFont typeface="Wingdings" panose="05000000000000000000" pitchFamily="2" charset="2"/>
              <a:buChar char="§"/>
            </a:pPr>
            <a:r>
              <a:rPr lang="es-MX" sz="1200" b="1" kern="0" dirty="0">
                <a:solidFill>
                  <a:srgbClr val="014464"/>
                </a:solidFill>
                <a:latin typeface="Instrument Sans" pitchFamily="2" charset="0"/>
              </a:rPr>
              <a:t>Representación</a:t>
            </a:r>
            <a:r>
              <a:rPr lang="es-MX" sz="1200" kern="0" dirty="0">
                <a:solidFill>
                  <a:srgbClr val="014464"/>
                </a:solidFill>
                <a:latin typeface="Instrument Sans" pitchFamily="2" charset="0"/>
              </a:rPr>
              <a:t> gráfica genérica (Muestra la información del XML)</a:t>
            </a:r>
            <a:endParaRPr lang="es-MX" sz="1200" b="1" kern="0" dirty="0">
              <a:solidFill>
                <a:srgbClr val="014464"/>
              </a:solidFill>
              <a:latin typeface="Instrument Sans" pitchFamily="2" charset="0"/>
            </a:endParaRPr>
          </a:p>
        </p:txBody>
      </p:sp>
      <p:sp>
        <p:nvSpPr>
          <p:cNvPr id="5" name="CuadroTexto 4">
            <a:extLst>
              <a:ext uri="{FF2B5EF4-FFF2-40B4-BE49-F238E27FC236}">
                <a16:creationId xmlns:a16="http://schemas.microsoft.com/office/drawing/2014/main" id="{81187449-5CB5-F201-62DA-A794CB030F2D}"/>
              </a:ext>
            </a:extLst>
          </p:cNvPr>
          <p:cNvSpPr txBox="1"/>
          <p:nvPr/>
        </p:nvSpPr>
        <p:spPr>
          <a:xfrm>
            <a:off x="7935131" y="3221222"/>
            <a:ext cx="3456123" cy="707886"/>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s-MX" sz="2000" b="1" dirty="0">
                <a:solidFill>
                  <a:srgbClr val="DEFFF8"/>
                </a:solidFill>
                <a:latin typeface="Outfit" pitchFamily="2" charset="0"/>
              </a:rPr>
              <a:t>“WE HAVE YOU COVERED”</a:t>
            </a:r>
            <a:endParaRPr lang="es-CO" sz="2000" b="1" dirty="0">
              <a:solidFill>
                <a:srgbClr val="DEFFF8"/>
              </a:solidFill>
              <a:latin typeface="Outfit" pitchFamily="2" charset="0"/>
            </a:endParaRPr>
          </a:p>
        </p:txBody>
      </p:sp>
    </p:spTree>
    <p:extLst>
      <p:ext uri="{BB962C8B-B14F-4D97-AF65-F5344CB8AC3E}">
        <p14:creationId xmlns:p14="http://schemas.microsoft.com/office/powerpoint/2010/main" val="2478947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1">
            <a:extLst>
              <a:ext uri="{FF2B5EF4-FFF2-40B4-BE49-F238E27FC236}">
                <a16:creationId xmlns:a16="http://schemas.microsoft.com/office/drawing/2014/main" id="{02F3ADE9-4DF1-AF9D-79E7-555CB1FE6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975" y="1742137"/>
            <a:ext cx="6714042" cy="3483702"/>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ángulo: esquinas redondeadas 1042">
            <a:extLst>
              <a:ext uri="{FF2B5EF4-FFF2-40B4-BE49-F238E27FC236}">
                <a16:creationId xmlns:a16="http://schemas.microsoft.com/office/drawing/2014/main" id="{CDCF75B7-C2A9-3145-A1BC-BAB78539EB3E}"/>
              </a:ext>
            </a:extLst>
          </p:cNvPr>
          <p:cNvSpPr/>
          <p:nvPr/>
        </p:nvSpPr>
        <p:spPr>
          <a:xfrm>
            <a:off x="3955101" y="1817231"/>
            <a:ext cx="5724810" cy="477013"/>
          </a:xfrm>
          <a:prstGeom prst="roundRect">
            <a:avLst/>
          </a:prstGeom>
          <a:solidFill>
            <a:srgbClr val="0144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6" name="Imagen 5" descr="Logotipo, nombre de la empresa&#10;&#10;Descripción generada automáticamente">
            <a:extLst>
              <a:ext uri="{FF2B5EF4-FFF2-40B4-BE49-F238E27FC236}">
                <a16:creationId xmlns:a16="http://schemas.microsoft.com/office/drawing/2014/main" id="{7CAFC7DE-FED4-C99F-4487-E57ED93431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9" t="57903" r="8129" b="35211"/>
          <a:stretch/>
        </p:blipFill>
        <p:spPr>
          <a:xfrm>
            <a:off x="11202649" y="6598066"/>
            <a:ext cx="722760" cy="84871"/>
          </a:xfrm>
          <a:prstGeom prst="rect">
            <a:avLst/>
          </a:prstGeom>
        </p:spPr>
      </p:pic>
      <p:sp>
        <p:nvSpPr>
          <p:cNvPr id="1032" name="Google Shape;244;p23">
            <a:extLst>
              <a:ext uri="{FF2B5EF4-FFF2-40B4-BE49-F238E27FC236}">
                <a16:creationId xmlns:a16="http://schemas.microsoft.com/office/drawing/2014/main" id="{5D1D49DB-BDE5-A8D8-383A-B4ED7FE6F21F}"/>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1034" name="Google Shape;238;p23">
            <a:extLst>
              <a:ext uri="{FF2B5EF4-FFF2-40B4-BE49-F238E27FC236}">
                <a16:creationId xmlns:a16="http://schemas.microsoft.com/office/drawing/2014/main" id="{525B9AC2-D33A-B7F0-9BF0-F5D0AC52913E}"/>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Reportes Recepción Básica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pic>
        <p:nvPicPr>
          <p:cNvPr id="1037" name="Picture 12">
            <a:extLst>
              <a:ext uri="{FF2B5EF4-FFF2-40B4-BE49-F238E27FC236}">
                <a16:creationId xmlns:a16="http://schemas.microsoft.com/office/drawing/2014/main" id="{9889B000-8B08-4E49-5820-FC3F82B47D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8054" y="2384836"/>
            <a:ext cx="2891471" cy="3639135"/>
          </a:xfrm>
          <a:prstGeom prst="roundRect">
            <a:avLst>
              <a:gd name="adj" fmla="val 2110"/>
            </a:avLst>
          </a:prstGeom>
          <a:noFill/>
          <a:ln w="19050">
            <a:solidFill>
              <a:srgbClr val="00B5CC"/>
            </a:solidFill>
            <a:prstDash val="dash"/>
          </a:ln>
          <a:extLst>
            <a:ext uri="{909E8E84-426E-40DD-AFC4-6F175D3DCCD1}">
              <a14:hiddenFill xmlns:a14="http://schemas.microsoft.com/office/drawing/2010/main">
                <a:solidFill>
                  <a:srgbClr val="FFFFFF"/>
                </a:solidFill>
              </a14:hiddenFill>
            </a:ext>
          </a:extLst>
        </p:spPr>
      </p:pic>
      <p:sp>
        <p:nvSpPr>
          <p:cNvPr id="1038" name="CuadroTexto 8">
            <a:extLst>
              <a:ext uri="{FF2B5EF4-FFF2-40B4-BE49-F238E27FC236}">
                <a16:creationId xmlns:a16="http://schemas.microsoft.com/office/drawing/2014/main" id="{C71A0A74-D8D8-FECB-A62E-B7CA5F730540}"/>
              </a:ext>
            </a:extLst>
          </p:cNvPr>
          <p:cNvSpPr txBox="1"/>
          <p:nvPr/>
        </p:nvSpPr>
        <p:spPr>
          <a:xfrm>
            <a:off x="4400190" y="1941960"/>
            <a:ext cx="4795709"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MX" sz="1600" dirty="0">
                <a:solidFill>
                  <a:schemeClr val="bg1"/>
                </a:solidFill>
                <a:latin typeface="Instrument Sans" pitchFamily="2" charset="0"/>
              </a:rPr>
              <a:t> Los buzones están clasificados por sucursales</a:t>
            </a:r>
            <a:endParaRPr lang="es-CO" sz="1600" dirty="0">
              <a:solidFill>
                <a:schemeClr val="bg1"/>
              </a:solidFill>
              <a:latin typeface="Instrument Sans" pitchFamily="2" charset="0"/>
            </a:endParaRPr>
          </a:p>
        </p:txBody>
      </p:sp>
      <p:sp>
        <p:nvSpPr>
          <p:cNvPr id="1039" name="Rectángulo 1038">
            <a:extLst>
              <a:ext uri="{FF2B5EF4-FFF2-40B4-BE49-F238E27FC236}">
                <a16:creationId xmlns:a16="http://schemas.microsoft.com/office/drawing/2014/main" id="{F761091D-644D-0679-A512-66D0456E71ED}"/>
              </a:ext>
            </a:extLst>
          </p:cNvPr>
          <p:cNvSpPr/>
          <p:nvPr/>
        </p:nvSpPr>
        <p:spPr>
          <a:xfrm>
            <a:off x="1698546" y="1890334"/>
            <a:ext cx="2151529" cy="286871"/>
          </a:xfrm>
          <a:prstGeom prst="rect">
            <a:avLst/>
          </a:prstGeom>
          <a:noFill/>
          <a:ln w="28575" cap="flat" cmpd="sng" algn="ctr">
            <a:solidFill>
              <a:srgbClr val="19EFD6"/>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defPPr>
              <a:defRPr lang="en-US"/>
            </a:defPPr>
            <a:lvl1pPr marL="0" algn="l" defTabSz="457200" rtl="0" eaLnBrk="1" latinLnBrk="0" hangingPunct="1">
              <a:defRPr sz="1800" kern="1200">
                <a:solidFill>
                  <a:schemeClr val="accent5"/>
                </a:solidFill>
                <a:latin typeface="+mn-lt"/>
                <a:ea typeface="+mn-ea"/>
                <a:cs typeface="+mn-cs"/>
              </a:defRPr>
            </a:lvl1pPr>
            <a:lvl2pPr marL="457200" algn="l" defTabSz="457200" rtl="0" eaLnBrk="1" latinLnBrk="0" hangingPunct="1">
              <a:defRPr sz="1800" kern="1200">
                <a:solidFill>
                  <a:schemeClr val="accent5"/>
                </a:solidFill>
                <a:latin typeface="+mn-lt"/>
                <a:ea typeface="+mn-ea"/>
                <a:cs typeface="+mn-cs"/>
              </a:defRPr>
            </a:lvl2pPr>
            <a:lvl3pPr marL="914400" algn="l" defTabSz="457200" rtl="0" eaLnBrk="1" latinLnBrk="0" hangingPunct="1">
              <a:defRPr sz="1800" kern="1200">
                <a:solidFill>
                  <a:schemeClr val="accent5"/>
                </a:solidFill>
                <a:latin typeface="+mn-lt"/>
                <a:ea typeface="+mn-ea"/>
                <a:cs typeface="+mn-cs"/>
              </a:defRPr>
            </a:lvl3pPr>
            <a:lvl4pPr marL="1371600" algn="l" defTabSz="457200" rtl="0" eaLnBrk="1" latinLnBrk="0" hangingPunct="1">
              <a:defRPr sz="1800" kern="1200">
                <a:solidFill>
                  <a:schemeClr val="accent5"/>
                </a:solidFill>
                <a:latin typeface="+mn-lt"/>
                <a:ea typeface="+mn-ea"/>
                <a:cs typeface="+mn-cs"/>
              </a:defRPr>
            </a:lvl4pPr>
            <a:lvl5pPr marL="1828800" algn="l" defTabSz="457200" rtl="0" eaLnBrk="1" latinLnBrk="0" hangingPunct="1">
              <a:defRPr sz="1800" kern="1200">
                <a:solidFill>
                  <a:schemeClr val="accent5"/>
                </a:solidFill>
                <a:latin typeface="+mn-lt"/>
                <a:ea typeface="+mn-ea"/>
                <a:cs typeface="+mn-cs"/>
              </a:defRPr>
            </a:lvl5pPr>
            <a:lvl6pPr marL="2286000" algn="l" defTabSz="457200" rtl="0" eaLnBrk="1" latinLnBrk="0" hangingPunct="1">
              <a:defRPr sz="1800" kern="1200">
                <a:solidFill>
                  <a:schemeClr val="accent5"/>
                </a:solidFill>
                <a:latin typeface="+mn-lt"/>
                <a:ea typeface="+mn-ea"/>
                <a:cs typeface="+mn-cs"/>
              </a:defRPr>
            </a:lvl6pPr>
            <a:lvl7pPr marL="2743200" algn="l" defTabSz="457200" rtl="0" eaLnBrk="1" latinLnBrk="0" hangingPunct="1">
              <a:defRPr sz="1800" kern="1200">
                <a:solidFill>
                  <a:schemeClr val="accent5"/>
                </a:solidFill>
                <a:latin typeface="+mn-lt"/>
                <a:ea typeface="+mn-ea"/>
                <a:cs typeface="+mn-cs"/>
              </a:defRPr>
            </a:lvl7pPr>
            <a:lvl8pPr marL="3200400" algn="l" defTabSz="457200" rtl="0" eaLnBrk="1" latinLnBrk="0" hangingPunct="1">
              <a:defRPr sz="1800" kern="1200">
                <a:solidFill>
                  <a:schemeClr val="accent5"/>
                </a:solidFill>
                <a:latin typeface="+mn-lt"/>
                <a:ea typeface="+mn-ea"/>
                <a:cs typeface="+mn-cs"/>
              </a:defRPr>
            </a:lvl8pPr>
            <a:lvl9pPr marL="3657600" algn="l" defTabSz="457200" rtl="0" eaLnBrk="1" latinLnBrk="0" hangingPunct="1">
              <a:defRPr sz="1800" kern="1200">
                <a:solidFill>
                  <a:schemeClr val="accent5"/>
                </a:solidFill>
                <a:latin typeface="+mn-lt"/>
                <a:ea typeface="+mn-ea"/>
                <a:cs typeface="+mn-cs"/>
              </a:defRPr>
            </a:lvl9pPr>
          </a:lstStyle>
          <a:p>
            <a:pPr algn="ctr"/>
            <a:endParaRPr lang="es-CO"/>
          </a:p>
        </p:txBody>
      </p:sp>
      <p:sp>
        <p:nvSpPr>
          <p:cNvPr id="1040" name="CuadroTexto 13">
            <a:extLst>
              <a:ext uri="{FF2B5EF4-FFF2-40B4-BE49-F238E27FC236}">
                <a16:creationId xmlns:a16="http://schemas.microsoft.com/office/drawing/2014/main" id="{42300A7D-B443-885F-2E99-1F004F67F03E}"/>
              </a:ext>
            </a:extLst>
          </p:cNvPr>
          <p:cNvSpPr txBox="1"/>
          <p:nvPr/>
        </p:nvSpPr>
        <p:spPr>
          <a:xfrm>
            <a:off x="1092146" y="5374036"/>
            <a:ext cx="6546904" cy="649935"/>
          </a:xfrm>
          <a:prstGeom prst="roundRect">
            <a:avLst/>
          </a:prstGeom>
          <a:solidFill>
            <a:schemeClr val="accent2">
              <a:lumMod val="20000"/>
              <a:lumOff val="80000"/>
            </a:schemeClr>
          </a:solidFill>
        </p:spPr>
        <p:txBody>
          <a:bodyPr wrap="square" lIns="216000" tIns="108000" rIns="216000" bIns="108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s-MX" sz="1200" dirty="0">
                <a:solidFill>
                  <a:srgbClr val="00B5CC"/>
                </a:solidFill>
                <a:latin typeface="Instrument Sans" pitchFamily="2" charset="0"/>
              </a:rPr>
              <a:t> PL-Colab se encarga de generar los </a:t>
            </a:r>
            <a:r>
              <a:rPr lang="es-MX" sz="1200" dirty="0" err="1">
                <a:solidFill>
                  <a:srgbClr val="00B5CC"/>
                </a:solidFill>
                <a:latin typeface="Instrument Sans" pitchFamily="2" charset="0"/>
              </a:rPr>
              <a:t>ApplicationResponse</a:t>
            </a:r>
            <a:r>
              <a:rPr lang="es-MX" sz="1200" dirty="0">
                <a:solidFill>
                  <a:srgbClr val="00B5CC"/>
                </a:solidFill>
                <a:latin typeface="Instrument Sans" pitchFamily="2" charset="0"/>
              </a:rPr>
              <a:t> de los eventos (A/R/Ac/Rc), para trasmitirlos a la DIAN y enviarlo al emisor</a:t>
            </a:r>
            <a:endParaRPr lang="es-CO" sz="1200" dirty="0">
              <a:solidFill>
                <a:srgbClr val="00B5CC"/>
              </a:solidFill>
              <a:latin typeface="Instrument Sans" pitchFamily="2" charset="0"/>
            </a:endParaRPr>
          </a:p>
        </p:txBody>
      </p:sp>
      <p:sp>
        <p:nvSpPr>
          <p:cNvPr id="1042" name="Rectángulo 1041">
            <a:extLst>
              <a:ext uri="{FF2B5EF4-FFF2-40B4-BE49-F238E27FC236}">
                <a16:creationId xmlns:a16="http://schemas.microsoft.com/office/drawing/2014/main" id="{9C37F294-78AA-F23F-EC49-7F58667C6AF4}"/>
              </a:ext>
            </a:extLst>
          </p:cNvPr>
          <p:cNvSpPr/>
          <p:nvPr/>
        </p:nvSpPr>
        <p:spPr>
          <a:xfrm>
            <a:off x="973326" y="1726639"/>
            <a:ext cx="9438468" cy="190130"/>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4256726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ogotipo, nombre de la empresa&#10;&#10;Descripción generada automáticamente">
            <a:extLst>
              <a:ext uri="{FF2B5EF4-FFF2-40B4-BE49-F238E27FC236}">
                <a16:creationId xmlns:a16="http://schemas.microsoft.com/office/drawing/2014/main" id="{7CAFC7DE-FED4-C99F-4487-E57ED9343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09" t="57903" r="8129" b="35211"/>
          <a:stretch/>
        </p:blipFill>
        <p:spPr>
          <a:xfrm>
            <a:off x="11202649" y="6598066"/>
            <a:ext cx="722760" cy="84871"/>
          </a:xfrm>
          <a:prstGeom prst="rect">
            <a:avLst/>
          </a:prstGeom>
        </p:spPr>
      </p:pic>
      <p:sp>
        <p:nvSpPr>
          <p:cNvPr id="1032" name="Google Shape;244;p23">
            <a:extLst>
              <a:ext uri="{FF2B5EF4-FFF2-40B4-BE49-F238E27FC236}">
                <a16:creationId xmlns:a16="http://schemas.microsoft.com/office/drawing/2014/main" id="{5D1D49DB-BDE5-A8D8-383A-B4ED7FE6F21F}"/>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1034" name="Google Shape;238;p23">
            <a:extLst>
              <a:ext uri="{FF2B5EF4-FFF2-40B4-BE49-F238E27FC236}">
                <a16:creationId xmlns:a16="http://schemas.microsoft.com/office/drawing/2014/main" id="{525B9AC2-D33A-B7F0-9BF0-F5D0AC52913E}"/>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Reportes Recepción Básica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pic>
        <p:nvPicPr>
          <p:cNvPr id="8194" name="Picture 2">
            <a:extLst>
              <a:ext uri="{FF2B5EF4-FFF2-40B4-BE49-F238E27FC236}">
                <a16:creationId xmlns:a16="http://schemas.microsoft.com/office/drawing/2014/main" id="{DEE319FB-CFE1-23E5-75A2-5A132C899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6238" y="2021101"/>
            <a:ext cx="3688919" cy="3411462"/>
          </a:xfrm>
          <a:prstGeom prst="roundRect">
            <a:avLst>
              <a:gd name="adj" fmla="val 3265"/>
            </a:avLst>
          </a:prstGeom>
          <a:noFill/>
          <a:ln>
            <a:solidFill>
              <a:srgbClr val="00B5CC"/>
            </a:solidFill>
            <a:prstDash val="dash"/>
          </a:ln>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EA5C3D05-DFC5-F9A0-5FB2-C3FF688829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5667" y="2021101"/>
            <a:ext cx="4305450" cy="3411462"/>
          </a:xfrm>
          <a:prstGeom prst="roundRect">
            <a:avLst>
              <a:gd name="adj" fmla="val 2707"/>
            </a:avLst>
          </a:prstGeom>
          <a:noFill/>
          <a:ln>
            <a:solidFill>
              <a:srgbClr val="00B5CC"/>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070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ogotipo, nombre de la empresa&#10;&#10;Descripción generada automáticamente">
            <a:extLst>
              <a:ext uri="{FF2B5EF4-FFF2-40B4-BE49-F238E27FC236}">
                <a16:creationId xmlns:a16="http://schemas.microsoft.com/office/drawing/2014/main" id="{7CAFC7DE-FED4-C99F-4487-E57ED93431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09" t="57903" r="8129" b="35211"/>
          <a:stretch/>
        </p:blipFill>
        <p:spPr>
          <a:xfrm>
            <a:off x="11202649" y="6598066"/>
            <a:ext cx="722760" cy="84871"/>
          </a:xfrm>
          <a:prstGeom prst="rect">
            <a:avLst/>
          </a:prstGeom>
        </p:spPr>
      </p:pic>
      <p:sp>
        <p:nvSpPr>
          <p:cNvPr id="1032" name="Google Shape;244;p23">
            <a:extLst>
              <a:ext uri="{FF2B5EF4-FFF2-40B4-BE49-F238E27FC236}">
                <a16:creationId xmlns:a16="http://schemas.microsoft.com/office/drawing/2014/main" id="{5D1D49DB-BDE5-A8D8-383A-B4ED7FE6F21F}"/>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1034" name="Google Shape;238;p23">
            <a:extLst>
              <a:ext uri="{FF2B5EF4-FFF2-40B4-BE49-F238E27FC236}">
                <a16:creationId xmlns:a16="http://schemas.microsoft.com/office/drawing/2014/main" id="{525B9AC2-D33A-B7F0-9BF0-F5D0AC52913E}"/>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Reportes Recepción Básica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pic>
        <p:nvPicPr>
          <p:cNvPr id="9218" name="Picture 2">
            <a:extLst>
              <a:ext uri="{FF2B5EF4-FFF2-40B4-BE49-F238E27FC236}">
                <a16:creationId xmlns:a16="http://schemas.microsoft.com/office/drawing/2014/main" id="{19022711-1B9E-3DD8-9124-9B5CCA494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0407" y="1881619"/>
            <a:ext cx="3483937" cy="3879840"/>
          </a:xfrm>
          <a:prstGeom prst="roundRect">
            <a:avLst>
              <a:gd name="adj" fmla="val 2724"/>
            </a:avLst>
          </a:prstGeom>
          <a:noFill/>
          <a:ln>
            <a:solidFill>
              <a:srgbClr val="00B5CC"/>
            </a:solidFill>
            <a:prstDash val="dash"/>
          </a:ln>
          <a:extLst>
            <a:ext uri="{909E8E84-426E-40DD-AFC4-6F175D3DCCD1}">
              <a14:hiddenFill xmlns:a14="http://schemas.microsoft.com/office/drawing/2010/main">
                <a:solidFill>
                  <a:srgbClr val="FFFFFF"/>
                </a:solidFill>
              </a14:hiddenFill>
            </a:ext>
          </a:extLst>
        </p:spPr>
      </p:pic>
      <p:pic>
        <p:nvPicPr>
          <p:cNvPr id="9219" name="Picture 3">
            <a:extLst>
              <a:ext uri="{FF2B5EF4-FFF2-40B4-BE49-F238E27FC236}">
                <a16:creationId xmlns:a16="http://schemas.microsoft.com/office/drawing/2014/main" id="{C5232DCF-1499-C834-31E3-E8C307E46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8719" y="1881619"/>
            <a:ext cx="5522874" cy="3879840"/>
          </a:xfrm>
          <a:prstGeom prst="roundRect">
            <a:avLst>
              <a:gd name="adj" fmla="val 4638"/>
            </a:avLst>
          </a:prstGeom>
          <a:noFill/>
          <a:ln>
            <a:solidFill>
              <a:srgbClr val="00B5CC"/>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1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 name="Rectángulo: esquinas redondeadas 10239">
            <a:extLst>
              <a:ext uri="{FF2B5EF4-FFF2-40B4-BE49-F238E27FC236}">
                <a16:creationId xmlns:a16="http://schemas.microsoft.com/office/drawing/2014/main" id="{709B7824-A4D2-C4D7-6596-5AC7588D3D3A}"/>
              </a:ext>
            </a:extLst>
          </p:cNvPr>
          <p:cNvSpPr/>
          <p:nvPr/>
        </p:nvSpPr>
        <p:spPr>
          <a:xfrm>
            <a:off x="5429809" y="2140826"/>
            <a:ext cx="1512521" cy="4100837"/>
          </a:xfrm>
          <a:prstGeom prst="roundRect">
            <a:avLst>
              <a:gd name="adj" fmla="val 492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62" name="Rectángulo: esquinas redondeadas 61">
            <a:extLst>
              <a:ext uri="{FF2B5EF4-FFF2-40B4-BE49-F238E27FC236}">
                <a16:creationId xmlns:a16="http://schemas.microsoft.com/office/drawing/2014/main" id="{8E652C9B-8A13-028A-2A16-808502CD50CB}"/>
              </a:ext>
            </a:extLst>
          </p:cNvPr>
          <p:cNvSpPr/>
          <p:nvPr/>
        </p:nvSpPr>
        <p:spPr>
          <a:xfrm>
            <a:off x="411598" y="2140826"/>
            <a:ext cx="2326286" cy="4100837"/>
          </a:xfrm>
          <a:prstGeom prst="roundRect">
            <a:avLst>
              <a:gd name="adj" fmla="val 4929"/>
            </a:avLst>
          </a:prstGeom>
          <a:solidFill>
            <a:schemeClr val="accent6">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6" name="Google Shape;244;p23">
            <a:extLst>
              <a:ext uri="{FF2B5EF4-FFF2-40B4-BE49-F238E27FC236}">
                <a16:creationId xmlns:a16="http://schemas.microsoft.com/office/drawing/2014/main" id="{10D7CF41-F85A-BF1C-41BE-B527659F87E2}"/>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7" name="Google Shape;238;p23">
            <a:extLst>
              <a:ext uri="{FF2B5EF4-FFF2-40B4-BE49-F238E27FC236}">
                <a16:creationId xmlns:a16="http://schemas.microsoft.com/office/drawing/2014/main" id="{42B687CF-983D-A3D9-9E72-C39FBE3DAF71}"/>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Recepción Avanzada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8" name="CuadroTexto 4">
            <a:extLst>
              <a:ext uri="{FF2B5EF4-FFF2-40B4-BE49-F238E27FC236}">
                <a16:creationId xmlns:a16="http://schemas.microsoft.com/office/drawing/2014/main" id="{D6A9E413-202D-9196-1762-D957D4184465}"/>
              </a:ext>
            </a:extLst>
          </p:cNvPr>
          <p:cNvSpPr txBox="1"/>
          <p:nvPr/>
        </p:nvSpPr>
        <p:spPr>
          <a:xfrm>
            <a:off x="7794480" y="1235804"/>
            <a:ext cx="3727702" cy="403187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rtl="0">
              <a:spcBef>
                <a:spcPts val="0"/>
              </a:spcBef>
              <a:spcAft>
                <a:spcPts val="0"/>
              </a:spcAft>
            </a:pPr>
            <a:r>
              <a:rPr lang="es-MX" sz="1600" dirty="0">
                <a:solidFill>
                  <a:srgbClr val="DEFFF8"/>
                </a:solidFill>
                <a:latin typeface="Instrument Sans" pitchFamily="2" charset="0"/>
              </a:rPr>
              <a:t>La recepción básica puede evolucionar a recepción avanzada: Contamos con un proceso más eficiente que </a:t>
            </a:r>
            <a:r>
              <a:rPr lang="es-MX" sz="1600" b="1" dirty="0">
                <a:solidFill>
                  <a:srgbClr val="DEFFF8"/>
                </a:solidFill>
                <a:latin typeface="Instrument Sans" pitchFamily="2" charset="0"/>
              </a:rPr>
              <a:t>permite a los receptores de facturas, dar una gestión avanzada de las facturas que reciben de sus proveedores, </a:t>
            </a:r>
            <a:r>
              <a:rPr lang="es-MX" sz="1600" dirty="0">
                <a:solidFill>
                  <a:srgbClr val="DEFFF8"/>
                </a:solidFill>
                <a:latin typeface="Instrument Sans" pitchFamily="2" charset="0"/>
              </a:rPr>
              <a:t>estableciendo condiciones o reglas de acuerdo con las necesidades de su negocio, para que los documentos electrónicos que reciban sean validados de forma automática, según las necesidades de la empresa; </a:t>
            </a:r>
            <a:r>
              <a:rPr lang="es-MX" sz="1600" b="1" dirty="0">
                <a:solidFill>
                  <a:srgbClr val="DEFFF8"/>
                </a:solidFill>
                <a:latin typeface="Instrument Sans" pitchFamily="2" charset="0"/>
              </a:rPr>
              <a:t>disminuyendo la carga operativa y logrando un proceso personalizado, seguro y robusto.</a:t>
            </a:r>
            <a:endParaRPr lang="es-CO" sz="1600" b="1" dirty="0">
              <a:solidFill>
                <a:srgbClr val="DEFFF8"/>
              </a:solidFill>
              <a:latin typeface="Instrument Sans" pitchFamily="2" charset="0"/>
            </a:endParaRPr>
          </a:p>
        </p:txBody>
      </p:sp>
      <p:sp>
        <p:nvSpPr>
          <p:cNvPr id="2" name="Rectángulo: esquinas redondeadas 1">
            <a:extLst>
              <a:ext uri="{FF2B5EF4-FFF2-40B4-BE49-F238E27FC236}">
                <a16:creationId xmlns:a16="http://schemas.microsoft.com/office/drawing/2014/main" id="{B6EE3D65-043F-A787-FEBC-1724FB92ADDB}"/>
              </a:ext>
            </a:extLst>
          </p:cNvPr>
          <p:cNvSpPr/>
          <p:nvPr/>
        </p:nvSpPr>
        <p:spPr>
          <a:xfrm>
            <a:off x="2802709" y="2140826"/>
            <a:ext cx="2574079" cy="4100837"/>
          </a:xfrm>
          <a:prstGeom prst="roundRect">
            <a:avLst>
              <a:gd name="adj" fmla="val 49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pic>
        <p:nvPicPr>
          <p:cNvPr id="3" name="Picture 2" descr="fase-1">
            <a:extLst>
              <a:ext uri="{FF2B5EF4-FFF2-40B4-BE49-F238E27FC236}">
                <a16:creationId xmlns:a16="http://schemas.microsoft.com/office/drawing/2014/main" id="{E39640AE-82BE-125C-5563-A096830FACFB}"/>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613" t="20460" r="47879" b="67071"/>
          <a:stretch/>
        </p:blipFill>
        <p:spPr bwMode="auto">
          <a:xfrm>
            <a:off x="3403839" y="2250108"/>
            <a:ext cx="1372322" cy="413220"/>
          </a:xfrm>
          <a:prstGeom prst="roundRect">
            <a:avLst/>
          </a:prstGeom>
          <a:noFill/>
          <a:extLst>
            <a:ext uri="{909E8E84-426E-40DD-AFC4-6F175D3DCCD1}">
              <a14:hiddenFill xmlns:a14="http://schemas.microsoft.com/office/drawing/2010/main">
                <a:solidFill>
                  <a:srgbClr val="FFFFFF"/>
                </a:solidFill>
              </a14:hiddenFill>
            </a:ext>
          </a:extLst>
        </p:spPr>
      </p:pic>
      <p:sp>
        <p:nvSpPr>
          <p:cNvPr id="4" name="Google Shape;835;p21">
            <a:extLst>
              <a:ext uri="{FF2B5EF4-FFF2-40B4-BE49-F238E27FC236}">
                <a16:creationId xmlns:a16="http://schemas.microsoft.com/office/drawing/2014/main" id="{DC248317-C7B2-6971-9475-E27CC606DB2E}"/>
              </a:ext>
            </a:extLst>
          </p:cNvPr>
          <p:cNvSpPr/>
          <p:nvPr/>
        </p:nvSpPr>
        <p:spPr>
          <a:xfrm>
            <a:off x="394215" y="1728408"/>
            <a:ext cx="2359980" cy="306422"/>
          </a:xfrm>
          <a:prstGeom prst="roundRect">
            <a:avLst/>
          </a:prstGeom>
          <a:solidFill>
            <a:schemeClr val="accent1"/>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EMISORES</a:t>
            </a:r>
            <a:endParaRPr lang="es-MX" sz="1200" dirty="0">
              <a:latin typeface="Outfit" pitchFamily="2" charset="0"/>
              <a:sym typeface="Quattrocento Sans"/>
            </a:endParaRPr>
          </a:p>
        </p:txBody>
      </p:sp>
      <p:sp>
        <p:nvSpPr>
          <p:cNvPr id="5" name="Google Shape;835;p21">
            <a:extLst>
              <a:ext uri="{FF2B5EF4-FFF2-40B4-BE49-F238E27FC236}">
                <a16:creationId xmlns:a16="http://schemas.microsoft.com/office/drawing/2014/main" id="{6F1280A9-96F6-E02E-80F1-7F0C55E511FB}"/>
              </a:ext>
            </a:extLst>
          </p:cNvPr>
          <p:cNvSpPr/>
          <p:nvPr/>
        </p:nvSpPr>
        <p:spPr>
          <a:xfrm>
            <a:off x="5425805" y="1728408"/>
            <a:ext cx="1525078" cy="306422"/>
          </a:xfrm>
          <a:prstGeom prst="roundRect">
            <a:avLst/>
          </a:prstGeom>
          <a:solidFill>
            <a:schemeClr val="accent3"/>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RECEPTORES</a:t>
            </a:r>
            <a:endParaRPr lang="es-MX" sz="1200" dirty="0">
              <a:latin typeface="Outfit" pitchFamily="2" charset="0"/>
              <a:sym typeface="Quattrocento Sans"/>
            </a:endParaRPr>
          </a:p>
        </p:txBody>
      </p:sp>
      <p:sp>
        <p:nvSpPr>
          <p:cNvPr id="10262" name="Rectángulo: esquinas redondeadas 10261">
            <a:extLst>
              <a:ext uri="{FF2B5EF4-FFF2-40B4-BE49-F238E27FC236}">
                <a16:creationId xmlns:a16="http://schemas.microsoft.com/office/drawing/2014/main" id="{014FB9D5-B5C2-7C8E-F4EF-7C645E1EFEC9}"/>
              </a:ext>
            </a:extLst>
          </p:cNvPr>
          <p:cNvSpPr/>
          <p:nvPr/>
        </p:nvSpPr>
        <p:spPr>
          <a:xfrm>
            <a:off x="4380044" y="4834929"/>
            <a:ext cx="833548"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10261" name="Rectángulo: esquinas redondeadas 10260">
            <a:extLst>
              <a:ext uri="{FF2B5EF4-FFF2-40B4-BE49-F238E27FC236}">
                <a16:creationId xmlns:a16="http://schemas.microsoft.com/office/drawing/2014/main" id="{A1117315-6033-7F6E-AD7D-376CC2442F77}"/>
              </a:ext>
            </a:extLst>
          </p:cNvPr>
          <p:cNvSpPr/>
          <p:nvPr/>
        </p:nvSpPr>
        <p:spPr>
          <a:xfrm>
            <a:off x="4403242" y="2663329"/>
            <a:ext cx="760907"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9" name="Google Shape;835;p21">
            <a:extLst>
              <a:ext uri="{FF2B5EF4-FFF2-40B4-BE49-F238E27FC236}">
                <a16:creationId xmlns:a16="http://schemas.microsoft.com/office/drawing/2014/main" id="{AA5D728F-16A3-A5B1-9134-B3C22ED19648}"/>
              </a:ext>
            </a:extLst>
          </p:cNvPr>
          <p:cNvSpPr/>
          <p:nvPr/>
        </p:nvSpPr>
        <p:spPr>
          <a:xfrm>
            <a:off x="2812035" y="1728408"/>
            <a:ext cx="2555930" cy="306422"/>
          </a:xfrm>
          <a:prstGeom prst="roundRect">
            <a:avLst/>
          </a:prstGeom>
          <a:solidFill>
            <a:schemeClr val="accent4">
              <a:lumMod val="75000"/>
            </a:schemeClr>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PROVEEDOR TECNOLÓGICO</a:t>
            </a:r>
            <a:endParaRPr lang="es-MX" sz="1200" dirty="0">
              <a:latin typeface="Outfit" pitchFamily="2" charset="0"/>
              <a:sym typeface="Quattrocento Sans"/>
            </a:endParaRPr>
          </a:p>
        </p:txBody>
      </p:sp>
      <p:sp>
        <p:nvSpPr>
          <p:cNvPr id="13" name="CuadroTexto 17">
            <a:extLst>
              <a:ext uri="{FF2B5EF4-FFF2-40B4-BE49-F238E27FC236}">
                <a16:creationId xmlns:a16="http://schemas.microsoft.com/office/drawing/2014/main" id="{155B1BE9-2B71-55B7-C880-D1B08AC416F8}"/>
              </a:ext>
            </a:extLst>
          </p:cNvPr>
          <p:cNvSpPr txBox="1"/>
          <p:nvPr/>
        </p:nvSpPr>
        <p:spPr>
          <a:xfrm>
            <a:off x="5607049" y="2624492"/>
            <a:ext cx="1183902"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Consulta, recibo y acepción/rechazo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4" name="CuadroTexto 17">
            <a:extLst>
              <a:ext uri="{FF2B5EF4-FFF2-40B4-BE49-F238E27FC236}">
                <a16:creationId xmlns:a16="http://schemas.microsoft.com/office/drawing/2014/main" id="{A21564D3-A781-1311-3258-77AA1C477378}"/>
              </a:ext>
            </a:extLst>
          </p:cNvPr>
          <p:cNvSpPr txBox="1"/>
          <p:nvPr/>
        </p:nvSpPr>
        <p:spPr>
          <a:xfrm>
            <a:off x="4199602" y="5612099"/>
            <a:ext cx="1207735"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Documentos NO RADICADOS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5" name="CuadroTexto 17">
            <a:extLst>
              <a:ext uri="{FF2B5EF4-FFF2-40B4-BE49-F238E27FC236}">
                <a16:creationId xmlns:a16="http://schemas.microsoft.com/office/drawing/2014/main" id="{4F80AAB9-2717-0D6F-B31B-D39F1BC3D332}"/>
              </a:ext>
            </a:extLst>
          </p:cNvPr>
          <p:cNvSpPr txBox="1"/>
          <p:nvPr/>
        </p:nvSpPr>
        <p:spPr>
          <a:xfrm>
            <a:off x="4361531" y="3365463"/>
            <a:ext cx="830325"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Recepción documento INBOX</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16" name="Imagen 15" descr="Forma, Círculo&#10;&#10;Descripción generada automáticamente">
            <a:extLst>
              <a:ext uri="{FF2B5EF4-FFF2-40B4-BE49-F238E27FC236}">
                <a16:creationId xmlns:a16="http://schemas.microsoft.com/office/drawing/2014/main" id="{A2EE6CF5-7A79-1E44-D467-35CA40B702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0727" y="3223516"/>
            <a:ext cx="996546" cy="996546"/>
          </a:xfrm>
          <a:prstGeom prst="rect">
            <a:avLst/>
          </a:prstGeom>
        </p:spPr>
      </p:pic>
      <p:sp>
        <p:nvSpPr>
          <p:cNvPr id="17" name="CuadroTexto 17">
            <a:extLst>
              <a:ext uri="{FF2B5EF4-FFF2-40B4-BE49-F238E27FC236}">
                <a16:creationId xmlns:a16="http://schemas.microsoft.com/office/drawing/2014/main" id="{C2684F38-247E-C453-8396-9BCC7813F367}"/>
              </a:ext>
            </a:extLst>
          </p:cNvPr>
          <p:cNvSpPr txBox="1"/>
          <p:nvPr/>
        </p:nvSpPr>
        <p:spPr>
          <a:xfrm>
            <a:off x="3938882" y="5328439"/>
            <a:ext cx="60014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Fallido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8" name="CuadroTexto 17">
            <a:extLst>
              <a:ext uri="{FF2B5EF4-FFF2-40B4-BE49-F238E27FC236}">
                <a16:creationId xmlns:a16="http://schemas.microsoft.com/office/drawing/2014/main" id="{2172B3EE-40E7-BB51-C03A-724DFF8AF47B}"/>
              </a:ext>
            </a:extLst>
          </p:cNvPr>
          <p:cNvSpPr txBox="1"/>
          <p:nvPr/>
        </p:nvSpPr>
        <p:spPr>
          <a:xfrm>
            <a:off x="3973226" y="2896388"/>
            <a:ext cx="60014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Exitoso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9" name="CuadroTexto 17">
            <a:extLst>
              <a:ext uri="{FF2B5EF4-FFF2-40B4-BE49-F238E27FC236}">
                <a16:creationId xmlns:a16="http://schemas.microsoft.com/office/drawing/2014/main" id="{30CD7BAA-1445-A12E-E673-843CE995EEBE}"/>
              </a:ext>
            </a:extLst>
          </p:cNvPr>
          <p:cNvSpPr txBox="1"/>
          <p:nvPr/>
        </p:nvSpPr>
        <p:spPr>
          <a:xfrm>
            <a:off x="2799191" y="4575223"/>
            <a:ext cx="118895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Verificación documento según normativas DIAN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0" name="CuadroTexto 17">
            <a:extLst>
              <a:ext uri="{FF2B5EF4-FFF2-40B4-BE49-F238E27FC236}">
                <a16:creationId xmlns:a16="http://schemas.microsoft.com/office/drawing/2014/main" id="{2777ACDB-16A0-048F-9D90-392392781CEB}"/>
              </a:ext>
            </a:extLst>
          </p:cNvPr>
          <p:cNvSpPr txBox="1"/>
          <p:nvPr/>
        </p:nvSpPr>
        <p:spPr>
          <a:xfrm>
            <a:off x="5803865" y="3939775"/>
            <a:ext cx="821413"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USUARIO FINAL</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21" name="Imagen 20" descr="Icono&#10;&#10;Descripción generada automáticamente">
            <a:extLst>
              <a:ext uri="{FF2B5EF4-FFF2-40B4-BE49-F238E27FC236}">
                <a16:creationId xmlns:a16="http://schemas.microsoft.com/office/drawing/2014/main" id="{32E04A52-7A7C-893B-81EE-0DD82724D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8170" y="2811154"/>
            <a:ext cx="491725" cy="554309"/>
          </a:xfrm>
          <a:prstGeom prst="rect">
            <a:avLst/>
          </a:prstGeom>
        </p:spPr>
      </p:pic>
      <p:pic>
        <p:nvPicPr>
          <p:cNvPr id="22" name="Imagen 21" descr="Icono&#10;&#10;Descripción generada automáticamente">
            <a:extLst>
              <a:ext uri="{FF2B5EF4-FFF2-40B4-BE49-F238E27FC236}">
                <a16:creationId xmlns:a16="http://schemas.microsoft.com/office/drawing/2014/main" id="{676696F9-9A9B-E02D-9776-9CA4888C4F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8819" y="5053010"/>
            <a:ext cx="491725" cy="554309"/>
          </a:xfrm>
          <a:prstGeom prst="rect">
            <a:avLst/>
          </a:prstGeom>
        </p:spPr>
      </p:pic>
      <p:pic>
        <p:nvPicPr>
          <p:cNvPr id="23" name="Imagen 22" descr="Icono&#10;&#10;Descripción generada automáticamente">
            <a:extLst>
              <a:ext uri="{FF2B5EF4-FFF2-40B4-BE49-F238E27FC236}">
                <a16:creationId xmlns:a16="http://schemas.microsoft.com/office/drawing/2014/main" id="{E383ACFC-2747-244B-EF0D-7E1B129867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156" y="3915719"/>
            <a:ext cx="634773" cy="659504"/>
          </a:xfrm>
          <a:prstGeom prst="rect">
            <a:avLst/>
          </a:prstGeom>
        </p:spPr>
      </p:pic>
      <p:cxnSp>
        <p:nvCxnSpPr>
          <p:cNvPr id="24" name="Conector: angular 23">
            <a:extLst>
              <a:ext uri="{FF2B5EF4-FFF2-40B4-BE49-F238E27FC236}">
                <a16:creationId xmlns:a16="http://schemas.microsoft.com/office/drawing/2014/main" id="{7AC784D5-8A62-F75F-20F1-2AD0113E8B29}"/>
              </a:ext>
            </a:extLst>
          </p:cNvPr>
          <p:cNvCxnSpPr>
            <a:cxnSpLocks/>
            <a:endCxn id="16" idx="0"/>
          </p:cNvCxnSpPr>
          <p:nvPr/>
        </p:nvCxnSpPr>
        <p:spPr>
          <a:xfrm flipV="1">
            <a:off x="5367965" y="3223516"/>
            <a:ext cx="831035" cy="661203"/>
          </a:xfrm>
          <a:prstGeom prst="bentConnector4">
            <a:avLst>
              <a:gd name="adj1" fmla="val 20021"/>
              <a:gd name="adj2" fmla="val 134573"/>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 name="Conector: angular 25">
            <a:extLst>
              <a:ext uri="{FF2B5EF4-FFF2-40B4-BE49-F238E27FC236}">
                <a16:creationId xmlns:a16="http://schemas.microsoft.com/office/drawing/2014/main" id="{C5A7074F-8988-44CE-370A-13CBA7D002D3}"/>
              </a:ext>
            </a:extLst>
          </p:cNvPr>
          <p:cNvCxnSpPr>
            <a:cxnSpLocks/>
            <a:stCxn id="23" idx="3"/>
            <a:endCxn id="21" idx="1"/>
          </p:cNvCxnSpPr>
          <p:nvPr/>
        </p:nvCxnSpPr>
        <p:spPr>
          <a:xfrm flipV="1">
            <a:off x="3789929" y="3088309"/>
            <a:ext cx="788241" cy="1157162"/>
          </a:xfrm>
          <a:prstGeom prst="bentConnector3">
            <a:avLst>
              <a:gd name="adj1" fmla="val 50000"/>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7" name="Conector: angular 26">
            <a:extLst>
              <a:ext uri="{FF2B5EF4-FFF2-40B4-BE49-F238E27FC236}">
                <a16:creationId xmlns:a16="http://schemas.microsoft.com/office/drawing/2014/main" id="{E1AFDDBB-F0C4-3E84-0A4B-8E0E65CF6266}"/>
              </a:ext>
            </a:extLst>
          </p:cNvPr>
          <p:cNvCxnSpPr>
            <a:cxnSpLocks/>
            <a:stCxn id="23" idx="3"/>
            <a:endCxn id="22" idx="1"/>
          </p:cNvCxnSpPr>
          <p:nvPr/>
        </p:nvCxnSpPr>
        <p:spPr>
          <a:xfrm>
            <a:off x="3789929" y="4245471"/>
            <a:ext cx="788890" cy="1084694"/>
          </a:xfrm>
          <a:prstGeom prst="bentConnector3">
            <a:avLst>
              <a:gd name="adj1" fmla="val 50000"/>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8" name="Imagen 27" descr="Icono&#10;&#10;Descripción generada automáticamente">
            <a:extLst>
              <a:ext uri="{FF2B5EF4-FFF2-40B4-BE49-F238E27FC236}">
                <a16:creationId xmlns:a16="http://schemas.microsoft.com/office/drawing/2014/main" id="{857677F4-E423-EAC8-6839-F26246E95A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8136" y="3423041"/>
            <a:ext cx="697804" cy="461678"/>
          </a:xfrm>
          <a:prstGeom prst="rect">
            <a:avLst/>
          </a:prstGeom>
        </p:spPr>
      </p:pic>
      <p:sp>
        <p:nvSpPr>
          <p:cNvPr id="38" name="CuadroTexto 17">
            <a:extLst>
              <a:ext uri="{FF2B5EF4-FFF2-40B4-BE49-F238E27FC236}">
                <a16:creationId xmlns:a16="http://schemas.microsoft.com/office/drawing/2014/main" id="{133A95FC-AAC0-F011-DC03-C70537223D3D}"/>
              </a:ext>
            </a:extLst>
          </p:cNvPr>
          <p:cNvSpPr txBox="1"/>
          <p:nvPr/>
        </p:nvSpPr>
        <p:spPr>
          <a:xfrm>
            <a:off x="3819093" y="3876193"/>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2</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39" name="CuadroTexto 17">
            <a:extLst>
              <a:ext uri="{FF2B5EF4-FFF2-40B4-BE49-F238E27FC236}">
                <a16:creationId xmlns:a16="http://schemas.microsoft.com/office/drawing/2014/main" id="{9F986F3C-C083-B6B7-72A4-BDA63C111DAE}"/>
              </a:ext>
            </a:extLst>
          </p:cNvPr>
          <p:cNvSpPr txBox="1"/>
          <p:nvPr/>
        </p:nvSpPr>
        <p:spPr>
          <a:xfrm>
            <a:off x="6032602" y="2309066"/>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4</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4" name="CuadroTexto 17">
            <a:extLst>
              <a:ext uri="{FF2B5EF4-FFF2-40B4-BE49-F238E27FC236}">
                <a16:creationId xmlns:a16="http://schemas.microsoft.com/office/drawing/2014/main" id="{CBD729BB-F9BB-37D1-EA4D-217FFFFB6508}"/>
              </a:ext>
            </a:extLst>
          </p:cNvPr>
          <p:cNvSpPr txBox="1"/>
          <p:nvPr/>
        </p:nvSpPr>
        <p:spPr>
          <a:xfrm>
            <a:off x="5502400" y="4968939"/>
            <a:ext cx="1326556" cy="954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800" dirty="0">
                <a:solidFill>
                  <a:srgbClr val="014464"/>
                </a:solidFill>
                <a:latin typeface="Outfit" pitchFamily="2" charset="0"/>
                <a:ea typeface="Tahoma" panose="020B0604030504040204" pitchFamily="34" charset="0"/>
                <a:cs typeface="Tahoma" panose="020B0604030504040204" pitchFamily="34" charset="0"/>
              </a:rPr>
              <a:t>Envío de reglas a </a:t>
            </a:r>
            <a:r>
              <a:rPr lang="es-MX" sz="800" b="1" dirty="0">
                <a:solidFill>
                  <a:srgbClr val="014464"/>
                </a:solidFill>
                <a:latin typeface="Outfit" pitchFamily="2" charset="0"/>
                <a:ea typeface="Tahoma" panose="020B0604030504040204" pitchFamily="34" charset="0"/>
                <a:cs typeface="Tahoma" panose="020B0604030504040204" pitchFamily="34" charset="0"/>
              </a:rPr>
              <a:t>validar, respuesta de reglas validadas, dependiendo </a:t>
            </a:r>
            <a:r>
              <a:rPr lang="es-MX" sz="800" dirty="0">
                <a:solidFill>
                  <a:srgbClr val="014464"/>
                </a:solidFill>
                <a:latin typeface="Outfit" pitchFamily="2" charset="0"/>
                <a:ea typeface="Tahoma" panose="020B0604030504040204" pitchFamily="34" charset="0"/>
                <a:cs typeface="Tahoma" panose="020B0604030504040204" pitchFamily="34" charset="0"/>
              </a:rPr>
              <a:t>de resultado PLCOLAB podrá tomar acciones automáticas sobre el  documento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cxnSp>
        <p:nvCxnSpPr>
          <p:cNvPr id="46" name="Conector: angular 45">
            <a:extLst>
              <a:ext uri="{FF2B5EF4-FFF2-40B4-BE49-F238E27FC236}">
                <a16:creationId xmlns:a16="http://schemas.microsoft.com/office/drawing/2014/main" id="{3068FED0-7D59-1A9D-7D44-FC11163635C0}"/>
              </a:ext>
            </a:extLst>
          </p:cNvPr>
          <p:cNvCxnSpPr>
            <a:cxnSpLocks/>
            <a:stCxn id="55" idx="3"/>
            <a:endCxn id="2" idx="3"/>
          </p:cNvCxnSpPr>
          <p:nvPr/>
        </p:nvCxnSpPr>
        <p:spPr>
          <a:xfrm flipV="1">
            <a:off x="5367965" y="4191245"/>
            <a:ext cx="8823" cy="643685"/>
          </a:xfrm>
          <a:prstGeom prst="bentConnector3">
            <a:avLst>
              <a:gd name="adj1" fmla="val 2690955"/>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Rectángulo 54">
            <a:extLst>
              <a:ext uri="{FF2B5EF4-FFF2-40B4-BE49-F238E27FC236}">
                <a16:creationId xmlns:a16="http://schemas.microsoft.com/office/drawing/2014/main" id="{649C81FB-F80F-D918-92E7-F4208239F6E7}"/>
              </a:ext>
            </a:extLst>
          </p:cNvPr>
          <p:cNvSpPr/>
          <p:nvPr/>
        </p:nvSpPr>
        <p:spPr>
          <a:xfrm>
            <a:off x="5213592" y="4682030"/>
            <a:ext cx="154373" cy="30579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1" name="Grupo 40">
            <a:extLst>
              <a:ext uri="{FF2B5EF4-FFF2-40B4-BE49-F238E27FC236}">
                <a16:creationId xmlns:a16="http://schemas.microsoft.com/office/drawing/2014/main" id="{2F7DC670-8E39-B0DD-2EAA-42C0ADE7AE25}"/>
              </a:ext>
            </a:extLst>
          </p:cNvPr>
          <p:cNvGrpSpPr/>
          <p:nvPr/>
        </p:nvGrpSpPr>
        <p:grpSpPr>
          <a:xfrm>
            <a:off x="5453265" y="4347834"/>
            <a:ext cx="323737" cy="323737"/>
            <a:chOff x="1888703" y="3856789"/>
            <a:chExt cx="323737" cy="323737"/>
          </a:xfrm>
        </p:grpSpPr>
        <p:sp>
          <p:nvSpPr>
            <p:cNvPr id="42" name="Elipse 41">
              <a:extLst>
                <a:ext uri="{FF2B5EF4-FFF2-40B4-BE49-F238E27FC236}">
                  <a16:creationId xmlns:a16="http://schemas.microsoft.com/office/drawing/2014/main" id="{A8E49558-1441-1C96-EFCF-F352CE879ED9}"/>
                </a:ext>
              </a:extLst>
            </p:cNvPr>
            <p:cNvSpPr/>
            <p:nvPr/>
          </p:nvSpPr>
          <p:spPr>
            <a:xfrm>
              <a:off x="1888703" y="3856789"/>
              <a:ext cx="323737" cy="323737"/>
            </a:xfrm>
            <a:prstGeom prst="ellipse">
              <a:avLst/>
            </a:prstGeom>
            <a:solidFill>
              <a:schemeClr val="tx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3" name="Imagen 42" descr="Icono&#10;&#10;Descripción generada automáticamente">
              <a:extLst>
                <a:ext uri="{FF2B5EF4-FFF2-40B4-BE49-F238E27FC236}">
                  <a16:creationId xmlns:a16="http://schemas.microsoft.com/office/drawing/2014/main" id="{4ACCFB0F-0F37-91DF-63AB-1F485FE7C46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6427" y="3896351"/>
              <a:ext cx="235025" cy="235025"/>
            </a:xfrm>
            <a:prstGeom prst="rect">
              <a:avLst/>
            </a:prstGeom>
          </p:spPr>
        </p:pic>
      </p:grpSp>
      <p:sp>
        <p:nvSpPr>
          <p:cNvPr id="60" name="CuadroTexto 17">
            <a:extLst>
              <a:ext uri="{FF2B5EF4-FFF2-40B4-BE49-F238E27FC236}">
                <a16:creationId xmlns:a16="http://schemas.microsoft.com/office/drawing/2014/main" id="{AF45D217-F21B-2A66-9958-94F0271BA403}"/>
              </a:ext>
            </a:extLst>
          </p:cNvPr>
          <p:cNvSpPr txBox="1"/>
          <p:nvPr/>
        </p:nvSpPr>
        <p:spPr>
          <a:xfrm>
            <a:off x="5821711" y="4656757"/>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3</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10245" name="CuadroTexto 17">
            <a:extLst>
              <a:ext uri="{FF2B5EF4-FFF2-40B4-BE49-F238E27FC236}">
                <a16:creationId xmlns:a16="http://schemas.microsoft.com/office/drawing/2014/main" id="{63BF2E0E-421B-E462-ED7E-2E07187B4DC4}"/>
              </a:ext>
            </a:extLst>
          </p:cNvPr>
          <p:cNvSpPr txBox="1"/>
          <p:nvPr/>
        </p:nvSpPr>
        <p:spPr>
          <a:xfrm>
            <a:off x="1680014" y="3561350"/>
            <a:ext cx="991371"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800" dirty="0">
                <a:solidFill>
                  <a:srgbClr val="014464"/>
                </a:solidFill>
                <a:latin typeface="Outfit" pitchFamily="2" charset="0"/>
                <a:ea typeface="Tahoma" panose="020B0604030504040204" pitchFamily="34" charset="0"/>
                <a:cs typeface="Tahoma" panose="020B0604030504040204" pitchFamily="34" charset="0"/>
              </a:rPr>
              <a:t>Emisión documento y envío de correo electrónico para radicación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0246" name="CuadroTexto 17">
            <a:extLst>
              <a:ext uri="{FF2B5EF4-FFF2-40B4-BE49-F238E27FC236}">
                <a16:creationId xmlns:a16="http://schemas.microsoft.com/office/drawing/2014/main" id="{0DC53C6B-BF0E-0F5F-F81A-1D615ED3E61D}"/>
              </a:ext>
            </a:extLst>
          </p:cNvPr>
          <p:cNvSpPr txBox="1"/>
          <p:nvPr/>
        </p:nvSpPr>
        <p:spPr>
          <a:xfrm>
            <a:off x="841242" y="4670250"/>
            <a:ext cx="1161089"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800" dirty="0">
                <a:solidFill>
                  <a:srgbClr val="014464"/>
                </a:solidFill>
                <a:latin typeface="Outfit" pitchFamily="2" charset="0"/>
                <a:ea typeface="Tahoma" panose="020B0604030504040204" pitchFamily="34" charset="0"/>
                <a:cs typeface="Tahoma" panose="020B0604030504040204" pitchFamily="34" charset="0"/>
              </a:rPr>
              <a:t>Respuesta evento/acciones sobre los documentos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0247" name="Rectángulo 10246">
            <a:extLst>
              <a:ext uri="{FF2B5EF4-FFF2-40B4-BE49-F238E27FC236}">
                <a16:creationId xmlns:a16="http://schemas.microsoft.com/office/drawing/2014/main" id="{579BC97B-B2D2-709C-4500-7D2608FF0A00}"/>
              </a:ext>
            </a:extLst>
          </p:cNvPr>
          <p:cNvSpPr/>
          <p:nvPr/>
        </p:nvSpPr>
        <p:spPr>
          <a:xfrm flipV="1">
            <a:off x="1026075" y="3193402"/>
            <a:ext cx="1307878" cy="28172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248" name="CuadroTexto 17">
            <a:extLst>
              <a:ext uri="{FF2B5EF4-FFF2-40B4-BE49-F238E27FC236}">
                <a16:creationId xmlns:a16="http://schemas.microsoft.com/office/drawing/2014/main" id="{0FDBDC61-BACE-7B78-8F95-193693B7F926}"/>
              </a:ext>
            </a:extLst>
          </p:cNvPr>
          <p:cNvSpPr txBox="1"/>
          <p:nvPr/>
        </p:nvSpPr>
        <p:spPr>
          <a:xfrm>
            <a:off x="2175699" y="3377770"/>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1</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10249" name="CuadroTexto 17">
            <a:extLst>
              <a:ext uri="{FF2B5EF4-FFF2-40B4-BE49-F238E27FC236}">
                <a16:creationId xmlns:a16="http://schemas.microsoft.com/office/drawing/2014/main" id="{0DD897F0-043E-2978-B38B-88BFF8529D29}"/>
              </a:ext>
            </a:extLst>
          </p:cNvPr>
          <p:cNvSpPr txBox="1"/>
          <p:nvPr/>
        </p:nvSpPr>
        <p:spPr>
          <a:xfrm>
            <a:off x="952908" y="4368947"/>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5</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grpSp>
        <p:nvGrpSpPr>
          <p:cNvPr id="10250" name="Grupo 10249">
            <a:extLst>
              <a:ext uri="{FF2B5EF4-FFF2-40B4-BE49-F238E27FC236}">
                <a16:creationId xmlns:a16="http://schemas.microsoft.com/office/drawing/2014/main" id="{E131EED6-FA23-860E-08A6-C49C448DE54D}"/>
              </a:ext>
            </a:extLst>
          </p:cNvPr>
          <p:cNvGrpSpPr/>
          <p:nvPr/>
        </p:nvGrpSpPr>
        <p:grpSpPr>
          <a:xfrm>
            <a:off x="981654" y="2367650"/>
            <a:ext cx="996546" cy="1089712"/>
            <a:chOff x="1046800" y="4592696"/>
            <a:chExt cx="996546" cy="1089712"/>
          </a:xfrm>
        </p:grpSpPr>
        <p:pic>
          <p:nvPicPr>
            <p:cNvPr id="10251" name="Imagen 10250" descr="Forma, Círculo&#10;&#10;Descripción generada automáticamente">
              <a:extLst>
                <a:ext uri="{FF2B5EF4-FFF2-40B4-BE49-F238E27FC236}">
                  <a16:creationId xmlns:a16="http://schemas.microsoft.com/office/drawing/2014/main" id="{02EDD8A3-4DBC-9DEC-67C0-69C230EE8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0" y="4592696"/>
              <a:ext cx="996546" cy="996546"/>
            </a:xfrm>
            <a:prstGeom prst="rect">
              <a:avLst/>
            </a:prstGeom>
          </p:spPr>
        </p:pic>
        <p:sp>
          <p:nvSpPr>
            <p:cNvPr id="10252" name="CuadroTexto 17">
              <a:extLst>
                <a:ext uri="{FF2B5EF4-FFF2-40B4-BE49-F238E27FC236}">
                  <a16:creationId xmlns:a16="http://schemas.microsoft.com/office/drawing/2014/main" id="{E455F2E2-EC5C-6B67-F25F-291AED4C89B6}"/>
                </a:ext>
              </a:extLst>
            </p:cNvPr>
            <p:cNvSpPr txBox="1"/>
            <p:nvPr/>
          </p:nvSpPr>
          <p:spPr>
            <a:xfrm>
              <a:off x="1142668" y="5436187"/>
              <a:ext cx="821413"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EMISOR</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10253" name="Imagen 10252" descr="Imagen que contiene Icono&#10;&#10;Descripción generada automáticamente">
              <a:extLst>
                <a:ext uri="{FF2B5EF4-FFF2-40B4-BE49-F238E27FC236}">
                  <a16:creationId xmlns:a16="http://schemas.microsoft.com/office/drawing/2014/main" id="{03471AA5-3C7C-57D2-E31B-AF0D01D655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1122" y="4742913"/>
              <a:ext cx="667901" cy="620194"/>
            </a:xfrm>
            <a:prstGeom prst="rect">
              <a:avLst/>
            </a:prstGeom>
          </p:spPr>
        </p:pic>
      </p:grpSp>
      <p:cxnSp>
        <p:nvCxnSpPr>
          <p:cNvPr id="10254" name="Conector: angular 10253">
            <a:extLst>
              <a:ext uri="{FF2B5EF4-FFF2-40B4-BE49-F238E27FC236}">
                <a16:creationId xmlns:a16="http://schemas.microsoft.com/office/drawing/2014/main" id="{0535E7FC-E818-0BE4-57F1-11900B1287A4}"/>
              </a:ext>
            </a:extLst>
          </p:cNvPr>
          <p:cNvCxnSpPr>
            <a:cxnSpLocks/>
            <a:stCxn id="10252" idx="2"/>
            <a:endCxn id="10255" idx="1"/>
          </p:cNvCxnSpPr>
          <p:nvPr/>
        </p:nvCxnSpPr>
        <p:spPr>
          <a:xfrm rot="16200000" flipH="1">
            <a:off x="1517400" y="3428190"/>
            <a:ext cx="1260142" cy="1318485"/>
          </a:xfrm>
          <a:prstGeom prst="bentConnector2">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0255" name="Rectángulo 10254">
            <a:extLst>
              <a:ext uri="{FF2B5EF4-FFF2-40B4-BE49-F238E27FC236}">
                <a16:creationId xmlns:a16="http://schemas.microsoft.com/office/drawing/2014/main" id="{778872FC-8CB8-2FD0-C83E-9473DABAF6A1}"/>
              </a:ext>
            </a:extLst>
          </p:cNvPr>
          <p:cNvSpPr/>
          <p:nvPr/>
        </p:nvSpPr>
        <p:spPr>
          <a:xfrm flipV="1">
            <a:off x="2806714" y="4576641"/>
            <a:ext cx="150609" cy="281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256" name="Conector: angular 10255">
            <a:extLst>
              <a:ext uri="{FF2B5EF4-FFF2-40B4-BE49-F238E27FC236}">
                <a16:creationId xmlns:a16="http://schemas.microsoft.com/office/drawing/2014/main" id="{B0D8602E-12E6-672C-8100-A76848AFD539}"/>
              </a:ext>
            </a:extLst>
          </p:cNvPr>
          <p:cNvCxnSpPr>
            <a:cxnSpLocks/>
            <a:stCxn id="10247" idx="0"/>
            <a:endCxn id="10257" idx="1"/>
          </p:cNvCxnSpPr>
          <p:nvPr/>
        </p:nvCxnSpPr>
        <p:spPr>
          <a:xfrm rot="16200000" flipH="1">
            <a:off x="1723457" y="3431685"/>
            <a:ext cx="1020528" cy="1107415"/>
          </a:xfrm>
          <a:prstGeom prst="bentConnector2">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0257" name="Rectángulo 10256">
            <a:extLst>
              <a:ext uri="{FF2B5EF4-FFF2-40B4-BE49-F238E27FC236}">
                <a16:creationId xmlns:a16="http://schemas.microsoft.com/office/drawing/2014/main" id="{311AB6CC-1AC5-A9A7-17BA-1D73D18768A1}"/>
              </a:ext>
            </a:extLst>
          </p:cNvPr>
          <p:cNvSpPr/>
          <p:nvPr/>
        </p:nvSpPr>
        <p:spPr>
          <a:xfrm flipV="1">
            <a:off x="2787429" y="4354794"/>
            <a:ext cx="150609" cy="281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0258" name="Grupo 10257">
            <a:extLst>
              <a:ext uri="{FF2B5EF4-FFF2-40B4-BE49-F238E27FC236}">
                <a16:creationId xmlns:a16="http://schemas.microsoft.com/office/drawing/2014/main" id="{4DEC5814-478F-4589-F12D-9C14EC5EAEE9}"/>
              </a:ext>
            </a:extLst>
          </p:cNvPr>
          <p:cNvGrpSpPr/>
          <p:nvPr/>
        </p:nvGrpSpPr>
        <p:grpSpPr>
          <a:xfrm>
            <a:off x="2077686" y="4322234"/>
            <a:ext cx="323737" cy="323737"/>
            <a:chOff x="1888703" y="3856789"/>
            <a:chExt cx="323737" cy="323737"/>
          </a:xfrm>
        </p:grpSpPr>
        <p:sp>
          <p:nvSpPr>
            <p:cNvPr id="10259" name="Elipse 10258">
              <a:extLst>
                <a:ext uri="{FF2B5EF4-FFF2-40B4-BE49-F238E27FC236}">
                  <a16:creationId xmlns:a16="http://schemas.microsoft.com/office/drawing/2014/main" id="{49D25EDA-3CA7-B039-838C-4D751B419A55}"/>
                </a:ext>
              </a:extLst>
            </p:cNvPr>
            <p:cNvSpPr/>
            <p:nvPr/>
          </p:nvSpPr>
          <p:spPr>
            <a:xfrm>
              <a:off x="1888703" y="3856789"/>
              <a:ext cx="323737" cy="323737"/>
            </a:xfrm>
            <a:prstGeom prst="ellipse">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260" name="Imagen 10259" descr="Icono&#10;&#10;Descripción generada automáticamente">
              <a:extLst>
                <a:ext uri="{FF2B5EF4-FFF2-40B4-BE49-F238E27FC236}">
                  <a16:creationId xmlns:a16="http://schemas.microsoft.com/office/drawing/2014/main" id="{1A68812F-359C-AD7C-378B-21DF909962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8168" y="3908092"/>
              <a:ext cx="235025" cy="235025"/>
            </a:xfrm>
            <a:prstGeom prst="rect">
              <a:avLst/>
            </a:prstGeom>
          </p:spPr>
        </p:pic>
      </p:grpSp>
    </p:spTree>
    <p:extLst>
      <p:ext uri="{BB962C8B-B14F-4D97-AF65-F5344CB8AC3E}">
        <p14:creationId xmlns:p14="http://schemas.microsoft.com/office/powerpoint/2010/main" val="1765889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44;p23">
            <a:extLst>
              <a:ext uri="{FF2B5EF4-FFF2-40B4-BE49-F238E27FC236}">
                <a16:creationId xmlns:a16="http://schemas.microsoft.com/office/drawing/2014/main" id="{10D7CF41-F85A-BF1C-41BE-B527659F87E2}"/>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7" name="Google Shape;238;p23">
            <a:extLst>
              <a:ext uri="{FF2B5EF4-FFF2-40B4-BE49-F238E27FC236}">
                <a16:creationId xmlns:a16="http://schemas.microsoft.com/office/drawing/2014/main" id="{42B687CF-983D-A3D9-9E72-C39FBE3DAF71}"/>
              </a:ext>
            </a:extLst>
          </p:cNvPr>
          <p:cNvSpPr txBox="1"/>
          <p:nvPr/>
        </p:nvSpPr>
        <p:spPr>
          <a:xfrm>
            <a:off x="799067" y="725070"/>
            <a:ext cx="6311181" cy="135417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Validaciones Recepción Avanzada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15" name="Rectángulo: esquinas redondeadas 14">
            <a:extLst>
              <a:ext uri="{FF2B5EF4-FFF2-40B4-BE49-F238E27FC236}">
                <a16:creationId xmlns:a16="http://schemas.microsoft.com/office/drawing/2014/main" id="{0E64E5BA-DA9E-530B-9EBC-FC251E64F8B8}"/>
              </a:ext>
            </a:extLst>
          </p:cNvPr>
          <p:cNvSpPr/>
          <p:nvPr/>
        </p:nvSpPr>
        <p:spPr>
          <a:xfrm>
            <a:off x="1010222" y="2498710"/>
            <a:ext cx="1953262" cy="3494375"/>
          </a:xfrm>
          <a:prstGeom prst="roundRect">
            <a:avLst>
              <a:gd name="adj" fmla="val 3607"/>
            </a:avLst>
          </a:prstGeom>
          <a:solidFill>
            <a:schemeClr val="tx2">
              <a:lumMod val="9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CO" sz="1600" dirty="0">
              <a:latin typeface="Outfit" pitchFamily="2" charset="0"/>
            </a:endParaRPr>
          </a:p>
        </p:txBody>
      </p:sp>
      <p:sp>
        <p:nvSpPr>
          <p:cNvPr id="8" name="CuadroTexto 4">
            <a:extLst>
              <a:ext uri="{FF2B5EF4-FFF2-40B4-BE49-F238E27FC236}">
                <a16:creationId xmlns:a16="http://schemas.microsoft.com/office/drawing/2014/main" id="{D6A9E413-202D-9196-1762-D957D4184465}"/>
              </a:ext>
            </a:extLst>
          </p:cNvPr>
          <p:cNvSpPr txBox="1"/>
          <p:nvPr/>
        </p:nvSpPr>
        <p:spPr>
          <a:xfrm>
            <a:off x="7878657" y="2676237"/>
            <a:ext cx="3514275" cy="15696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rtl="0">
              <a:spcBef>
                <a:spcPts val="0"/>
              </a:spcBef>
              <a:spcAft>
                <a:spcPts val="0"/>
              </a:spcAft>
            </a:pPr>
            <a:r>
              <a:rPr lang="es-ES" sz="1600" dirty="0">
                <a:solidFill>
                  <a:srgbClr val="DEFFF8"/>
                </a:solidFill>
                <a:latin typeface="Instrument Sans" pitchFamily="2" charset="0"/>
              </a:rPr>
              <a:t>Para llegar a </a:t>
            </a:r>
            <a:r>
              <a:rPr lang="es-ES" sz="1600" b="1" dirty="0">
                <a:solidFill>
                  <a:srgbClr val="DEFFF8"/>
                </a:solidFill>
                <a:latin typeface="Instrument Sans" pitchFamily="2" charset="0"/>
              </a:rPr>
              <a:t>un proceso de recepción Avanzada es importante la automatización de reglas de negocios,</a:t>
            </a:r>
            <a:r>
              <a:rPr lang="es-ES" sz="1600" dirty="0">
                <a:solidFill>
                  <a:srgbClr val="DEFFF8"/>
                </a:solidFill>
                <a:latin typeface="Instrument Sans" pitchFamily="2" charset="0"/>
              </a:rPr>
              <a:t> las cuales podrán desencadenar procesos automáticos sobre los documentos.</a:t>
            </a:r>
            <a:endParaRPr lang="es-CO" sz="1600" b="1" dirty="0">
              <a:solidFill>
                <a:srgbClr val="DEFFF8"/>
              </a:solidFill>
              <a:latin typeface="Instrument Sans" pitchFamily="2" charset="0"/>
            </a:endParaRPr>
          </a:p>
        </p:txBody>
      </p:sp>
      <p:sp>
        <p:nvSpPr>
          <p:cNvPr id="2" name="Rectángulo: esquinas redondeadas 1">
            <a:extLst>
              <a:ext uri="{FF2B5EF4-FFF2-40B4-BE49-F238E27FC236}">
                <a16:creationId xmlns:a16="http://schemas.microsoft.com/office/drawing/2014/main" id="{D3EC98EE-CD56-53F3-5C5C-D6FE719FFD8F}"/>
              </a:ext>
            </a:extLst>
          </p:cNvPr>
          <p:cNvSpPr/>
          <p:nvPr/>
        </p:nvSpPr>
        <p:spPr>
          <a:xfrm>
            <a:off x="799068" y="2689010"/>
            <a:ext cx="2375574" cy="1172385"/>
          </a:xfrm>
          <a:prstGeom prst="roundRect">
            <a:avLst>
              <a:gd name="adj" fmla="val 9836"/>
            </a:avLst>
          </a:prstGeom>
          <a:solidFill>
            <a:schemeClr val="accent5"/>
          </a:solidFill>
        </p:spPr>
        <p:style>
          <a:lnRef idx="0">
            <a:schemeClr val="accent5"/>
          </a:lnRef>
          <a:fillRef idx="3">
            <a:schemeClr val="accent5"/>
          </a:fillRef>
          <a:effectRef idx="3">
            <a:schemeClr val="accent5"/>
          </a:effectRef>
          <a:fontRef idx="minor">
            <a:schemeClr val="lt1"/>
          </a:fontRef>
        </p:style>
        <p:txBody>
          <a:bodyPr lIns="216000" rIns="21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000" b="1" dirty="0">
                <a:latin typeface="Outfit" pitchFamily="2" charset="0"/>
              </a:rPr>
              <a:t>Condiciones:</a:t>
            </a:r>
          </a:p>
          <a:p>
            <a:pPr algn="ctr"/>
            <a:r>
              <a:rPr lang="es-MX" sz="1000" dirty="0">
                <a:latin typeface="Outfit" pitchFamily="2" charset="0"/>
              </a:rPr>
              <a:t>Comandos preestablecidos que reciben parámetros de entrada y son enviados a evaluar en PLC a un sistema externo.</a:t>
            </a:r>
            <a:endParaRPr lang="es-CO" sz="1000" dirty="0">
              <a:latin typeface="Outfit" pitchFamily="2" charset="0"/>
            </a:endParaRPr>
          </a:p>
        </p:txBody>
      </p:sp>
      <p:sp>
        <p:nvSpPr>
          <p:cNvPr id="3" name="Signo más 2">
            <a:extLst>
              <a:ext uri="{FF2B5EF4-FFF2-40B4-BE49-F238E27FC236}">
                <a16:creationId xmlns:a16="http://schemas.microsoft.com/office/drawing/2014/main" id="{71D33ED1-B760-E385-562D-DA0557E78146}"/>
              </a:ext>
            </a:extLst>
          </p:cNvPr>
          <p:cNvSpPr/>
          <p:nvPr/>
        </p:nvSpPr>
        <p:spPr>
          <a:xfrm>
            <a:off x="1787569" y="4071344"/>
            <a:ext cx="398569" cy="398569"/>
          </a:xfrm>
          <a:prstGeom prst="mathPlus">
            <a:avLst>
              <a:gd name="adj1" fmla="val 0"/>
            </a:avLst>
          </a:prstGeom>
          <a:solidFill>
            <a:srgbClr val="00B4C7"/>
          </a:solidFill>
          <a:ln>
            <a:solidFill>
              <a:srgbClr val="00B4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CO"/>
          </a:p>
        </p:txBody>
      </p:sp>
      <p:sp>
        <p:nvSpPr>
          <p:cNvPr id="4" name="Rectángulo: esquinas redondeadas 3">
            <a:extLst>
              <a:ext uri="{FF2B5EF4-FFF2-40B4-BE49-F238E27FC236}">
                <a16:creationId xmlns:a16="http://schemas.microsoft.com/office/drawing/2014/main" id="{D2E0AD34-DB49-D28D-9D63-CE3AAAAE4D2D}"/>
              </a:ext>
            </a:extLst>
          </p:cNvPr>
          <p:cNvSpPr/>
          <p:nvPr/>
        </p:nvSpPr>
        <p:spPr>
          <a:xfrm>
            <a:off x="799067" y="4645308"/>
            <a:ext cx="2375574" cy="1172385"/>
          </a:xfrm>
          <a:prstGeom prst="roundRect">
            <a:avLst>
              <a:gd name="adj" fmla="val 8594"/>
            </a:avLst>
          </a:prstGeom>
          <a:solidFill>
            <a:schemeClr val="accent1"/>
          </a:solidFill>
          <a:ln/>
        </p:spPr>
        <p:style>
          <a:lnRef idx="1">
            <a:schemeClr val="accent1"/>
          </a:lnRef>
          <a:fillRef idx="3">
            <a:schemeClr val="accent1"/>
          </a:fillRef>
          <a:effectRef idx="2">
            <a:schemeClr val="accent1"/>
          </a:effectRef>
          <a:fontRef idx="minor">
            <a:schemeClr val="lt1"/>
          </a:fontRef>
        </p:style>
        <p:txBody>
          <a:bodyPr lIns="216000" rIns="21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000" b="1" dirty="0">
                <a:latin typeface="Outfit" pitchFamily="2" charset="0"/>
              </a:rPr>
              <a:t>Acciones:</a:t>
            </a:r>
          </a:p>
          <a:p>
            <a:pPr algn="ctr"/>
            <a:r>
              <a:rPr lang="es-MX" sz="1000" dirty="0">
                <a:latin typeface="Outfit" pitchFamily="2" charset="0"/>
              </a:rPr>
              <a:t>Ejecución resultante de la evaluación de las condiciones asociadas a una regla. Pueden ser automáticas o manuales</a:t>
            </a:r>
            <a:endParaRPr lang="es-CO" sz="1000" dirty="0">
              <a:latin typeface="Outfit" pitchFamily="2" charset="0"/>
            </a:endParaRPr>
          </a:p>
        </p:txBody>
      </p:sp>
      <p:sp>
        <p:nvSpPr>
          <p:cNvPr id="9" name="Rectángulo: esquinas redondeadas 8">
            <a:extLst>
              <a:ext uri="{FF2B5EF4-FFF2-40B4-BE49-F238E27FC236}">
                <a16:creationId xmlns:a16="http://schemas.microsoft.com/office/drawing/2014/main" id="{27286A25-D1AE-E82E-D45C-DEB214977403}"/>
              </a:ext>
            </a:extLst>
          </p:cNvPr>
          <p:cNvSpPr/>
          <p:nvPr/>
        </p:nvSpPr>
        <p:spPr>
          <a:xfrm>
            <a:off x="3641634" y="2689010"/>
            <a:ext cx="2778646" cy="3128683"/>
          </a:xfrm>
          <a:prstGeom prst="roundRect">
            <a:avLst>
              <a:gd name="adj" fmla="val 8171"/>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lIns="216000" rIns="21600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s-MX" sz="1400" dirty="0">
              <a:latin typeface="Outfit" pitchFamily="2" charset="0"/>
            </a:endParaRPr>
          </a:p>
          <a:p>
            <a:pPr algn="ctr"/>
            <a:endParaRPr lang="es-MX" sz="1400" dirty="0">
              <a:latin typeface="Outfit" pitchFamily="2" charset="0"/>
            </a:endParaRPr>
          </a:p>
          <a:p>
            <a:pPr algn="ctr"/>
            <a:r>
              <a:rPr lang="es-MX" sz="1400" dirty="0">
                <a:latin typeface="Outfit" pitchFamily="2" charset="0"/>
              </a:rPr>
              <a:t>Conjuntos de condiciones lógicas que, al ser evaluadas, generan una acción a ejecutar sobre un documento.</a:t>
            </a:r>
            <a:endParaRPr lang="es-CO" sz="1400" dirty="0">
              <a:latin typeface="Outfit" pitchFamily="2" charset="0"/>
            </a:endParaRPr>
          </a:p>
        </p:txBody>
      </p:sp>
      <p:sp>
        <p:nvSpPr>
          <p:cNvPr id="12" name="CuadroTexto 11">
            <a:extLst>
              <a:ext uri="{FF2B5EF4-FFF2-40B4-BE49-F238E27FC236}">
                <a16:creationId xmlns:a16="http://schemas.microsoft.com/office/drawing/2014/main" id="{42FDFB0B-1EBF-2B95-862D-64501022BDF9}"/>
              </a:ext>
            </a:extLst>
          </p:cNvPr>
          <p:cNvSpPr txBox="1"/>
          <p:nvPr/>
        </p:nvSpPr>
        <p:spPr>
          <a:xfrm>
            <a:off x="4321233" y="3275202"/>
            <a:ext cx="1419448" cy="510778"/>
          </a:xfrm>
          <a:prstGeom prst="roundRect">
            <a:avLst/>
          </a:prstGeom>
          <a:solidFill>
            <a:schemeClr val="accent5"/>
          </a:solidFill>
        </p:spPr>
        <p:txBody>
          <a:bodyPr wrap="square">
            <a:spAutoFit/>
          </a:bodyPr>
          <a:lstStyle/>
          <a:p>
            <a:pPr algn="ctr"/>
            <a:r>
              <a:rPr lang="es-MX" sz="2400" b="1" dirty="0">
                <a:latin typeface="Outfit" pitchFamily="2" charset="0"/>
              </a:rPr>
              <a:t>Reglas:</a:t>
            </a:r>
          </a:p>
        </p:txBody>
      </p:sp>
      <p:cxnSp>
        <p:nvCxnSpPr>
          <p:cNvPr id="13" name="Conector recto 12">
            <a:extLst>
              <a:ext uri="{FF2B5EF4-FFF2-40B4-BE49-F238E27FC236}">
                <a16:creationId xmlns:a16="http://schemas.microsoft.com/office/drawing/2014/main" id="{C958402E-2CE9-4B1B-E897-C2EDF2C1D65E}"/>
              </a:ext>
            </a:extLst>
          </p:cNvPr>
          <p:cNvCxnSpPr>
            <a:cxnSpLocks/>
          </p:cNvCxnSpPr>
          <p:nvPr/>
        </p:nvCxnSpPr>
        <p:spPr>
          <a:xfrm>
            <a:off x="3076939" y="4253351"/>
            <a:ext cx="461995"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09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4BDA709-90BE-284F-D4D6-4D1F20CCF70D}"/>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ítulo 4">
            <a:extLst>
              <a:ext uri="{FF2B5EF4-FFF2-40B4-BE49-F238E27FC236}">
                <a16:creationId xmlns:a16="http://schemas.microsoft.com/office/drawing/2014/main" id="{F7B75F9E-D41E-3276-89F5-9789D3D41E3B}"/>
              </a:ext>
            </a:extLst>
          </p:cNvPr>
          <p:cNvSpPr txBox="1">
            <a:spLocks/>
          </p:cNvSpPr>
          <p:nvPr/>
        </p:nvSpPr>
        <p:spPr>
          <a:xfrm>
            <a:off x="838200" y="1464696"/>
            <a:ext cx="10515600" cy="11092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a:lstStyle>
          <a:p>
            <a:r>
              <a:rPr lang="es-CL" dirty="0">
                <a:solidFill>
                  <a:srgbClr val="95F8EC"/>
                </a:solidFill>
                <a:latin typeface="Outfit" pitchFamily="2" charset="0"/>
              </a:rPr>
              <a:t>Agenda</a:t>
            </a:r>
          </a:p>
        </p:txBody>
      </p:sp>
      <p:sp>
        <p:nvSpPr>
          <p:cNvPr id="8" name="Google Shape;491;p41">
            <a:extLst>
              <a:ext uri="{FF2B5EF4-FFF2-40B4-BE49-F238E27FC236}">
                <a16:creationId xmlns:a16="http://schemas.microsoft.com/office/drawing/2014/main" id="{1A1E4136-7599-331C-7F80-4F86FEAE0672}"/>
              </a:ext>
            </a:extLst>
          </p:cNvPr>
          <p:cNvSpPr txBox="1">
            <a:spLocks/>
          </p:cNvSpPr>
          <p:nvPr/>
        </p:nvSpPr>
        <p:spPr>
          <a:xfrm>
            <a:off x="838200" y="2902010"/>
            <a:ext cx="8697686" cy="1840638"/>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s-PE" sz="2000" dirty="0">
                <a:effectLst/>
                <a:latin typeface="Instrument Sans" pitchFamily="2" charset="0"/>
                <a:ea typeface="Aptos" panose="020B0004020202020204" pitchFamily="34" charset="0"/>
                <a:cs typeface="Aptos" panose="020B0004020202020204" pitchFamily="34" charset="0"/>
              </a:rPr>
              <a:t>INTRODUCCIÓN</a:t>
            </a:r>
            <a:endParaRPr lang="es-PE" sz="2000" dirty="0">
              <a:latin typeface="Instrument Sans" pitchFamily="2" charset="0"/>
              <a:ea typeface="Aptos" panose="020B0004020202020204" pitchFamily="34" charset="0"/>
              <a:cs typeface="Aptos" panose="020B0004020202020204" pitchFamily="34" charset="0"/>
            </a:endParaRPr>
          </a:p>
          <a:p>
            <a:pPr marL="342900" indent="-342900">
              <a:buAutoNum type="arabicPeriod"/>
            </a:pPr>
            <a:r>
              <a:rPr lang="es-PE" sz="2000" dirty="0">
                <a:latin typeface="Instrument Sans"/>
                <a:ea typeface="Aptos" panose="020B0004020202020204" pitchFamily="34" charset="0"/>
                <a:cs typeface="Aptos" panose="020B0004020202020204" pitchFamily="34" charset="0"/>
              </a:rPr>
              <a:t>¿QUIÉNES SOMOS?</a:t>
            </a:r>
          </a:p>
          <a:p>
            <a:pPr marL="342900" indent="-342900">
              <a:buAutoNum type="arabicPeriod"/>
            </a:pPr>
            <a:r>
              <a:rPr lang="es-PE" sz="2000" dirty="0">
                <a:latin typeface="Instrument Sans"/>
                <a:ea typeface="Aptos" panose="020B0004020202020204" pitchFamily="34" charset="0"/>
                <a:cs typeface="Aptos" panose="020B0004020202020204" pitchFamily="34" charset="0"/>
              </a:rPr>
              <a:t>¿QUÉ OFRECEMOS?</a:t>
            </a:r>
          </a:p>
          <a:p>
            <a:pPr marL="342900" indent="-342900">
              <a:buAutoNum type="arabicPeriod"/>
            </a:pPr>
            <a:r>
              <a:rPr lang="es-PE" sz="2000" dirty="0">
                <a:latin typeface="Instrument Sans"/>
                <a:ea typeface="Aptos" panose="020B0004020202020204" pitchFamily="34" charset="0"/>
                <a:cs typeface="Aptos" panose="020B0004020202020204" pitchFamily="34" charset="0"/>
              </a:rPr>
              <a:t>CERTIFICACIONES</a:t>
            </a:r>
          </a:p>
          <a:p>
            <a:pPr marL="342900" indent="-342900">
              <a:buAutoNum type="arabicPeriod"/>
            </a:pPr>
            <a:r>
              <a:rPr lang="es-PE" sz="2000" dirty="0">
                <a:latin typeface="Instrument Sans"/>
                <a:ea typeface="Aptos" panose="020B0004020202020204" pitchFamily="34" charset="0"/>
                <a:cs typeface="Aptos" panose="020B0004020202020204" pitchFamily="34" charset="0"/>
              </a:rPr>
              <a:t>IMPLEMENTACIÓN</a:t>
            </a:r>
          </a:p>
          <a:p>
            <a:pPr marL="342900" indent="-342900">
              <a:buFont typeface="+mj-lt"/>
              <a:buAutoNum type="arabicPeriod"/>
            </a:pPr>
            <a:r>
              <a:rPr lang="es-PE" sz="2000" dirty="0">
                <a:effectLst/>
                <a:latin typeface="Instrument Sans" pitchFamily="2" charset="0"/>
                <a:ea typeface="Aptos" panose="020B0004020202020204" pitchFamily="34" charset="0"/>
                <a:cs typeface="Aptos" panose="020B0004020202020204" pitchFamily="34" charset="0"/>
              </a:rPr>
              <a:t>MODALIDADES</a:t>
            </a:r>
            <a:endParaRPr lang="es-PE" sz="2000" dirty="0">
              <a:latin typeface="Instrument Sans" pitchFamily="2" charset="0"/>
              <a:ea typeface="Aptos" panose="020B0004020202020204" pitchFamily="34" charset="0"/>
              <a:cs typeface="Aptos" panose="020B0004020202020204" pitchFamily="34" charset="0"/>
            </a:endParaRPr>
          </a:p>
          <a:p>
            <a:pPr marL="342900" indent="-342900">
              <a:buFont typeface="+mj-lt"/>
              <a:buAutoNum type="arabicPeriod"/>
            </a:pPr>
            <a:r>
              <a:rPr lang="es-PE" sz="2000" dirty="0">
                <a:effectLst/>
                <a:latin typeface="Instrument Sans"/>
                <a:ea typeface="Aptos" panose="020B0004020202020204" pitchFamily="34" charset="0"/>
                <a:cs typeface="Aptos" panose="020B0004020202020204" pitchFamily="34" charset="0"/>
              </a:rPr>
              <a:t>DEMO EN </a:t>
            </a:r>
            <a:r>
              <a:rPr lang="es-PE" sz="2000" dirty="0">
                <a:latin typeface="Instrument Sans"/>
                <a:ea typeface="Aptos" panose="020B0004020202020204" pitchFamily="34" charset="0"/>
                <a:cs typeface="Aptos" panose="020B0004020202020204" pitchFamily="34" charset="0"/>
              </a:rPr>
              <a:t>PLATAFORMA </a:t>
            </a:r>
            <a:endParaRPr lang="es-PE" sz="2000" dirty="0">
              <a:effectLst/>
              <a:latin typeface="Instrument Sans" pitchFamily="2" charset="0"/>
              <a:ea typeface="Aptos" panose="020B0004020202020204" pitchFamily="34" charset="0"/>
              <a:cs typeface="Aptos" panose="020B0004020202020204" pitchFamily="34" charset="0"/>
            </a:endParaRPr>
          </a:p>
        </p:txBody>
      </p:sp>
      <p:pic>
        <p:nvPicPr>
          <p:cNvPr id="4" name="Imagen 3" descr="Texto&#10;&#10;Descripción generada automáticamente">
            <a:extLst>
              <a:ext uri="{FF2B5EF4-FFF2-40B4-BE49-F238E27FC236}">
                <a16:creationId xmlns:a16="http://schemas.microsoft.com/office/drawing/2014/main" id="{60D41C87-3D28-CC1F-B027-B26362B7A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extLst>
      <p:ext uri="{BB962C8B-B14F-4D97-AF65-F5344CB8AC3E}">
        <p14:creationId xmlns:p14="http://schemas.microsoft.com/office/powerpoint/2010/main" val="415289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44;p23">
            <a:extLst>
              <a:ext uri="{FF2B5EF4-FFF2-40B4-BE49-F238E27FC236}">
                <a16:creationId xmlns:a16="http://schemas.microsoft.com/office/drawing/2014/main" id="{10D7CF41-F85A-BF1C-41BE-B527659F87E2}"/>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7" name="Google Shape;238;p23">
            <a:extLst>
              <a:ext uri="{FF2B5EF4-FFF2-40B4-BE49-F238E27FC236}">
                <a16:creationId xmlns:a16="http://schemas.microsoft.com/office/drawing/2014/main" id="{42B687CF-983D-A3D9-9E72-C39FBE3DAF71}"/>
              </a:ext>
            </a:extLst>
          </p:cNvPr>
          <p:cNvSpPr txBox="1"/>
          <p:nvPr/>
        </p:nvSpPr>
        <p:spPr>
          <a:xfrm>
            <a:off x="799068" y="725070"/>
            <a:ext cx="6603024" cy="135417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Validaciones Recepción Avanzada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pic>
        <p:nvPicPr>
          <p:cNvPr id="11266" name="Picture 2">
            <a:extLst>
              <a:ext uri="{FF2B5EF4-FFF2-40B4-BE49-F238E27FC236}">
                <a16:creationId xmlns:a16="http://schemas.microsoft.com/office/drawing/2014/main" id="{80E20F67-6507-1331-EF9F-E94CCF842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523" y="2664645"/>
            <a:ext cx="3464485" cy="2721378"/>
          </a:xfrm>
          <a:prstGeom prst="roundRect">
            <a:avLst>
              <a:gd name="adj" fmla="val 5337"/>
            </a:avLst>
          </a:prstGeom>
          <a:noFill/>
          <a:ln>
            <a:solidFill>
              <a:srgbClr val="00B5CC"/>
            </a:solidFill>
            <a:prstDash val="dash"/>
          </a:ln>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E6408BBD-B7A8-6744-B995-37F535C9730D}"/>
              </a:ext>
            </a:extLst>
          </p:cNvPr>
          <p:cNvSpPr txBox="1"/>
          <p:nvPr/>
        </p:nvSpPr>
        <p:spPr>
          <a:xfrm>
            <a:off x="7708604" y="1064241"/>
            <a:ext cx="3872083" cy="4524315"/>
          </a:xfrm>
          <a:prstGeom prst="rect">
            <a:avLst/>
          </a:prstGeom>
          <a:noFill/>
        </p:spPr>
        <p:txBody>
          <a:bodyPr wrap="square">
            <a:spAutoFit/>
          </a:bodyPr>
          <a:lstStyle/>
          <a:p>
            <a:pPr marL="285750" indent="-285750" algn="just" rtl="0" fontAlgn="base">
              <a:buClr>
                <a:srgbClr val="19EFD6"/>
              </a:buClr>
              <a:buFont typeface="Wingdings" panose="05000000000000000000" pitchFamily="2" charset="2"/>
              <a:buChar char="§"/>
            </a:pPr>
            <a:r>
              <a:rPr lang="es-MX" sz="1600" b="1" i="0" u="none" strike="noStrike" dirty="0">
                <a:solidFill>
                  <a:srgbClr val="DEFFF8"/>
                </a:solidFill>
                <a:effectLst/>
                <a:latin typeface="Nunito" pitchFamily="2" charset="0"/>
              </a:rPr>
              <a:t>Configurar las reglas de recepción</a:t>
            </a:r>
            <a:r>
              <a:rPr lang="es-MX" sz="1600" b="1" dirty="0">
                <a:solidFill>
                  <a:srgbClr val="DEFFF8"/>
                </a:solidFill>
                <a:latin typeface="Nunito" pitchFamily="2" charset="0"/>
              </a:rPr>
              <a:t> </a:t>
            </a:r>
            <a:r>
              <a:rPr lang="es-MX" sz="1600" i="0" u="none" strike="noStrike" dirty="0">
                <a:solidFill>
                  <a:srgbClr val="DEFFF8"/>
                </a:solidFill>
                <a:effectLst/>
                <a:latin typeface="Nunito" pitchFamily="2" charset="0"/>
              </a:rPr>
              <a:t>(</a:t>
            </a:r>
            <a:r>
              <a:rPr lang="es-MX" sz="1600" dirty="0">
                <a:solidFill>
                  <a:srgbClr val="DEFFF8"/>
                </a:solidFill>
                <a:latin typeface="Nunito" pitchFamily="2" charset="0"/>
              </a:rPr>
              <a:t>c</a:t>
            </a:r>
            <a:r>
              <a:rPr lang="es-MX" sz="1600" i="0" u="none" strike="noStrike" dirty="0">
                <a:solidFill>
                  <a:srgbClr val="DEFFF8"/>
                </a:solidFill>
                <a:effectLst/>
                <a:latin typeface="Nunito" pitchFamily="2" charset="0"/>
              </a:rPr>
              <a:t>ondiciones</a:t>
            </a:r>
            <a:r>
              <a:rPr lang="es-MX" sz="1600" b="0" i="0" u="none" strike="noStrike" dirty="0">
                <a:solidFill>
                  <a:srgbClr val="DEFFF8"/>
                </a:solidFill>
                <a:effectLst/>
                <a:latin typeface="Nunito" pitchFamily="2" charset="0"/>
              </a:rPr>
              <a:t>/Acciones/Excepciones).</a:t>
            </a:r>
            <a:r>
              <a:rPr lang="en-US" sz="1600" b="0" i="0" dirty="0">
                <a:solidFill>
                  <a:srgbClr val="DEFFF8"/>
                </a:solidFill>
                <a:effectLst/>
                <a:latin typeface="Nunito" pitchFamily="2" charset="0"/>
              </a:rPr>
              <a:t>​</a:t>
            </a:r>
          </a:p>
          <a:p>
            <a:pPr marL="285750" indent="-285750" algn="just" rtl="0" fontAlgn="base">
              <a:buClr>
                <a:srgbClr val="19EFD6"/>
              </a:buClr>
              <a:buFont typeface="Wingdings" panose="05000000000000000000" pitchFamily="2" charset="2"/>
              <a:buChar char="§"/>
            </a:pPr>
            <a:endParaRPr lang="en-US" sz="1600" b="0" i="0" dirty="0">
              <a:solidFill>
                <a:srgbClr val="DEFFF8"/>
              </a:solidFill>
              <a:effectLst/>
              <a:latin typeface="Nunito" pitchFamily="2" charset="0"/>
            </a:endParaRPr>
          </a:p>
          <a:p>
            <a:pPr marL="285750" indent="-285750" algn="just" rtl="0" fontAlgn="base">
              <a:buClr>
                <a:srgbClr val="19EFD6"/>
              </a:buClr>
              <a:buFont typeface="Wingdings" panose="05000000000000000000" pitchFamily="2" charset="2"/>
              <a:buChar char="§"/>
            </a:pPr>
            <a:r>
              <a:rPr lang="es-MX" sz="1600" b="1" i="0" u="none" strike="noStrike" dirty="0">
                <a:solidFill>
                  <a:srgbClr val="DEFFF8"/>
                </a:solidFill>
                <a:effectLst/>
                <a:latin typeface="Nunito" pitchFamily="2" charset="0"/>
              </a:rPr>
              <a:t>Agregar lista de valore: </a:t>
            </a:r>
            <a:r>
              <a:rPr lang="es-MX" sz="1600" b="0" i="0" u="none" strike="noStrike" dirty="0">
                <a:solidFill>
                  <a:srgbClr val="DEFFF8"/>
                </a:solidFill>
                <a:effectLst/>
                <a:latin typeface="Nunito" pitchFamily="2" charset="0"/>
              </a:rPr>
              <a:t>Posibilidad de cargar listas de valores para confrontar la regla contra ese listado (Una columna con un valor y combinada)</a:t>
            </a:r>
            <a:r>
              <a:rPr lang="en-US" sz="1600" b="0" i="0" dirty="0">
                <a:solidFill>
                  <a:srgbClr val="DEFFF8"/>
                </a:solidFill>
                <a:effectLst/>
                <a:latin typeface="Nunito" pitchFamily="2" charset="0"/>
              </a:rPr>
              <a:t>​.</a:t>
            </a:r>
          </a:p>
          <a:p>
            <a:pPr marL="285750" indent="-285750" algn="just" rtl="0" fontAlgn="base">
              <a:buClr>
                <a:srgbClr val="19EFD6"/>
              </a:buClr>
              <a:buFont typeface="Wingdings" panose="05000000000000000000" pitchFamily="2" charset="2"/>
              <a:buChar char="§"/>
            </a:pPr>
            <a:endParaRPr lang="en-US" sz="1600" b="0" i="0" dirty="0">
              <a:solidFill>
                <a:srgbClr val="DEFFF8"/>
              </a:solidFill>
              <a:effectLst/>
              <a:latin typeface="Arial" panose="020B0604020202020204" pitchFamily="34" charset="0"/>
            </a:endParaRPr>
          </a:p>
          <a:p>
            <a:pPr marL="285750" indent="-285750" algn="just" rtl="0" fontAlgn="base">
              <a:buClr>
                <a:srgbClr val="19EFD6"/>
              </a:buClr>
              <a:buFont typeface="Wingdings" panose="05000000000000000000" pitchFamily="2" charset="2"/>
              <a:buChar char="§"/>
            </a:pPr>
            <a:r>
              <a:rPr lang="es-MX" sz="1600" b="1" i="0" u="none" strike="noStrike" dirty="0">
                <a:solidFill>
                  <a:srgbClr val="DEFFF8"/>
                </a:solidFill>
                <a:effectLst/>
                <a:latin typeface="Nunito" pitchFamily="2" charset="0"/>
              </a:rPr>
              <a:t>Informa de reglas aplicadas: </a:t>
            </a:r>
            <a:r>
              <a:rPr lang="es-MX" sz="1600" b="0" i="0" u="none" strike="noStrike" dirty="0">
                <a:solidFill>
                  <a:srgbClr val="DEFFF8"/>
                </a:solidFill>
                <a:effectLst/>
                <a:latin typeface="Nunito" pitchFamily="2" charset="0"/>
              </a:rPr>
              <a:t>Los documentos que han aplicados reglas y las acciones que se ejecutaron.</a:t>
            </a:r>
            <a:r>
              <a:rPr lang="en-US" sz="1600" b="0" i="0" dirty="0">
                <a:solidFill>
                  <a:srgbClr val="DEFFF8"/>
                </a:solidFill>
                <a:effectLst/>
                <a:latin typeface="Nunito" pitchFamily="2" charset="0"/>
              </a:rPr>
              <a:t>​</a:t>
            </a:r>
          </a:p>
          <a:p>
            <a:pPr marL="285750" indent="-285750" algn="just" rtl="0" fontAlgn="base">
              <a:buClr>
                <a:srgbClr val="19EFD6"/>
              </a:buClr>
              <a:buFont typeface="Wingdings" panose="05000000000000000000" pitchFamily="2" charset="2"/>
              <a:buChar char="§"/>
            </a:pPr>
            <a:endParaRPr lang="en-US" sz="1600" b="0" i="0" dirty="0">
              <a:solidFill>
                <a:srgbClr val="DEFFF8"/>
              </a:solidFill>
              <a:effectLst/>
              <a:latin typeface="Arial" panose="020B0604020202020204" pitchFamily="34" charset="0"/>
            </a:endParaRPr>
          </a:p>
          <a:p>
            <a:pPr marL="285750" indent="-285750" algn="just" rtl="0" fontAlgn="base">
              <a:buClr>
                <a:srgbClr val="19EFD6"/>
              </a:buClr>
              <a:buFont typeface="Wingdings" panose="05000000000000000000" pitchFamily="2" charset="2"/>
              <a:buChar char="§"/>
            </a:pPr>
            <a:r>
              <a:rPr lang="es-MX" sz="1600" b="1" i="0" u="none" strike="noStrike" dirty="0">
                <a:solidFill>
                  <a:srgbClr val="DEFFF8"/>
                </a:solidFill>
                <a:effectLst/>
                <a:latin typeface="Nunito" pitchFamily="2" charset="0"/>
              </a:rPr>
              <a:t>Generación masiva de evento: </a:t>
            </a:r>
            <a:r>
              <a:rPr lang="es-MX" sz="1600" b="0" i="0" u="none" strike="noStrike" dirty="0">
                <a:solidFill>
                  <a:srgbClr val="DEFFF8"/>
                </a:solidFill>
                <a:effectLst/>
                <a:latin typeface="Nunito" pitchFamily="2" charset="0"/>
              </a:rPr>
              <a:t>para usuario con servicio de recepción avanzada, puede generar eventos de título valor de forma masiva.</a:t>
            </a:r>
            <a:endParaRPr lang="en-US" sz="1600" b="0" i="0" dirty="0">
              <a:solidFill>
                <a:srgbClr val="DEFFF8"/>
              </a:solidFill>
              <a:effectLst/>
              <a:latin typeface="Arial" panose="020B0604020202020204" pitchFamily="34" charset="0"/>
            </a:endParaRPr>
          </a:p>
        </p:txBody>
      </p:sp>
    </p:spTree>
    <p:extLst>
      <p:ext uri="{BB962C8B-B14F-4D97-AF65-F5344CB8AC3E}">
        <p14:creationId xmlns:p14="http://schemas.microsoft.com/office/powerpoint/2010/main" val="199434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Rectángulo: esquinas redondeadas 1042">
            <a:extLst>
              <a:ext uri="{FF2B5EF4-FFF2-40B4-BE49-F238E27FC236}">
                <a16:creationId xmlns:a16="http://schemas.microsoft.com/office/drawing/2014/main" id="{CDCF75B7-C2A9-3145-A1BC-BAB78539EB3E}"/>
              </a:ext>
            </a:extLst>
          </p:cNvPr>
          <p:cNvSpPr/>
          <p:nvPr/>
        </p:nvSpPr>
        <p:spPr>
          <a:xfrm>
            <a:off x="660012" y="5852812"/>
            <a:ext cx="2153398" cy="506317"/>
          </a:xfrm>
          <a:prstGeom prst="roundRect">
            <a:avLst/>
          </a:prstGeom>
          <a:solidFill>
            <a:srgbClr val="F3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600" i="0" u="none" strike="noStrike" dirty="0">
                <a:solidFill>
                  <a:schemeClr val="tx1">
                    <a:lumMod val="50000"/>
                    <a:lumOff val="50000"/>
                  </a:schemeClr>
                </a:solidFill>
                <a:effectLst/>
                <a:latin typeface="Outfit" pitchFamily="2" charset="0"/>
              </a:rPr>
              <a:t>Procesamiento masivo de eventos</a:t>
            </a:r>
            <a:endParaRPr lang="es-CO" sz="1600" dirty="0">
              <a:solidFill>
                <a:schemeClr val="tx1">
                  <a:lumMod val="50000"/>
                  <a:lumOff val="50000"/>
                </a:schemeClr>
              </a:solidFill>
              <a:latin typeface="Outfit" pitchFamily="2" charset="0"/>
            </a:endParaRPr>
          </a:p>
        </p:txBody>
      </p:sp>
      <p:sp>
        <p:nvSpPr>
          <p:cNvPr id="1032" name="Google Shape;244;p23">
            <a:extLst>
              <a:ext uri="{FF2B5EF4-FFF2-40B4-BE49-F238E27FC236}">
                <a16:creationId xmlns:a16="http://schemas.microsoft.com/office/drawing/2014/main" id="{5D1D49DB-BDE5-A8D8-383A-B4ED7FE6F21F}"/>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1034" name="Google Shape;238;p23">
            <a:extLst>
              <a:ext uri="{FF2B5EF4-FFF2-40B4-BE49-F238E27FC236}">
                <a16:creationId xmlns:a16="http://schemas.microsoft.com/office/drawing/2014/main" id="{525B9AC2-D33A-B7F0-9BF0-F5D0AC52913E}"/>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Reportes Recepción Avanzada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pic>
        <p:nvPicPr>
          <p:cNvPr id="12" name="Imagen 11">
            <a:extLst>
              <a:ext uri="{FF2B5EF4-FFF2-40B4-BE49-F238E27FC236}">
                <a16:creationId xmlns:a16="http://schemas.microsoft.com/office/drawing/2014/main" id="{82A85BBF-2F3B-BB12-F6DF-661F46CE79DF}"/>
              </a:ext>
            </a:extLst>
          </p:cNvPr>
          <p:cNvPicPr>
            <a:picLocks noChangeAspect="1"/>
          </p:cNvPicPr>
          <p:nvPr/>
        </p:nvPicPr>
        <p:blipFill>
          <a:blip r:embed="rId3"/>
          <a:stretch>
            <a:fillRect/>
          </a:stretch>
        </p:blipFill>
        <p:spPr>
          <a:xfrm>
            <a:off x="2688403" y="1800047"/>
            <a:ext cx="7295570" cy="4153638"/>
          </a:xfrm>
          <a:prstGeom prst="rect">
            <a:avLst/>
          </a:prstGeom>
        </p:spPr>
      </p:pic>
      <p:pic>
        <p:nvPicPr>
          <p:cNvPr id="14" name="Imagen 13">
            <a:extLst>
              <a:ext uri="{FF2B5EF4-FFF2-40B4-BE49-F238E27FC236}">
                <a16:creationId xmlns:a16="http://schemas.microsoft.com/office/drawing/2014/main" id="{4D9CF1E6-8A6E-1254-4ED8-A30425E34D8D}"/>
              </a:ext>
            </a:extLst>
          </p:cNvPr>
          <p:cNvPicPr>
            <a:picLocks noChangeAspect="1"/>
          </p:cNvPicPr>
          <p:nvPr/>
        </p:nvPicPr>
        <p:blipFill>
          <a:blip r:embed="rId4"/>
          <a:stretch>
            <a:fillRect/>
          </a:stretch>
        </p:blipFill>
        <p:spPr>
          <a:xfrm>
            <a:off x="10094335" y="2217128"/>
            <a:ext cx="1443185" cy="2018852"/>
          </a:xfrm>
          <a:prstGeom prst="rect">
            <a:avLst/>
          </a:prstGeom>
          <a:ln>
            <a:solidFill>
              <a:srgbClr val="00B5CC"/>
            </a:solidFill>
            <a:prstDash val="dash"/>
          </a:ln>
        </p:spPr>
      </p:pic>
      <p:cxnSp>
        <p:nvCxnSpPr>
          <p:cNvPr id="16" name="Conector: angular 15">
            <a:extLst>
              <a:ext uri="{FF2B5EF4-FFF2-40B4-BE49-F238E27FC236}">
                <a16:creationId xmlns:a16="http://schemas.microsoft.com/office/drawing/2014/main" id="{40797A22-2765-A7E9-666A-F01164778F23}"/>
              </a:ext>
            </a:extLst>
          </p:cNvPr>
          <p:cNvCxnSpPr>
            <a:cxnSpLocks/>
          </p:cNvCxnSpPr>
          <p:nvPr/>
        </p:nvCxnSpPr>
        <p:spPr>
          <a:xfrm rot="16200000" flipH="1">
            <a:off x="9063242" y="2448563"/>
            <a:ext cx="966271" cy="623134"/>
          </a:xfrm>
          <a:prstGeom prst="bentConnector2">
            <a:avLst/>
          </a:prstGeom>
          <a:ln w="38100">
            <a:solidFill>
              <a:srgbClr val="00B5CC"/>
            </a:solidFill>
            <a:headEnd type="triangle"/>
            <a:tailEnd type="triangle"/>
          </a:ln>
        </p:spPr>
        <p:style>
          <a:lnRef idx="2">
            <a:schemeClr val="accent6"/>
          </a:lnRef>
          <a:fillRef idx="0">
            <a:schemeClr val="accent6"/>
          </a:fillRef>
          <a:effectRef idx="1">
            <a:schemeClr val="accent6"/>
          </a:effectRef>
          <a:fontRef idx="minor">
            <a:schemeClr val="tx1"/>
          </a:fontRef>
        </p:style>
      </p:cxnSp>
      <p:pic>
        <p:nvPicPr>
          <p:cNvPr id="17" name="Imagen 16">
            <a:extLst>
              <a:ext uri="{FF2B5EF4-FFF2-40B4-BE49-F238E27FC236}">
                <a16:creationId xmlns:a16="http://schemas.microsoft.com/office/drawing/2014/main" id="{9DD06242-F6F7-3689-98EB-BD6417492421}"/>
              </a:ext>
            </a:extLst>
          </p:cNvPr>
          <p:cNvPicPr>
            <a:picLocks noChangeAspect="1"/>
          </p:cNvPicPr>
          <p:nvPr/>
        </p:nvPicPr>
        <p:blipFill>
          <a:blip r:embed="rId5"/>
          <a:stretch>
            <a:fillRect/>
          </a:stretch>
        </p:blipFill>
        <p:spPr>
          <a:xfrm>
            <a:off x="3794640" y="4155027"/>
            <a:ext cx="5727232" cy="2204102"/>
          </a:xfrm>
          <a:prstGeom prst="rect">
            <a:avLst/>
          </a:prstGeom>
          <a:ln>
            <a:solidFill>
              <a:srgbClr val="00B5CC"/>
            </a:solidFill>
            <a:prstDash val="dash"/>
          </a:ln>
        </p:spPr>
      </p:pic>
      <p:sp>
        <p:nvSpPr>
          <p:cNvPr id="1042" name="Rectángulo 1041">
            <a:extLst>
              <a:ext uri="{FF2B5EF4-FFF2-40B4-BE49-F238E27FC236}">
                <a16:creationId xmlns:a16="http://schemas.microsoft.com/office/drawing/2014/main" id="{9C37F294-78AA-F23F-EC49-7F58667C6AF4}"/>
              </a:ext>
            </a:extLst>
          </p:cNvPr>
          <p:cNvSpPr/>
          <p:nvPr/>
        </p:nvSpPr>
        <p:spPr>
          <a:xfrm>
            <a:off x="2688403" y="1795778"/>
            <a:ext cx="7295570" cy="20641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Rectángulo 18">
            <a:extLst>
              <a:ext uri="{FF2B5EF4-FFF2-40B4-BE49-F238E27FC236}">
                <a16:creationId xmlns:a16="http://schemas.microsoft.com/office/drawing/2014/main" id="{D26ED381-EC81-6137-7E17-B323C4F52320}"/>
              </a:ext>
            </a:extLst>
          </p:cNvPr>
          <p:cNvSpPr/>
          <p:nvPr/>
        </p:nvSpPr>
        <p:spPr>
          <a:xfrm>
            <a:off x="3794640" y="4132771"/>
            <a:ext cx="5708957" cy="206417"/>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Rectángulo 19">
            <a:extLst>
              <a:ext uri="{FF2B5EF4-FFF2-40B4-BE49-F238E27FC236}">
                <a16:creationId xmlns:a16="http://schemas.microsoft.com/office/drawing/2014/main" id="{BC8328AB-BB58-F4AB-7EEC-B1EDB242EB0B}"/>
              </a:ext>
            </a:extLst>
          </p:cNvPr>
          <p:cNvSpPr/>
          <p:nvPr/>
        </p:nvSpPr>
        <p:spPr>
          <a:xfrm>
            <a:off x="10624348" y="2365829"/>
            <a:ext cx="479081" cy="1571487"/>
          </a:xfrm>
          <a:prstGeom prst="rect">
            <a:avLst/>
          </a:prstGeom>
          <a:noFill/>
          <a:ln w="57150">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v</a:t>
            </a:r>
            <a:endParaRPr lang="es-PE" dirty="0"/>
          </a:p>
        </p:txBody>
      </p:sp>
      <p:sp>
        <p:nvSpPr>
          <p:cNvPr id="23" name="Rectángulo 22">
            <a:extLst>
              <a:ext uri="{FF2B5EF4-FFF2-40B4-BE49-F238E27FC236}">
                <a16:creationId xmlns:a16="http://schemas.microsoft.com/office/drawing/2014/main" id="{09D794F1-C406-7249-BD1B-C2C4C56329CF}"/>
              </a:ext>
            </a:extLst>
          </p:cNvPr>
          <p:cNvSpPr/>
          <p:nvPr/>
        </p:nvSpPr>
        <p:spPr>
          <a:xfrm>
            <a:off x="9177618" y="2053141"/>
            <a:ext cx="161364" cy="206417"/>
          </a:xfrm>
          <a:prstGeom prst="rect">
            <a:avLst/>
          </a:prstGeom>
          <a:noFill/>
          <a:ln w="38100">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v</a:t>
            </a:r>
            <a:endParaRPr lang="es-PE" dirty="0"/>
          </a:p>
        </p:txBody>
      </p:sp>
      <p:sp>
        <p:nvSpPr>
          <p:cNvPr id="24" name="Rectángulo 23">
            <a:extLst>
              <a:ext uri="{FF2B5EF4-FFF2-40B4-BE49-F238E27FC236}">
                <a16:creationId xmlns:a16="http://schemas.microsoft.com/office/drawing/2014/main" id="{993EE892-44FF-9206-9561-D3D7DED5125A}"/>
              </a:ext>
            </a:extLst>
          </p:cNvPr>
          <p:cNvSpPr/>
          <p:nvPr/>
        </p:nvSpPr>
        <p:spPr>
          <a:xfrm>
            <a:off x="2688404" y="4132771"/>
            <a:ext cx="940948" cy="216357"/>
          </a:xfrm>
          <a:prstGeom prst="rect">
            <a:avLst/>
          </a:prstGeom>
          <a:noFill/>
          <a:ln w="57150">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t>v</a:t>
            </a:r>
            <a:endParaRPr lang="es-PE" dirty="0"/>
          </a:p>
        </p:txBody>
      </p:sp>
    </p:spTree>
    <p:extLst>
      <p:ext uri="{BB962C8B-B14F-4D97-AF65-F5344CB8AC3E}">
        <p14:creationId xmlns:p14="http://schemas.microsoft.com/office/powerpoint/2010/main" val="284518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B86B428-9D68-FA1C-03EC-80DAF20C8695}"/>
              </a:ext>
            </a:extLst>
          </p:cNvPr>
          <p:cNvSpPr/>
          <p:nvPr/>
        </p:nvSpPr>
        <p:spPr>
          <a:xfrm>
            <a:off x="7112338" y="0"/>
            <a:ext cx="5079662" cy="6858000"/>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Google Shape;244;p23">
            <a:extLst>
              <a:ext uri="{FF2B5EF4-FFF2-40B4-BE49-F238E27FC236}">
                <a16:creationId xmlns:a16="http://schemas.microsoft.com/office/drawing/2014/main" id="{10D7CF41-F85A-BF1C-41BE-B527659F87E2}"/>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7" name="Google Shape;238;p23">
            <a:extLst>
              <a:ext uri="{FF2B5EF4-FFF2-40B4-BE49-F238E27FC236}">
                <a16:creationId xmlns:a16="http://schemas.microsoft.com/office/drawing/2014/main" id="{42B687CF-983D-A3D9-9E72-C39FBE3DAF71}"/>
              </a:ext>
            </a:extLst>
          </p:cNvPr>
          <p:cNvSpPr txBox="1"/>
          <p:nvPr/>
        </p:nvSpPr>
        <p:spPr>
          <a:xfrm>
            <a:off x="836909" y="727656"/>
            <a:ext cx="6603024"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Recepción Integrada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3" name="CuadroTexto 4">
            <a:extLst>
              <a:ext uri="{FF2B5EF4-FFF2-40B4-BE49-F238E27FC236}">
                <a16:creationId xmlns:a16="http://schemas.microsoft.com/office/drawing/2014/main" id="{D6A9E413-202D-9196-1762-D957D4184465}"/>
              </a:ext>
            </a:extLst>
          </p:cNvPr>
          <p:cNvSpPr txBox="1"/>
          <p:nvPr/>
        </p:nvSpPr>
        <p:spPr>
          <a:xfrm>
            <a:off x="7836901" y="1679017"/>
            <a:ext cx="3668805" cy="280076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rtl="0">
              <a:spcBef>
                <a:spcPts val="0"/>
              </a:spcBef>
              <a:spcAft>
                <a:spcPts val="0"/>
              </a:spcAft>
            </a:pPr>
            <a:r>
              <a:rPr lang="es-MX" sz="1600" dirty="0">
                <a:latin typeface="Instrument Sans" pitchFamily="2" charset="0"/>
              </a:rPr>
              <a:t>Nuestra solución brinda la posibilidad de realizar las acciones y reglas de la </a:t>
            </a:r>
            <a:r>
              <a:rPr lang="es-MX" sz="1600" b="1" dirty="0">
                <a:latin typeface="Instrument Sans" pitchFamily="2" charset="0"/>
              </a:rPr>
              <a:t>recepción avanzada, integrándose a un sistema externo o ERP</a:t>
            </a:r>
            <a:r>
              <a:rPr lang="es-MX" sz="1600" dirty="0">
                <a:latin typeface="Instrument Sans" pitchFamily="2" charset="0"/>
              </a:rPr>
              <a:t>. Esto quiere decir que, al momento de ejecutar las validaciones para la ejecución de alguna acción, nuestra solución se integrará directamente con el ERP para realizar las acciones que se requieran sobre el documento.</a:t>
            </a:r>
            <a:endParaRPr lang="es-CO" sz="1600" dirty="0">
              <a:latin typeface="Instrument Sans" pitchFamily="2" charset="0"/>
            </a:endParaRPr>
          </a:p>
        </p:txBody>
      </p:sp>
      <p:grpSp>
        <p:nvGrpSpPr>
          <p:cNvPr id="14402" name="Grupo 14401">
            <a:extLst>
              <a:ext uri="{FF2B5EF4-FFF2-40B4-BE49-F238E27FC236}">
                <a16:creationId xmlns:a16="http://schemas.microsoft.com/office/drawing/2014/main" id="{CF522672-8BA5-45EF-CAC4-8993DA9C975F}"/>
              </a:ext>
            </a:extLst>
          </p:cNvPr>
          <p:cNvGrpSpPr/>
          <p:nvPr/>
        </p:nvGrpSpPr>
        <p:grpSpPr>
          <a:xfrm>
            <a:off x="298792" y="1679017"/>
            <a:ext cx="6587944" cy="4916939"/>
            <a:chOff x="383852" y="1728408"/>
            <a:chExt cx="6587944" cy="4916939"/>
          </a:xfrm>
        </p:grpSpPr>
        <p:sp>
          <p:nvSpPr>
            <p:cNvPr id="5" name="Rectángulo: esquinas redondeadas 4">
              <a:extLst>
                <a:ext uri="{FF2B5EF4-FFF2-40B4-BE49-F238E27FC236}">
                  <a16:creationId xmlns:a16="http://schemas.microsoft.com/office/drawing/2014/main" id="{01864122-A19C-6FCE-ECAE-E21FC619C9D8}"/>
                </a:ext>
              </a:extLst>
            </p:cNvPr>
            <p:cNvSpPr/>
            <p:nvPr/>
          </p:nvSpPr>
          <p:spPr>
            <a:xfrm>
              <a:off x="5429809" y="2140826"/>
              <a:ext cx="1512521" cy="4504521"/>
            </a:xfrm>
            <a:prstGeom prst="roundRect">
              <a:avLst>
                <a:gd name="adj" fmla="val 4929"/>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8" name="Rectángulo: esquinas redondeadas 7">
              <a:extLst>
                <a:ext uri="{FF2B5EF4-FFF2-40B4-BE49-F238E27FC236}">
                  <a16:creationId xmlns:a16="http://schemas.microsoft.com/office/drawing/2014/main" id="{9154D736-5A00-E917-65F5-94DEC90C3C8B}"/>
                </a:ext>
              </a:extLst>
            </p:cNvPr>
            <p:cNvSpPr/>
            <p:nvPr/>
          </p:nvSpPr>
          <p:spPr>
            <a:xfrm>
              <a:off x="383852" y="2140826"/>
              <a:ext cx="2359210" cy="4504521"/>
            </a:xfrm>
            <a:prstGeom prst="roundRect">
              <a:avLst>
                <a:gd name="adj" fmla="val 4929"/>
              </a:avLst>
            </a:prstGeom>
            <a:solidFill>
              <a:schemeClr val="accent6">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9" name="Rectángulo: esquinas redondeadas 8">
              <a:extLst>
                <a:ext uri="{FF2B5EF4-FFF2-40B4-BE49-F238E27FC236}">
                  <a16:creationId xmlns:a16="http://schemas.microsoft.com/office/drawing/2014/main" id="{8A9DE004-89C8-E9AB-16BF-424E9BB0935B}"/>
                </a:ext>
              </a:extLst>
            </p:cNvPr>
            <p:cNvSpPr/>
            <p:nvPr/>
          </p:nvSpPr>
          <p:spPr>
            <a:xfrm>
              <a:off x="2802709" y="2140826"/>
              <a:ext cx="2574079" cy="4504521"/>
            </a:xfrm>
            <a:prstGeom prst="roundRect">
              <a:avLst>
                <a:gd name="adj" fmla="val 49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pic>
          <p:nvPicPr>
            <p:cNvPr id="10" name="Picture 2" descr="fase-1">
              <a:extLst>
                <a:ext uri="{FF2B5EF4-FFF2-40B4-BE49-F238E27FC236}">
                  <a16:creationId xmlns:a16="http://schemas.microsoft.com/office/drawing/2014/main" id="{F91DF967-A122-4110-4504-8B5D20D1B16E}"/>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31613" t="20460" r="47879" b="67071"/>
            <a:stretch/>
          </p:blipFill>
          <p:spPr bwMode="auto">
            <a:xfrm>
              <a:off x="3442016" y="2134568"/>
              <a:ext cx="1372322" cy="413220"/>
            </a:xfrm>
            <a:prstGeom prst="roundRect">
              <a:avLst/>
            </a:prstGeom>
            <a:noFill/>
            <a:extLst>
              <a:ext uri="{909E8E84-426E-40DD-AFC4-6F175D3DCCD1}">
                <a14:hiddenFill xmlns:a14="http://schemas.microsoft.com/office/drawing/2010/main">
                  <a:solidFill>
                    <a:srgbClr val="FFFFFF"/>
                  </a:solidFill>
                </a14:hiddenFill>
              </a:ext>
            </a:extLst>
          </p:spPr>
        </p:pic>
        <p:sp>
          <p:nvSpPr>
            <p:cNvPr id="11" name="Google Shape;835;p21">
              <a:extLst>
                <a:ext uri="{FF2B5EF4-FFF2-40B4-BE49-F238E27FC236}">
                  <a16:creationId xmlns:a16="http://schemas.microsoft.com/office/drawing/2014/main" id="{69D4A6FD-EE80-5D44-733B-21811759E536}"/>
                </a:ext>
              </a:extLst>
            </p:cNvPr>
            <p:cNvSpPr/>
            <p:nvPr/>
          </p:nvSpPr>
          <p:spPr>
            <a:xfrm>
              <a:off x="394215" y="1728408"/>
              <a:ext cx="2359980" cy="306422"/>
            </a:xfrm>
            <a:prstGeom prst="roundRect">
              <a:avLst/>
            </a:prstGeom>
            <a:solidFill>
              <a:schemeClr val="accent1"/>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EMISORES</a:t>
              </a:r>
              <a:endParaRPr lang="es-MX" sz="1200" dirty="0">
                <a:latin typeface="Outfit" pitchFamily="2" charset="0"/>
                <a:sym typeface="Quattrocento Sans"/>
              </a:endParaRPr>
            </a:p>
          </p:txBody>
        </p:sp>
        <p:sp>
          <p:nvSpPr>
            <p:cNvPr id="12" name="Google Shape;835;p21">
              <a:extLst>
                <a:ext uri="{FF2B5EF4-FFF2-40B4-BE49-F238E27FC236}">
                  <a16:creationId xmlns:a16="http://schemas.microsoft.com/office/drawing/2014/main" id="{400FCC4B-7017-79D1-DA0F-239F6204E1EF}"/>
                </a:ext>
              </a:extLst>
            </p:cNvPr>
            <p:cNvSpPr/>
            <p:nvPr/>
          </p:nvSpPr>
          <p:spPr>
            <a:xfrm>
              <a:off x="5425805" y="1728408"/>
              <a:ext cx="1525078" cy="306422"/>
            </a:xfrm>
            <a:prstGeom prst="roundRect">
              <a:avLst/>
            </a:prstGeom>
            <a:solidFill>
              <a:schemeClr val="accent3"/>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RECEPTORES</a:t>
              </a:r>
              <a:endParaRPr lang="es-MX" sz="1200" dirty="0">
                <a:latin typeface="Outfit" pitchFamily="2" charset="0"/>
                <a:sym typeface="Quattrocento Sans"/>
              </a:endParaRPr>
            </a:p>
          </p:txBody>
        </p:sp>
        <p:sp>
          <p:nvSpPr>
            <p:cNvPr id="13" name="Google Shape;835;p21">
              <a:extLst>
                <a:ext uri="{FF2B5EF4-FFF2-40B4-BE49-F238E27FC236}">
                  <a16:creationId xmlns:a16="http://schemas.microsoft.com/office/drawing/2014/main" id="{877173BB-8377-D42D-9C39-3F89C7A99F3C}"/>
                </a:ext>
              </a:extLst>
            </p:cNvPr>
            <p:cNvSpPr/>
            <p:nvPr/>
          </p:nvSpPr>
          <p:spPr>
            <a:xfrm>
              <a:off x="2812035" y="1728408"/>
              <a:ext cx="2555930" cy="306422"/>
            </a:xfrm>
            <a:prstGeom prst="roundRect">
              <a:avLst/>
            </a:prstGeom>
            <a:solidFill>
              <a:schemeClr val="accent4">
                <a:lumMod val="75000"/>
              </a:schemeClr>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200" dirty="0">
                  <a:latin typeface="Outfit" pitchFamily="2" charset="0"/>
                </a:rPr>
                <a:t>PROVEEDOR TECNOLÓGICO</a:t>
              </a:r>
              <a:endParaRPr lang="es-MX" sz="1200" dirty="0">
                <a:latin typeface="Outfit" pitchFamily="2" charset="0"/>
                <a:sym typeface="Quattrocento Sans"/>
              </a:endParaRPr>
            </a:p>
          </p:txBody>
        </p:sp>
        <p:sp>
          <p:nvSpPr>
            <p:cNvPr id="14" name="CuadroTexto 17">
              <a:extLst>
                <a:ext uri="{FF2B5EF4-FFF2-40B4-BE49-F238E27FC236}">
                  <a16:creationId xmlns:a16="http://schemas.microsoft.com/office/drawing/2014/main" id="{E210F7D5-A2EE-5675-D2E7-6CF03EA266F0}"/>
                </a:ext>
              </a:extLst>
            </p:cNvPr>
            <p:cNvSpPr txBox="1"/>
            <p:nvPr/>
          </p:nvSpPr>
          <p:spPr>
            <a:xfrm>
              <a:off x="1680014" y="3561350"/>
              <a:ext cx="991371"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800" dirty="0">
                  <a:solidFill>
                    <a:srgbClr val="014464"/>
                  </a:solidFill>
                  <a:latin typeface="Outfit" pitchFamily="2" charset="0"/>
                  <a:ea typeface="Tahoma" panose="020B0604030504040204" pitchFamily="34" charset="0"/>
                  <a:cs typeface="Tahoma" panose="020B0604030504040204" pitchFamily="34" charset="0"/>
                </a:rPr>
                <a:t>Emisión documento y envío de correo electrónico para radicación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4370" name="Rectángulo: esquinas redondeadas 14369">
              <a:extLst>
                <a:ext uri="{FF2B5EF4-FFF2-40B4-BE49-F238E27FC236}">
                  <a16:creationId xmlns:a16="http://schemas.microsoft.com/office/drawing/2014/main" id="{E05F942A-0342-2189-4F57-B1C9F2A44861}"/>
                </a:ext>
              </a:extLst>
            </p:cNvPr>
            <p:cNvSpPr/>
            <p:nvPr/>
          </p:nvSpPr>
          <p:spPr>
            <a:xfrm>
              <a:off x="4403242" y="4841397"/>
              <a:ext cx="760907"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15" name="CuadroTexto 17">
              <a:extLst>
                <a:ext uri="{FF2B5EF4-FFF2-40B4-BE49-F238E27FC236}">
                  <a16:creationId xmlns:a16="http://schemas.microsoft.com/office/drawing/2014/main" id="{134A99A4-589E-B3BC-BD34-4468C76407DA}"/>
                </a:ext>
              </a:extLst>
            </p:cNvPr>
            <p:cNvSpPr txBox="1"/>
            <p:nvPr/>
          </p:nvSpPr>
          <p:spPr>
            <a:xfrm>
              <a:off x="841242" y="4670250"/>
              <a:ext cx="1161089"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800" dirty="0">
                  <a:solidFill>
                    <a:srgbClr val="014464"/>
                  </a:solidFill>
                  <a:latin typeface="Outfit" pitchFamily="2" charset="0"/>
                  <a:ea typeface="Tahoma" panose="020B0604030504040204" pitchFamily="34" charset="0"/>
                  <a:cs typeface="Tahoma" panose="020B0604030504040204" pitchFamily="34" charset="0"/>
                </a:rPr>
                <a:t>Respuesta evento/acciones sobre los documentos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6" name="CuadroTexto 17">
              <a:extLst>
                <a:ext uri="{FF2B5EF4-FFF2-40B4-BE49-F238E27FC236}">
                  <a16:creationId xmlns:a16="http://schemas.microsoft.com/office/drawing/2014/main" id="{E1518183-614C-5313-2447-9D50C3AA1229}"/>
                </a:ext>
              </a:extLst>
            </p:cNvPr>
            <p:cNvSpPr txBox="1"/>
            <p:nvPr/>
          </p:nvSpPr>
          <p:spPr>
            <a:xfrm>
              <a:off x="5787894" y="2219380"/>
              <a:ext cx="1183902"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Consulta, recibo y acepción/rechazo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4368" name="Rectángulo: esquinas redondeadas 14367">
              <a:extLst>
                <a:ext uri="{FF2B5EF4-FFF2-40B4-BE49-F238E27FC236}">
                  <a16:creationId xmlns:a16="http://schemas.microsoft.com/office/drawing/2014/main" id="{585F4D3C-4F37-3F15-5811-A87CB6DEDA3B}"/>
                </a:ext>
              </a:extLst>
            </p:cNvPr>
            <p:cNvSpPr/>
            <p:nvPr/>
          </p:nvSpPr>
          <p:spPr>
            <a:xfrm>
              <a:off x="4403242" y="2663329"/>
              <a:ext cx="760907"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17" name="CuadroTexto 17">
              <a:extLst>
                <a:ext uri="{FF2B5EF4-FFF2-40B4-BE49-F238E27FC236}">
                  <a16:creationId xmlns:a16="http://schemas.microsoft.com/office/drawing/2014/main" id="{EE8CE176-34E6-111E-718E-5C4B1B97F9D4}"/>
                </a:ext>
              </a:extLst>
            </p:cNvPr>
            <p:cNvSpPr txBox="1"/>
            <p:nvPr/>
          </p:nvSpPr>
          <p:spPr>
            <a:xfrm>
              <a:off x="4199602" y="5612099"/>
              <a:ext cx="1207735"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Documentos NO RADICADOS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8" name="CuadroTexto 17">
              <a:extLst>
                <a:ext uri="{FF2B5EF4-FFF2-40B4-BE49-F238E27FC236}">
                  <a16:creationId xmlns:a16="http://schemas.microsoft.com/office/drawing/2014/main" id="{415D09BB-EC77-6B90-9A86-2528C0D2905A}"/>
                </a:ext>
              </a:extLst>
            </p:cNvPr>
            <p:cNvSpPr txBox="1"/>
            <p:nvPr/>
          </p:nvSpPr>
          <p:spPr>
            <a:xfrm>
              <a:off x="4361531" y="3365463"/>
              <a:ext cx="830325"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Recepción documento INBOX</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19" name="Imagen 18" descr="Forma, Círculo&#10;&#10;Descripción generada automáticamente">
              <a:extLst>
                <a:ext uri="{FF2B5EF4-FFF2-40B4-BE49-F238E27FC236}">
                  <a16:creationId xmlns:a16="http://schemas.microsoft.com/office/drawing/2014/main" id="{5DBFFAF2-5324-303B-E265-A1017EC754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363" y="2553657"/>
              <a:ext cx="996546" cy="996546"/>
            </a:xfrm>
            <a:prstGeom prst="rect">
              <a:avLst/>
            </a:prstGeom>
          </p:spPr>
        </p:pic>
        <p:sp>
          <p:nvSpPr>
            <p:cNvPr id="20" name="CuadroTexto 17">
              <a:extLst>
                <a:ext uri="{FF2B5EF4-FFF2-40B4-BE49-F238E27FC236}">
                  <a16:creationId xmlns:a16="http://schemas.microsoft.com/office/drawing/2014/main" id="{FF9CE705-F9CE-F665-8F51-41973691E5E4}"/>
                </a:ext>
              </a:extLst>
            </p:cNvPr>
            <p:cNvSpPr txBox="1"/>
            <p:nvPr/>
          </p:nvSpPr>
          <p:spPr>
            <a:xfrm>
              <a:off x="3938882" y="5328439"/>
              <a:ext cx="60014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Fallido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1" name="CuadroTexto 20">
              <a:extLst>
                <a:ext uri="{FF2B5EF4-FFF2-40B4-BE49-F238E27FC236}">
                  <a16:creationId xmlns:a16="http://schemas.microsoft.com/office/drawing/2014/main" id="{3D6052C5-4F68-E057-70D7-23B620D7DFAA}"/>
                </a:ext>
              </a:extLst>
            </p:cNvPr>
            <p:cNvSpPr txBox="1"/>
            <p:nvPr/>
          </p:nvSpPr>
          <p:spPr>
            <a:xfrm>
              <a:off x="3973226" y="2896388"/>
              <a:ext cx="60014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Exitoso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2" name="CuadroTexto 17">
              <a:extLst>
                <a:ext uri="{FF2B5EF4-FFF2-40B4-BE49-F238E27FC236}">
                  <a16:creationId xmlns:a16="http://schemas.microsoft.com/office/drawing/2014/main" id="{E00F98A3-4DC2-A81F-D796-1D9CE22BE1D2}"/>
                </a:ext>
              </a:extLst>
            </p:cNvPr>
            <p:cNvSpPr txBox="1"/>
            <p:nvPr/>
          </p:nvSpPr>
          <p:spPr>
            <a:xfrm>
              <a:off x="2799191" y="4575223"/>
              <a:ext cx="118895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Verificación documento según normativas DIAN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3" name="CuadroTexto 17">
              <a:extLst>
                <a:ext uri="{FF2B5EF4-FFF2-40B4-BE49-F238E27FC236}">
                  <a16:creationId xmlns:a16="http://schemas.microsoft.com/office/drawing/2014/main" id="{DE670EF3-E6B3-23C1-31C6-F9A942AA6521}"/>
                </a:ext>
              </a:extLst>
            </p:cNvPr>
            <p:cNvSpPr txBox="1"/>
            <p:nvPr/>
          </p:nvSpPr>
          <p:spPr>
            <a:xfrm>
              <a:off x="5809844" y="3227795"/>
              <a:ext cx="821413"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USUARIO FINAL</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24" name="Imagen 23" descr="Icono&#10;&#10;Descripción generada automáticamente">
              <a:extLst>
                <a:ext uri="{FF2B5EF4-FFF2-40B4-BE49-F238E27FC236}">
                  <a16:creationId xmlns:a16="http://schemas.microsoft.com/office/drawing/2014/main" id="{DCD6B078-B63B-763F-733F-8C6829D49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8170" y="2811154"/>
              <a:ext cx="491725" cy="554309"/>
            </a:xfrm>
            <a:prstGeom prst="rect">
              <a:avLst/>
            </a:prstGeom>
          </p:spPr>
        </p:pic>
        <p:pic>
          <p:nvPicPr>
            <p:cNvPr id="25" name="Imagen 24" descr="Icono&#10;&#10;Descripción generada automáticamente">
              <a:extLst>
                <a:ext uri="{FF2B5EF4-FFF2-40B4-BE49-F238E27FC236}">
                  <a16:creationId xmlns:a16="http://schemas.microsoft.com/office/drawing/2014/main" id="{E5FD0A60-E3C4-6F50-32EC-8B10A3691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8819" y="5053010"/>
              <a:ext cx="491725" cy="554309"/>
            </a:xfrm>
            <a:prstGeom prst="rect">
              <a:avLst/>
            </a:prstGeom>
          </p:spPr>
        </p:pic>
        <p:pic>
          <p:nvPicPr>
            <p:cNvPr id="26" name="Imagen 25" descr="Icono&#10;&#10;Descripción generada automáticamente">
              <a:extLst>
                <a:ext uri="{FF2B5EF4-FFF2-40B4-BE49-F238E27FC236}">
                  <a16:creationId xmlns:a16="http://schemas.microsoft.com/office/drawing/2014/main" id="{11DCDA43-99D8-E9DA-6A91-CA098F622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156" y="3915719"/>
              <a:ext cx="634773" cy="659504"/>
            </a:xfrm>
            <a:prstGeom prst="rect">
              <a:avLst/>
            </a:prstGeom>
          </p:spPr>
        </p:pic>
        <p:sp>
          <p:nvSpPr>
            <p:cNvPr id="14376" name="Rectángulo 14375">
              <a:extLst>
                <a:ext uri="{FF2B5EF4-FFF2-40B4-BE49-F238E27FC236}">
                  <a16:creationId xmlns:a16="http://schemas.microsoft.com/office/drawing/2014/main" id="{C2BAC963-936B-2103-BFE9-2378097D8916}"/>
                </a:ext>
              </a:extLst>
            </p:cNvPr>
            <p:cNvSpPr/>
            <p:nvPr/>
          </p:nvSpPr>
          <p:spPr>
            <a:xfrm flipV="1">
              <a:off x="1026075" y="3193402"/>
              <a:ext cx="1307878" cy="281727"/>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7" name="Conector: angular 26">
              <a:extLst>
                <a:ext uri="{FF2B5EF4-FFF2-40B4-BE49-F238E27FC236}">
                  <a16:creationId xmlns:a16="http://schemas.microsoft.com/office/drawing/2014/main" id="{946B45A5-7131-7882-3651-D29141D2C932}"/>
                </a:ext>
              </a:extLst>
            </p:cNvPr>
            <p:cNvCxnSpPr>
              <a:cxnSpLocks/>
              <a:stCxn id="46" idx="3"/>
              <a:endCxn id="19" idx="1"/>
            </p:cNvCxnSpPr>
            <p:nvPr/>
          </p:nvCxnSpPr>
          <p:spPr>
            <a:xfrm flipV="1">
              <a:off x="5395486" y="3051930"/>
              <a:ext cx="302877" cy="661788"/>
            </a:xfrm>
            <a:prstGeom prst="bentConnector3">
              <a:avLst>
                <a:gd name="adj1" fmla="val 50000"/>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Conector: angular 28">
              <a:extLst>
                <a:ext uri="{FF2B5EF4-FFF2-40B4-BE49-F238E27FC236}">
                  <a16:creationId xmlns:a16="http://schemas.microsoft.com/office/drawing/2014/main" id="{AA63DF11-1FF0-8D2E-2B04-203B00F32EDF}"/>
                </a:ext>
              </a:extLst>
            </p:cNvPr>
            <p:cNvCxnSpPr>
              <a:cxnSpLocks/>
              <a:stCxn id="26" idx="3"/>
              <a:endCxn id="24" idx="1"/>
            </p:cNvCxnSpPr>
            <p:nvPr/>
          </p:nvCxnSpPr>
          <p:spPr>
            <a:xfrm flipV="1">
              <a:off x="3789929" y="3088309"/>
              <a:ext cx="788241" cy="1157162"/>
            </a:xfrm>
            <a:prstGeom prst="bentConnector3">
              <a:avLst>
                <a:gd name="adj1" fmla="val 50000"/>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Conector: angular 29">
              <a:extLst>
                <a:ext uri="{FF2B5EF4-FFF2-40B4-BE49-F238E27FC236}">
                  <a16:creationId xmlns:a16="http://schemas.microsoft.com/office/drawing/2014/main" id="{6E99760C-8B87-2DB4-B185-375FFF717B7D}"/>
                </a:ext>
              </a:extLst>
            </p:cNvPr>
            <p:cNvCxnSpPr>
              <a:cxnSpLocks/>
              <a:stCxn id="26" idx="3"/>
              <a:endCxn id="25" idx="1"/>
            </p:cNvCxnSpPr>
            <p:nvPr/>
          </p:nvCxnSpPr>
          <p:spPr>
            <a:xfrm>
              <a:off x="3789929" y="4245471"/>
              <a:ext cx="788890" cy="1084694"/>
            </a:xfrm>
            <a:prstGeom prst="bentConnector3">
              <a:avLst>
                <a:gd name="adj1" fmla="val 50000"/>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31" name="Imagen 30" descr="Icono&#10;&#10;Descripción generada automáticamente">
              <a:extLst>
                <a:ext uri="{FF2B5EF4-FFF2-40B4-BE49-F238E27FC236}">
                  <a16:creationId xmlns:a16="http://schemas.microsoft.com/office/drawing/2014/main" id="{7DAEF2AC-0250-B5C4-159E-E96B196C9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74472" y="2737005"/>
              <a:ext cx="697804" cy="461678"/>
            </a:xfrm>
            <a:prstGeom prst="rect">
              <a:avLst/>
            </a:prstGeom>
          </p:spPr>
        </p:pic>
        <p:sp>
          <p:nvSpPr>
            <p:cNvPr id="39" name="CuadroTexto 17">
              <a:extLst>
                <a:ext uri="{FF2B5EF4-FFF2-40B4-BE49-F238E27FC236}">
                  <a16:creationId xmlns:a16="http://schemas.microsoft.com/office/drawing/2014/main" id="{A438D467-9731-6F74-52D0-EEB9DDA3E4FC}"/>
                </a:ext>
              </a:extLst>
            </p:cNvPr>
            <p:cNvSpPr txBox="1"/>
            <p:nvPr/>
          </p:nvSpPr>
          <p:spPr>
            <a:xfrm>
              <a:off x="2175699" y="3377770"/>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1</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0" name="CuadroTexto 17">
              <a:extLst>
                <a:ext uri="{FF2B5EF4-FFF2-40B4-BE49-F238E27FC236}">
                  <a16:creationId xmlns:a16="http://schemas.microsoft.com/office/drawing/2014/main" id="{447D5FF5-BB79-3004-4CB3-D31844A77CD5}"/>
                </a:ext>
              </a:extLst>
            </p:cNvPr>
            <p:cNvSpPr txBox="1"/>
            <p:nvPr/>
          </p:nvSpPr>
          <p:spPr>
            <a:xfrm>
              <a:off x="952908" y="4368947"/>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5</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1" name="CuadroTexto 17">
              <a:extLst>
                <a:ext uri="{FF2B5EF4-FFF2-40B4-BE49-F238E27FC236}">
                  <a16:creationId xmlns:a16="http://schemas.microsoft.com/office/drawing/2014/main" id="{529AB311-604D-7328-90C4-668B2B3D140B}"/>
                </a:ext>
              </a:extLst>
            </p:cNvPr>
            <p:cNvSpPr txBox="1"/>
            <p:nvPr/>
          </p:nvSpPr>
          <p:spPr>
            <a:xfrm>
              <a:off x="3798574" y="3885244"/>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2</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42" name="CuadroTexto 17">
              <a:extLst>
                <a:ext uri="{FF2B5EF4-FFF2-40B4-BE49-F238E27FC236}">
                  <a16:creationId xmlns:a16="http://schemas.microsoft.com/office/drawing/2014/main" id="{1A0363E2-79F6-6A81-C4BF-98BBE446B9FA}"/>
                </a:ext>
              </a:extLst>
            </p:cNvPr>
            <p:cNvSpPr txBox="1"/>
            <p:nvPr/>
          </p:nvSpPr>
          <p:spPr>
            <a:xfrm>
              <a:off x="5607049" y="2234607"/>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4</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grpSp>
          <p:nvGrpSpPr>
            <p:cNvPr id="14382" name="Grupo 14381">
              <a:extLst>
                <a:ext uri="{FF2B5EF4-FFF2-40B4-BE49-F238E27FC236}">
                  <a16:creationId xmlns:a16="http://schemas.microsoft.com/office/drawing/2014/main" id="{7F70C5F5-A008-C99A-AA55-BCD69E289E42}"/>
                </a:ext>
              </a:extLst>
            </p:cNvPr>
            <p:cNvGrpSpPr/>
            <p:nvPr/>
          </p:nvGrpSpPr>
          <p:grpSpPr>
            <a:xfrm>
              <a:off x="981654" y="2367650"/>
              <a:ext cx="996546" cy="1051612"/>
              <a:chOff x="1046800" y="4592696"/>
              <a:chExt cx="996546" cy="1051612"/>
            </a:xfrm>
          </p:grpSpPr>
          <p:pic>
            <p:nvPicPr>
              <p:cNvPr id="28" name="Imagen 27" descr="Forma, Círculo&#10;&#10;Descripción generada automáticamente">
                <a:extLst>
                  <a:ext uri="{FF2B5EF4-FFF2-40B4-BE49-F238E27FC236}">
                    <a16:creationId xmlns:a16="http://schemas.microsoft.com/office/drawing/2014/main" id="{AA114D8E-C722-3461-C304-5B86CB988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0" y="4592696"/>
                <a:ext cx="996546" cy="996546"/>
              </a:xfrm>
              <a:prstGeom prst="rect">
                <a:avLst/>
              </a:prstGeom>
            </p:spPr>
          </p:pic>
          <p:sp>
            <p:nvSpPr>
              <p:cNvPr id="38" name="CuadroTexto 17">
                <a:extLst>
                  <a:ext uri="{FF2B5EF4-FFF2-40B4-BE49-F238E27FC236}">
                    <a16:creationId xmlns:a16="http://schemas.microsoft.com/office/drawing/2014/main" id="{02738056-76A6-0CE1-AE96-9570227DD996}"/>
                  </a:ext>
                </a:extLst>
              </p:cNvPr>
              <p:cNvSpPr txBox="1"/>
              <p:nvPr/>
            </p:nvSpPr>
            <p:spPr>
              <a:xfrm>
                <a:off x="1142668" y="5398087"/>
                <a:ext cx="821413"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EMISOR</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43" name="Imagen 42" descr="Imagen que contiene Icono&#10;&#10;Descripción generada automáticamente">
                <a:extLst>
                  <a:ext uri="{FF2B5EF4-FFF2-40B4-BE49-F238E27FC236}">
                    <a16:creationId xmlns:a16="http://schemas.microsoft.com/office/drawing/2014/main" id="{6B7B4176-2B9C-BB66-06AA-58F5CBD765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122" y="4742913"/>
                <a:ext cx="667901" cy="620194"/>
              </a:xfrm>
              <a:prstGeom prst="rect">
                <a:avLst/>
              </a:prstGeom>
            </p:spPr>
          </p:pic>
        </p:grpSp>
        <p:sp>
          <p:nvSpPr>
            <p:cNvPr id="44" name="CuadroTexto 17">
              <a:extLst>
                <a:ext uri="{FF2B5EF4-FFF2-40B4-BE49-F238E27FC236}">
                  <a16:creationId xmlns:a16="http://schemas.microsoft.com/office/drawing/2014/main" id="{78EA735D-5587-2CB1-6D3A-54DC61AE81DA}"/>
                </a:ext>
              </a:extLst>
            </p:cNvPr>
            <p:cNvSpPr txBox="1"/>
            <p:nvPr/>
          </p:nvSpPr>
          <p:spPr>
            <a:xfrm>
              <a:off x="5560503" y="4018605"/>
              <a:ext cx="1326556" cy="95410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s-MX" sz="800" dirty="0">
                  <a:solidFill>
                    <a:srgbClr val="014464"/>
                  </a:solidFill>
                  <a:latin typeface="Outfit" pitchFamily="2" charset="0"/>
                  <a:ea typeface="Tahoma" panose="020B0604030504040204" pitchFamily="34" charset="0"/>
                  <a:cs typeface="Tahoma" panose="020B0604030504040204" pitchFamily="34" charset="0"/>
                </a:rPr>
                <a:t>Envío de reglas a </a:t>
              </a:r>
              <a:r>
                <a:rPr lang="es-MX" sz="800" b="1" dirty="0">
                  <a:solidFill>
                    <a:srgbClr val="014464"/>
                  </a:solidFill>
                  <a:latin typeface="Outfit" pitchFamily="2" charset="0"/>
                  <a:ea typeface="Tahoma" panose="020B0604030504040204" pitchFamily="34" charset="0"/>
                  <a:cs typeface="Tahoma" panose="020B0604030504040204" pitchFamily="34" charset="0"/>
                </a:rPr>
                <a:t>validar, respuesta de reglas validadas, dependiendo </a:t>
              </a:r>
              <a:r>
                <a:rPr lang="es-MX" sz="800" dirty="0">
                  <a:solidFill>
                    <a:srgbClr val="014464"/>
                  </a:solidFill>
                  <a:latin typeface="Outfit" pitchFamily="2" charset="0"/>
                  <a:ea typeface="Tahoma" panose="020B0604030504040204" pitchFamily="34" charset="0"/>
                  <a:cs typeface="Tahoma" panose="020B0604030504040204" pitchFamily="34" charset="0"/>
                </a:rPr>
                <a:t>de resultado PLCOLAB podrá tomar acciones automáticas sobre el  documento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46" name="Rectángulo 45">
              <a:extLst>
                <a:ext uri="{FF2B5EF4-FFF2-40B4-BE49-F238E27FC236}">
                  <a16:creationId xmlns:a16="http://schemas.microsoft.com/office/drawing/2014/main" id="{40F8F6D1-3BDA-3334-560F-9290BEE40BDF}"/>
                </a:ext>
              </a:extLst>
            </p:cNvPr>
            <p:cNvSpPr/>
            <p:nvPr/>
          </p:nvSpPr>
          <p:spPr>
            <a:xfrm flipV="1">
              <a:off x="5244877" y="3572855"/>
              <a:ext cx="150609" cy="281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CuadroTexto 17">
              <a:extLst>
                <a:ext uri="{FF2B5EF4-FFF2-40B4-BE49-F238E27FC236}">
                  <a16:creationId xmlns:a16="http://schemas.microsoft.com/office/drawing/2014/main" id="{A64C2F96-447F-F0F4-1F0F-609B781F5470}"/>
                </a:ext>
              </a:extLst>
            </p:cNvPr>
            <p:cNvSpPr txBox="1"/>
            <p:nvPr/>
          </p:nvSpPr>
          <p:spPr>
            <a:xfrm>
              <a:off x="5288562" y="4783614"/>
              <a:ext cx="305620" cy="296991"/>
            </a:xfrm>
            <a:prstGeom prst="ellipse">
              <a:avLst/>
            </a:prstGeom>
            <a:solidFill>
              <a:schemeClr val="accent4"/>
            </a:solidFill>
          </p:spPr>
          <p:txBody>
            <a:bodyPr wrap="square" lIns="0" tIns="36000" rIns="0" bIns="3600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b="1" dirty="0">
                  <a:solidFill>
                    <a:schemeClr val="tx1"/>
                  </a:solidFill>
                  <a:latin typeface="Outfit" pitchFamily="2" charset="0"/>
                  <a:ea typeface="Tahoma" panose="020B0604030504040204" pitchFamily="34" charset="0"/>
                  <a:cs typeface="Tahoma" panose="020B0604030504040204" pitchFamily="34" charset="0"/>
                </a:rPr>
                <a:t>3</a:t>
              </a:r>
              <a:endParaRPr lang="es-CO" sz="900" b="1" dirty="0">
                <a:solidFill>
                  <a:schemeClr val="tx1"/>
                </a:solidFill>
                <a:latin typeface="Outfit" pitchFamily="2" charset="0"/>
                <a:ea typeface="Tahoma" panose="020B0604030504040204" pitchFamily="34" charset="0"/>
                <a:cs typeface="Tahoma" panose="020B0604030504040204" pitchFamily="34" charset="0"/>
              </a:endParaRPr>
            </a:p>
          </p:txBody>
        </p:sp>
        <p:sp>
          <p:nvSpPr>
            <p:cNvPr id="14356" name="Rectángulo 14355">
              <a:extLst>
                <a:ext uri="{FF2B5EF4-FFF2-40B4-BE49-F238E27FC236}">
                  <a16:creationId xmlns:a16="http://schemas.microsoft.com/office/drawing/2014/main" id="{B18083B2-742E-8E7E-7A08-3BADCC928220}"/>
                </a:ext>
              </a:extLst>
            </p:cNvPr>
            <p:cNvSpPr/>
            <p:nvPr/>
          </p:nvSpPr>
          <p:spPr>
            <a:xfrm flipV="1">
              <a:off x="5871304" y="5491434"/>
              <a:ext cx="1059427" cy="28172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14349" name="Grupo 14348">
              <a:extLst>
                <a:ext uri="{FF2B5EF4-FFF2-40B4-BE49-F238E27FC236}">
                  <a16:creationId xmlns:a16="http://schemas.microsoft.com/office/drawing/2014/main" id="{9E7CB867-6E83-FFAF-ABDE-23EA39C8908D}"/>
                </a:ext>
              </a:extLst>
            </p:cNvPr>
            <p:cNvGrpSpPr/>
            <p:nvPr/>
          </p:nvGrpSpPr>
          <p:grpSpPr>
            <a:xfrm>
              <a:off x="5697954" y="5557189"/>
              <a:ext cx="996546" cy="1051612"/>
              <a:chOff x="5960517" y="4467672"/>
              <a:chExt cx="996546" cy="1051612"/>
            </a:xfrm>
          </p:grpSpPr>
          <p:pic>
            <p:nvPicPr>
              <p:cNvPr id="14346" name="Imagen 14345" descr="Forma, Círculo&#10;&#10;Descripción generada automáticamente">
                <a:extLst>
                  <a:ext uri="{FF2B5EF4-FFF2-40B4-BE49-F238E27FC236}">
                    <a16:creationId xmlns:a16="http://schemas.microsoft.com/office/drawing/2014/main" id="{F9347F7B-4E1E-39DF-96CD-BDC9E1A32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517" y="4467672"/>
                <a:ext cx="996546" cy="996546"/>
              </a:xfrm>
              <a:prstGeom prst="rect">
                <a:avLst/>
              </a:prstGeom>
            </p:spPr>
          </p:pic>
          <p:sp>
            <p:nvSpPr>
              <p:cNvPr id="14347" name="CuadroTexto 17">
                <a:extLst>
                  <a:ext uri="{FF2B5EF4-FFF2-40B4-BE49-F238E27FC236}">
                    <a16:creationId xmlns:a16="http://schemas.microsoft.com/office/drawing/2014/main" id="{AE71ECCA-598A-E4D1-D1E5-1766B2D87BC6}"/>
                  </a:ext>
                </a:extLst>
              </p:cNvPr>
              <p:cNvSpPr txBox="1"/>
              <p:nvPr/>
            </p:nvSpPr>
            <p:spPr>
              <a:xfrm>
                <a:off x="6056385" y="5273063"/>
                <a:ext cx="821413"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1000" dirty="0">
                    <a:solidFill>
                      <a:srgbClr val="014464"/>
                    </a:solidFill>
                    <a:latin typeface="Outfit" pitchFamily="2" charset="0"/>
                    <a:ea typeface="Tahoma" panose="020B0604030504040204" pitchFamily="34" charset="0"/>
                    <a:cs typeface="Tahoma" panose="020B0604030504040204" pitchFamily="34" charset="0"/>
                  </a:rPr>
                  <a:t>SISTEMA</a:t>
                </a:r>
                <a:endParaRPr lang="es-CO" sz="10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14348" name="Imagen 14347">
                <a:extLst>
                  <a:ext uri="{FF2B5EF4-FFF2-40B4-BE49-F238E27FC236}">
                    <a16:creationId xmlns:a16="http://schemas.microsoft.com/office/drawing/2014/main" id="{AC3988E8-CB0D-AF39-6FC8-84CF2958A88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148692" y="4617889"/>
                <a:ext cx="620194" cy="620194"/>
              </a:xfrm>
              <a:prstGeom prst="rect">
                <a:avLst/>
              </a:prstGeom>
            </p:spPr>
          </p:pic>
        </p:grpSp>
        <p:cxnSp>
          <p:nvCxnSpPr>
            <p:cNvPr id="14350" name="Conector: angular 14349">
              <a:extLst>
                <a:ext uri="{FF2B5EF4-FFF2-40B4-BE49-F238E27FC236}">
                  <a16:creationId xmlns:a16="http://schemas.microsoft.com/office/drawing/2014/main" id="{B9460384-5228-5568-1D3B-5C983F53795F}"/>
                </a:ext>
              </a:extLst>
            </p:cNvPr>
            <p:cNvCxnSpPr>
              <a:cxnSpLocks/>
              <a:endCxn id="14346" idx="0"/>
            </p:cNvCxnSpPr>
            <p:nvPr/>
          </p:nvCxnSpPr>
          <p:spPr>
            <a:xfrm>
              <a:off x="5367709" y="5376129"/>
              <a:ext cx="828518" cy="181060"/>
            </a:xfrm>
            <a:prstGeom prst="bentConnector2">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353" name="Conector: angular 14352">
              <a:extLst>
                <a:ext uri="{FF2B5EF4-FFF2-40B4-BE49-F238E27FC236}">
                  <a16:creationId xmlns:a16="http://schemas.microsoft.com/office/drawing/2014/main" id="{846AAC87-E1F6-0525-62E8-3A67FE079D7B}"/>
                </a:ext>
              </a:extLst>
            </p:cNvPr>
            <p:cNvCxnSpPr>
              <a:cxnSpLocks/>
              <a:endCxn id="14356" idx="2"/>
            </p:cNvCxnSpPr>
            <p:nvPr/>
          </p:nvCxnSpPr>
          <p:spPr>
            <a:xfrm>
              <a:off x="5367709" y="5174258"/>
              <a:ext cx="1033309" cy="317176"/>
            </a:xfrm>
            <a:prstGeom prst="bentConnector2">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4341" name="Grupo 14340">
              <a:extLst>
                <a:ext uri="{FF2B5EF4-FFF2-40B4-BE49-F238E27FC236}">
                  <a16:creationId xmlns:a16="http://schemas.microsoft.com/office/drawing/2014/main" id="{CFDFEF86-CEC2-C7C0-5BF5-F2050438174C}"/>
                </a:ext>
              </a:extLst>
            </p:cNvPr>
            <p:cNvGrpSpPr/>
            <p:nvPr/>
          </p:nvGrpSpPr>
          <p:grpSpPr>
            <a:xfrm>
              <a:off x="5804929" y="4961828"/>
              <a:ext cx="323737" cy="323737"/>
              <a:chOff x="1888703" y="3856789"/>
              <a:chExt cx="323737" cy="323737"/>
            </a:xfrm>
          </p:grpSpPr>
          <p:sp>
            <p:nvSpPr>
              <p:cNvPr id="14342" name="Elipse 14341">
                <a:extLst>
                  <a:ext uri="{FF2B5EF4-FFF2-40B4-BE49-F238E27FC236}">
                    <a16:creationId xmlns:a16="http://schemas.microsoft.com/office/drawing/2014/main" id="{513CF74E-B8A5-C155-E1F4-DEEA4FB10C2A}"/>
                  </a:ext>
                </a:extLst>
              </p:cNvPr>
              <p:cNvSpPr/>
              <p:nvPr/>
            </p:nvSpPr>
            <p:spPr>
              <a:xfrm>
                <a:off x="1888703" y="3856789"/>
                <a:ext cx="323737" cy="323737"/>
              </a:xfrm>
              <a:prstGeom prst="ellipse">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343" name="Imagen 14342" descr="Icono&#10;&#10;Descripción generada automáticamente">
                <a:extLst>
                  <a:ext uri="{FF2B5EF4-FFF2-40B4-BE49-F238E27FC236}">
                    <a16:creationId xmlns:a16="http://schemas.microsoft.com/office/drawing/2014/main" id="{2E4706AE-82FF-D5C1-5E1B-922FCC07C1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7535" y="3897459"/>
                <a:ext cx="235025" cy="235025"/>
              </a:xfrm>
              <a:prstGeom prst="rect">
                <a:avLst/>
              </a:prstGeom>
            </p:spPr>
          </p:pic>
        </p:grpSp>
        <p:cxnSp>
          <p:nvCxnSpPr>
            <p:cNvPr id="14371" name="Conector: angular 14370">
              <a:extLst>
                <a:ext uri="{FF2B5EF4-FFF2-40B4-BE49-F238E27FC236}">
                  <a16:creationId xmlns:a16="http://schemas.microsoft.com/office/drawing/2014/main" id="{4017E537-7C4C-40FF-0E54-0366416F06EB}"/>
                </a:ext>
              </a:extLst>
            </p:cNvPr>
            <p:cNvCxnSpPr>
              <a:cxnSpLocks/>
              <a:stCxn id="38" idx="2"/>
              <a:endCxn id="14373" idx="1"/>
            </p:cNvCxnSpPr>
            <p:nvPr/>
          </p:nvCxnSpPr>
          <p:spPr>
            <a:xfrm rot="16200000" flipH="1">
              <a:off x="1498350" y="3409140"/>
              <a:ext cx="1298242" cy="1318485"/>
            </a:xfrm>
            <a:prstGeom prst="bentConnector2">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14373" name="Rectángulo 14372">
              <a:extLst>
                <a:ext uri="{FF2B5EF4-FFF2-40B4-BE49-F238E27FC236}">
                  <a16:creationId xmlns:a16="http://schemas.microsoft.com/office/drawing/2014/main" id="{F7DFEAF6-200A-B2F2-6E3D-98BBF1E3C5D3}"/>
                </a:ext>
              </a:extLst>
            </p:cNvPr>
            <p:cNvSpPr/>
            <p:nvPr/>
          </p:nvSpPr>
          <p:spPr>
            <a:xfrm flipV="1">
              <a:off x="2806714" y="4576641"/>
              <a:ext cx="150609" cy="281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4377" name="Conector: angular 14376">
              <a:extLst>
                <a:ext uri="{FF2B5EF4-FFF2-40B4-BE49-F238E27FC236}">
                  <a16:creationId xmlns:a16="http://schemas.microsoft.com/office/drawing/2014/main" id="{4E19E481-9C42-421A-10CB-F2BC3A8A9DCA}"/>
                </a:ext>
              </a:extLst>
            </p:cNvPr>
            <p:cNvCxnSpPr>
              <a:cxnSpLocks/>
              <a:stCxn id="14376" idx="0"/>
              <a:endCxn id="14380" idx="1"/>
            </p:cNvCxnSpPr>
            <p:nvPr/>
          </p:nvCxnSpPr>
          <p:spPr>
            <a:xfrm rot="16200000" flipH="1">
              <a:off x="1723457" y="3431685"/>
              <a:ext cx="1020528" cy="1107415"/>
            </a:xfrm>
            <a:prstGeom prst="bentConnector2">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380" name="Rectángulo 14379">
              <a:extLst>
                <a:ext uri="{FF2B5EF4-FFF2-40B4-BE49-F238E27FC236}">
                  <a16:creationId xmlns:a16="http://schemas.microsoft.com/office/drawing/2014/main" id="{D92A8012-C708-C49A-BA33-5B3E34234721}"/>
                </a:ext>
              </a:extLst>
            </p:cNvPr>
            <p:cNvSpPr/>
            <p:nvPr/>
          </p:nvSpPr>
          <p:spPr>
            <a:xfrm flipV="1">
              <a:off x="2787429" y="4354794"/>
              <a:ext cx="150609" cy="28172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5" name="Grupo 34">
              <a:extLst>
                <a:ext uri="{FF2B5EF4-FFF2-40B4-BE49-F238E27FC236}">
                  <a16:creationId xmlns:a16="http://schemas.microsoft.com/office/drawing/2014/main" id="{EF586424-6CB1-7EEB-07A6-AA4CFC087E0E}"/>
                </a:ext>
              </a:extLst>
            </p:cNvPr>
            <p:cNvGrpSpPr/>
            <p:nvPr/>
          </p:nvGrpSpPr>
          <p:grpSpPr>
            <a:xfrm>
              <a:off x="2077686" y="4322234"/>
              <a:ext cx="323737" cy="323737"/>
              <a:chOff x="1888703" y="3856789"/>
              <a:chExt cx="323737" cy="323737"/>
            </a:xfrm>
          </p:grpSpPr>
          <p:sp>
            <p:nvSpPr>
              <p:cNvPr id="36" name="Elipse 35">
                <a:extLst>
                  <a:ext uri="{FF2B5EF4-FFF2-40B4-BE49-F238E27FC236}">
                    <a16:creationId xmlns:a16="http://schemas.microsoft.com/office/drawing/2014/main" id="{E804B84A-7670-25C2-8A18-69CF5DECBC2B}"/>
                  </a:ext>
                </a:extLst>
              </p:cNvPr>
              <p:cNvSpPr/>
              <p:nvPr/>
            </p:nvSpPr>
            <p:spPr>
              <a:xfrm>
                <a:off x="1888703" y="3856789"/>
                <a:ext cx="323737" cy="323737"/>
              </a:xfrm>
              <a:prstGeom prst="ellipse">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7" name="Imagen 36" descr="Icono&#10;&#10;Descripción generada automáticamente">
                <a:extLst>
                  <a:ext uri="{FF2B5EF4-FFF2-40B4-BE49-F238E27FC236}">
                    <a16:creationId xmlns:a16="http://schemas.microsoft.com/office/drawing/2014/main" id="{CDB7E218-B00C-36D7-E3C0-15A4807BC6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7535" y="3897459"/>
                <a:ext cx="235025" cy="235025"/>
              </a:xfrm>
              <a:prstGeom prst="rect">
                <a:avLst/>
              </a:prstGeom>
            </p:spPr>
          </p:pic>
        </p:grpSp>
      </p:grpSp>
    </p:spTree>
    <p:extLst>
      <p:ext uri="{BB962C8B-B14F-4D97-AF65-F5344CB8AC3E}">
        <p14:creationId xmlns:p14="http://schemas.microsoft.com/office/powerpoint/2010/main" val="215300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4B86B428-9D68-FA1C-03EC-80DAF20C8695}"/>
              </a:ext>
            </a:extLst>
          </p:cNvPr>
          <p:cNvSpPr/>
          <p:nvPr/>
        </p:nvSpPr>
        <p:spPr>
          <a:xfrm>
            <a:off x="7123814" y="0"/>
            <a:ext cx="5068186" cy="6858000"/>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Google Shape;244;p23">
            <a:extLst>
              <a:ext uri="{FF2B5EF4-FFF2-40B4-BE49-F238E27FC236}">
                <a16:creationId xmlns:a16="http://schemas.microsoft.com/office/drawing/2014/main" id="{10D7CF41-F85A-BF1C-41BE-B527659F87E2}"/>
              </a:ext>
            </a:extLst>
          </p:cNvPr>
          <p:cNvSpPr txBox="1"/>
          <p:nvPr/>
        </p:nvSpPr>
        <p:spPr>
          <a:xfrm>
            <a:off x="836909" y="368700"/>
            <a:ext cx="3953002"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pitchFamily="2" charset="0"/>
                <a:ea typeface="Instrument Sans"/>
                <a:cs typeface="Instrument Sans"/>
                <a:sym typeface="Instrument Sans"/>
              </a:rPr>
              <a:t>MODALIDADES</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7" name="Google Shape;238;p23">
            <a:extLst>
              <a:ext uri="{FF2B5EF4-FFF2-40B4-BE49-F238E27FC236}">
                <a16:creationId xmlns:a16="http://schemas.microsoft.com/office/drawing/2014/main" id="{42B687CF-983D-A3D9-9E72-C39FBE3DAF71}"/>
              </a:ext>
            </a:extLst>
          </p:cNvPr>
          <p:cNvSpPr txBox="1"/>
          <p:nvPr/>
        </p:nvSpPr>
        <p:spPr>
          <a:xfrm>
            <a:off x="806625" y="640165"/>
            <a:ext cx="6603024"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Recepción Integrada</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5" name="CuadroTexto 1">
            <a:extLst>
              <a:ext uri="{FF2B5EF4-FFF2-40B4-BE49-F238E27FC236}">
                <a16:creationId xmlns:a16="http://schemas.microsoft.com/office/drawing/2014/main" id="{F1C10934-4C4F-423D-6068-75EB126A9174}"/>
              </a:ext>
            </a:extLst>
          </p:cNvPr>
          <p:cNvSpPr txBox="1"/>
          <p:nvPr/>
        </p:nvSpPr>
        <p:spPr>
          <a:xfrm>
            <a:off x="7765311" y="1710193"/>
            <a:ext cx="3551274"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spcBef>
                <a:spcPts val="0"/>
              </a:spcBef>
              <a:spcAft>
                <a:spcPts val="0"/>
              </a:spcAft>
            </a:pPr>
            <a:r>
              <a:rPr lang="es-CO" b="1" i="0" u="none" strike="noStrike" dirty="0">
                <a:solidFill>
                  <a:schemeClr val="accent4"/>
                </a:solidFill>
                <a:effectLst/>
                <a:latin typeface="Outfit" pitchFamily="2" charset="0"/>
              </a:rPr>
              <a:t>Integración por web</a:t>
            </a:r>
          </a:p>
          <a:p>
            <a:pPr rtl="0">
              <a:spcBef>
                <a:spcPts val="0"/>
              </a:spcBef>
              <a:spcAft>
                <a:spcPts val="0"/>
              </a:spcAft>
            </a:pPr>
            <a:r>
              <a:rPr lang="es-CO" b="1" dirty="0" err="1">
                <a:solidFill>
                  <a:schemeClr val="accent4"/>
                </a:solidFill>
                <a:latin typeface="Outfit" pitchFamily="2" charset="0"/>
              </a:rPr>
              <a:t>S</a:t>
            </a:r>
            <a:r>
              <a:rPr lang="es-CO" b="1" i="0" u="none" strike="noStrike" dirty="0" err="1">
                <a:solidFill>
                  <a:schemeClr val="accent4"/>
                </a:solidFill>
                <a:effectLst/>
                <a:latin typeface="Outfit" pitchFamily="2" charset="0"/>
              </a:rPr>
              <a:t>ervice</a:t>
            </a:r>
            <a:r>
              <a:rPr lang="es-CO" b="1" i="0" u="none" strike="noStrike" dirty="0">
                <a:solidFill>
                  <a:schemeClr val="accent4"/>
                </a:solidFill>
                <a:effectLst/>
                <a:latin typeface="Outfit" pitchFamily="2" charset="0"/>
              </a:rPr>
              <a:t> – </a:t>
            </a:r>
            <a:r>
              <a:rPr lang="es-CO" b="1" i="0" u="none" strike="noStrike" dirty="0" err="1">
                <a:solidFill>
                  <a:schemeClr val="accent4"/>
                </a:solidFill>
                <a:effectLst/>
                <a:latin typeface="Outfit" pitchFamily="2" charset="0"/>
              </a:rPr>
              <a:t>Standar</a:t>
            </a:r>
            <a:endParaRPr lang="es-CO" dirty="0">
              <a:solidFill>
                <a:schemeClr val="accent4"/>
              </a:solidFill>
              <a:latin typeface="Outfit" pitchFamily="2" charset="0"/>
            </a:endParaRPr>
          </a:p>
        </p:txBody>
      </p:sp>
      <p:sp>
        <p:nvSpPr>
          <p:cNvPr id="8" name="CuadroTexto 4">
            <a:extLst>
              <a:ext uri="{FF2B5EF4-FFF2-40B4-BE49-F238E27FC236}">
                <a16:creationId xmlns:a16="http://schemas.microsoft.com/office/drawing/2014/main" id="{D6A9E413-202D-9196-1762-D957D4184465}"/>
              </a:ext>
            </a:extLst>
          </p:cNvPr>
          <p:cNvSpPr txBox="1"/>
          <p:nvPr/>
        </p:nvSpPr>
        <p:spPr>
          <a:xfrm>
            <a:off x="7765311" y="2472102"/>
            <a:ext cx="3785191" cy="15696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rtl="0">
              <a:spcBef>
                <a:spcPts val="0"/>
              </a:spcBef>
              <a:spcAft>
                <a:spcPts val="0"/>
              </a:spcAft>
            </a:pPr>
            <a:r>
              <a:rPr lang="es-MX" sz="1600" dirty="0">
                <a:latin typeface="Instrument Sans" pitchFamily="2" charset="0"/>
              </a:rPr>
              <a:t>Proceso de integración de reglas/condiciones vía servicio WEB hacia los sistemas del cliente/aliado, por lo cual este </a:t>
            </a:r>
            <a:r>
              <a:rPr lang="es-MX" sz="1600" b="1" dirty="0">
                <a:latin typeface="Instrument Sans" pitchFamily="2" charset="0"/>
              </a:rPr>
              <a:t>deberá exponer los servicios WEB acorde a la especificación técnica descrita.</a:t>
            </a:r>
            <a:endParaRPr lang="es-CO" sz="2000" b="1" dirty="0">
              <a:latin typeface="Instrument Sans" pitchFamily="2" charset="0"/>
            </a:endParaRPr>
          </a:p>
        </p:txBody>
      </p:sp>
      <p:sp>
        <p:nvSpPr>
          <p:cNvPr id="9" name="CuadroTexto 8">
            <a:extLst>
              <a:ext uri="{FF2B5EF4-FFF2-40B4-BE49-F238E27FC236}">
                <a16:creationId xmlns:a16="http://schemas.microsoft.com/office/drawing/2014/main" id="{A2CFFF57-8845-B949-DB7B-6C6860F98950}"/>
              </a:ext>
            </a:extLst>
          </p:cNvPr>
          <p:cNvSpPr txBox="1"/>
          <p:nvPr/>
        </p:nvSpPr>
        <p:spPr>
          <a:xfrm>
            <a:off x="524264" y="4804112"/>
            <a:ext cx="6264673" cy="1713185"/>
          </a:xfrm>
          <a:prstGeom prst="roundRect">
            <a:avLst/>
          </a:prstGeom>
          <a:solidFill>
            <a:schemeClr val="accent2">
              <a:lumMod val="20000"/>
              <a:lumOff val="80000"/>
            </a:schemeClr>
          </a:solidFill>
        </p:spPr>
        <p:txBody>
          <a:bodyPr wrap="square" lIns="216000" tIns="180000" rIns="216000" bIns="180000" rtlCol="0">
            <a:spAutoFit/>
          </a:bodyPr>
          <a:lstStyle/>
          <a:p>
            <a:pPr marL="171450" indent="-171450" algn="just">
              <a:buClr>
                <a:srgbClr val="19EFD6"/>
              </a:buClr>
              <a:buFont typeface="Wingdings" panose="05000000000000000000" pitchFamily="2" charset="2"/>
              <a:buChar char="§"/>
            </a:pPr>
            <a:r>
              <a:rPr lang="es-ES" sz="1100" b="1" dirty="0">
                <a:solidFill>
                  <a:srgbClr val="014464"/>
                </a:solidFill>
                <a:latin typeface="Instrument Sans" pitchFamily="2" charset="0"/>
              </a:rPr>
              <a:t>Validar Existencia OC:</a:t>
            </a:r>
            <a:r>
              <a:rPr lang="es-ES" sz="1100" dirty="0">
                <a:solidFill>
                  <a:srgbClr val="014464"/>
                </a:solidFill>
                <a:latin typeface="Instrument Sans" pitchFamily="2" charset="0"/>
              </a:rPr>
              <a:t> Valida que la orden de compra exista en el sistema externo.</a:t>
            </a:r>
          </a:p>
          <a:p>
            <a:pPr marL="171450" indent="-171450" algn="just">
              <a:buClr>
                <a:srgbClr val="19EFD6"/>
              </a:buClr>
              <a:buFont typeface="Wingdings" panose="05000000000000000000" pitchFamily="2" charset="2"/>
              <a:buChar char="§"/>
            </a:pPr>
            <a:r>
              <a:rPr lang="es-ES" sz="1100" b="1" dirty="0">
                <a:solidFill>
                  <a:srgbClr val="014464"/>
                </a:solidFill>
                <a:latin typeface="Instrument Sans" pitchFamily="2" charset="0"/>
              </a:rPr>
              <a:t>Validar Valor OC: </a:t>
            </a:r>
            <a:r>
              <a:rPr lang="es-ES" sz="1100" dirty="0">
                <a:solidFill>
                  <a:srgbClr val="014464"/>
                </a:solidFill>
                <a:latin typeface="Instrument Sans" pitchFamily="2" charset="0"/>
              </a:rPr>
              <a:t>Valida que el valor de la orden de compra concuerde con el valor total del documento recibido.</a:t>
            </a:r>
          </a:p>
          <a:p>
            <a:pPr marL="171450" indent="-171450" algn="just">
              <a:buClr>
                <a:srgbClr val="19EFD6"/>
              </a:buClr>
              <a:buFont typeface="Wingdings" panose="05000000000000000000" pitchFamily="2" charset="2"/>
              <a:buChar char="§"/>
            </a:pPr>
            <a:r>
              <a:rPr lang="es-ES" sz="1100" b="1" dirty="0">
                <a:solidFill>
                  <a:srgbClr val="014464"/>
                </a:solidFill>
                <a:latin typeface="Instrument Sans" pitchFamily="2" charset="0"/>
              </a:rPr>
              <a:t>Validar Existencia Proveedor: </a:t>
            </a:r>
            <a:r>
              <a:rPr lang="es-ES" sz="1100" dirty="0">
                <a:solidFill>
                  <a:srgbClr val="014464"/>
                </a:solidFill>
                <a:latin typeface="Instrument Sans" pitchFamily="2" charset="0"/>
              </a:rPr>
              <a:t>Valida que el proveedor se encuentra registrado en el sistema externo y que este activo.</a:t>
            </a:r>
          </a:p>
          <a:p>
            <a:pPr marL="171450" indent="-171450" algn="just">
              <a:buClr>
                <a:srgbClr val="19EFD6"/>
              </a:buClr>
              <a:buFont typeface="Wingdings" panose="05000000000000000000" pitchFamily="2" charset="2"/>
              <a:buChar char="§"/>
            </a:pPr>
            <a:r>
              <a:rPr lang="es-ES" sz="1100" b="1" dirty="0">
                <a:solidFill>
                  <a:srgbClr val="014464"/>
                </a:solidFill>
                <a:latin typeface="Instrument Sans" pitchFamily="2" charset="0"/>
              </a:rPr>
              <a:t>Validar Proveedor Concuerda OC: </a:t>
            </a:r>
            <a:r>
              <a:rPr lang="es-ES" sz="1100" dirty="0">
                <a:solidFill>
                  <a:srgbClr val="014464"/>
                </a:solidFill>
                <a:latin typeface="Instrument Sans" pitchFamily="2" charset="0"/>
              </a:rPr>
              <a:t>Valida que el proveedor de la orden de compra concuerde con el proveedor que genero el documento recibido</a:t>
            </a:r>
            <a:endParaRPr lang="es-PE" sz="1100" dirty="0">
              <a:solidFill>
                <a:srgbClr val="014464"/>
              </a:solidFill>
              <a:latin typeface="Instrument Sans" pitchFamily="2" charset="0"/>
            </a:endParaRPr>
          </a:p>
        </p:txBody>
      </p:sp>
      <p:grpSp>
        <p:nvGrpSpPr>
          <p:cNvPr id="57" name="Grupo 56">
            <a:extLst>
              <a:ext uri="{FF2B5EF4-FFF2-40B4-BE49-F238E27FC236}">
                <a16:creationId xmlns:a16="http://schemas.microsoft.com/office/drawing/2014/main" id="{4FF98DB3-30FA-F470-BB2A-47E7B57380E2}"/>
              </a:ext>
            </a:extLst>
          </p:cNvPr>
          <p:cNvGrpSpPr/>
          <p:nvPr/>
        </p:nvGrpSpPr>
        <p:grpSpPr>
          <a:xfrm>
            <a:off x="420933" y="1530598"/>
            <a:ext cx="6471334" cy="3006229"/>
            <a:chOff x="442056" y="1600605"/>
            <a:chExt cx="6471334" cy="3006229"/>
          </a:xfrm>
        </p:grpSpPr>
        <p:sp>
          <p:nvSpPr>
            <p:cNvPr id="54" name="Rectángulo: esquinas redondeadas 53">
              <a:extLst>
                <a:ext uri="{FF2B5EF4-FFF2-40B4-BE49-F238E27FC236}">
                  <a16:creationId xmlns:a16="http://schemas.microsoft.com/office/drawing/2014/main" id="{FCD27034-7A01-5F79-0EAC-531B7EAA8FFE}"/>
                </a:ext>
              </a:extLst>
            </p:cNvPr>
            <p:cNvSpPr/>
            <p:nvPr/>
          </p:nvSpPr>
          <p:spPr>
            <a:xfrm>
              <a:off x="2819471" y="1714473"/>
              <a:ext cx="4093919" cy="2892361"/>
            </a:xfrm>
            <a:prstGeom prst="roundRect">
              <a:avLst>
                <a:gd name="adj" fmla="val 7056"/>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49" name="Rectángulo: esquinas redondeadas 48">
              <a:extLst>
                <a:ext uri="{FF2B5EF4-FFF2-40B4-BE49-F238E27FC236}">
                  <a16:creationId xmlns:a16="http://schemas.microsoft.com/office/drawing/2014/main" id="{C78DA77E-98CF-9D56-D19F-C378A68C7940}"/>
                </a:ext>
              </a:extLst>
            </p:cNvPr>
            <p:cNvSpPr/>
            <p:nvPr/>
          </p:nvSpPr>
          <p:spPr>
            <a:xfrm>
              <a:off x="5344249" y="2034251"/>
              <a:ext cx="1444688" cy="2411469"/>
            </a:xfrm>
            <a:prstGeom prst="roundRect">
              <a:avLst>
                <a:gd name="adj" fmla="val 1494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48" name="Rectángulo: esquinas redondeadas 47">
              <a:extLst>
                <a:ext uri="{FF2B5EF4-FFF2-40B4-BE49-F238E27FC236}">
                  <a16:creationId xmlns:a16="http://schemas.microsoft.com/office/drawing/2014/main" id="{47AFCAF3-7E6D-280B-4F61-5BFB37E7AE0D}"/>
                </a:ext>
              </a:extLst>
            </p:cNvPr>
            <p:cNvSpPr/>
            <p:nvPr/>
          </p:nvSpPr>
          <p:spPr>
            <a:xfrm>
              <a:off x="5498976" y="2558132"/>
              <a:ext cx="1147977" cy="1120298"/>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46" name="Rectángulo: esquinas redondeadas 45">
              <a:extLst>
                <a:ext uri="{FF2B5EF4-FFF2-40B4-BE49-F238E27FC236}">
                  <a16:creationId xmlns:a16="http://schemas.microsoft.com/office/drawing/2014/main" id="{D2379BD2-AC67-3B8F-815F-F4FA761D085D}"/>
                </a:ext>
              </a:extLst>
            </p:cNvPr>
            <p:cNvSpPr/>
            <p:nvPr/>
          </p:nvSpPr>
          <p:spPr>
            <a:xfrm>
              <a:off x="2964683" y="2159978"/>
              <a:ext cx="1273616" cy="1745814"/>
            </a:xfrm>
            <a:prstGeom prst="roundRect">
              <a:avLst>
                <a:gd name="adj" fmla="val 1494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40" name="Rectángulo: esquinas redondeadas 39">
              <a:extLst>
                <a:ext uri="{FF2B5EF4-FFF2-40B4-BE49-F238E27FC236}">
                  <a16:creationId xmlns:a16="http://schemas.microsoft.com/office/drawing/2014/main" id="{C5BA3ED5-681F-FCD8-AB09-8C96A4B01354}"/>
                </a:ext>
              </a:extLst>
            </p:cNvPr>
            <p:cNvSpPr/>
            <p:nvPr/>
          </p:nvSpPr>
          <p:spPr>
            <a:xfrm>
              <a:off x="442056" y="2159978"/>
              <a:ext cx="1444688" cy="1745814"/>
            </a:xfrm>
            <a:prstGeom prst="roundRect">
              <a:avLst>
                <a:gd name="adj" fmla="val 1494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38" name="Rectángulo: esquinas redondeadas 37">
              <a:extLst>
                <a:ext uri="{FF2B5EF4-FFF2-40B4-BE49-F238E27FC236}">
                  <a16:creationId xmlns:a16="http://schemas.microsoft.com/office/drawing/2014/main" id="{BEA51725-335B-C843-C761-B18A0B6F3ACB}"/>
                </a:ext>
              </a:extLst>
            </p:cNvPr>
            <p:cNvSpPr/>
            <p:nvPr/>
          </p:nvSpPr>
          <p:spPr>
            <a:xfrm>
              <a:off x="752384" y="2616302"/>
              <a:ext cx="833548" cy="1015595"/>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sp>
          <p:nvSpPr>
            <p:cNvPr id="39" name="Rectángulo: esquinas redondeadas 38">
              <a:extLst>
                <a:ext uri="{FF2B5EF4-FFF2-40B4-BE49-F238E27FC236}">
                  <a16:creationId xmlns:a16="http://schemas.microsoft.com/office/drawing/2014/main" id="{121F8E7C-7D12-5984-260C-1C32444AEA2C}"/>
                </a:ext>
              </a:extLst>
            </p:cNvPr>
            <p:cNvSpPr/>
            <p:nvPr/>
          </p:nvSpPr>
          <p:spPr>
            <a:xfrm>
              <a:off x="3120600" y="2558496"/>
              <a:ext cx="904886" cy="1191254"/>
            </a:xfrm>
            <a:prstGeom prst="roundRect">
              <a:avLst>
                <a:gd name="adj" fmla="val 14943"/>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s-PE" dirty="0">
                <a:solidFill>
                  <a:srgbClr val="014464"/>
                </a:solidFill>
                <a:latin typeface="Instrument Sans" pitchFamily="2" charset="0"/>
              </a:endParaRPr>
            </a:p>
          </p:txBody>
        </p:sp>
        <p:pic>
          <p:nvPicPr>
            <p:cNvPr id="3" name="Imagen 2" descr="Icono&#10;&#10;Descripción generada automáticamente">
              <a:extLst>
                <a:ext uri="{FF2B5EF4-FFF2-40B4-BE49-F238E27FC236}">
                  <a16:creationId xmlns:a16="http://schemas.microsoft.com/office/drawing/2014/main" id="{47B34C0C-6335-ADC9-AA3A-EC5300AC3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760" y="2788463"/>
              <a:ext cx="491725" cy="554309"/>
            </a:xfrm>
            <a:prstGeom prst="rect">
              <a:avLst/>
            </a:prstGeom>
          </p:spPr>
        </p:pic>
        <p:pic>
          <p:nvPicPr>
            <p:cNvPr id="10" name="Picture 2" descr="fase-1">
              <a:extLst>
                <a:ext uri="{FF2B5EF4-FFF2-40B4-BE49-F238E27FC236}">
                  <a16:creationId xmlns:a16="http://schemas.microsoft.com/office/drawing/2014/main" id="{358C1111-9025-E677-AA6F-F4408D74819F}"/>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31613" t="20460" r="47879" b="67071"/>
            <a:stretch/>
          </p:blipFill>
          <p:spPr bwMode="auto">
            <a:xfrm>
              <a:off x="568081" y="2150787"/>
              <a:ext cx="1167319" cy="351492"/>
            </a:xfrm>
            <a:prstGeom prst="round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F130E922-C7C8-D2A6-FD4A-B827DCF8235A}"/>
                </a:ext>
              </a:extLst>
            </p:cNvPr>
            <p:cNvSpPr txBox="1"/>
            <p:nvPr/>
          </p:nvSpPr>
          <p:spPr>
            <a:xfrm>
              <a:off x="799068" y="3386617"/>
              <a:ext cx="737330"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INBOX</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55" name="Rectángulo 54">
              <a:extLst>
                <a:ext uri="{FF2B5EF4-FFF2-40B4-BE49-F238E27FC236}">
                  <a16:creationId xmlns:a16="http://schemas.microsoft.com/office/drawing/2014/main" id="{D9476815-6244-0933-DA61-65F641E7D154}"/>
                </a:ext>
              </a:extLst>
            </p:cNvPr>
            <p:cNvSpPr/>
            <p:nvPr/>
          </p:nvSpPr>
          <p:spPr>
            <a:xfrm>
              <a:off x="2681254" y="3006763"/>
              <a:ext cx="247778" cy="293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Conector recto 11">
              <a:extLst>
                <a:ext uri="{FF2B5EF4-FFF2-40B4-BE49-F238E27FC236}">
                  <a16:creationId xmlns:a16="http://schemas.microsoft.com/office/drawing/2014/main" id="{63980A28-863F-9DED-1251-5E91353756D4}"/>
                </a:ext>
              </a:extLst>
            </p:cNvPr>
            <p:cNvCxnSpPr>
              <a:cxnSpLocks/>
            </p:cNvCxnSpPr>
            <p:nvPr/>
          </p:nvCxnSpPr>
          <p:spPr>
            <a:xfrm>
              <a:off x="1754372" y="3154123"/>
              <a:ext cx="346947"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CA6FE376-E0E1-D866-42D6-54CDC1CFA676}"/>
                </a:ext>
              </a:extLst>
            </p:cNvPr>
            <p:cNvCxnSpPr>
              <a:cxnSpLocks/>
            </p:cNvCxnSpPr>
            <p:nvPr/>
          </p:nvCxnSpPr>
          <p:spPr>
            <a:xfrm>
              <a:off x="2636874" y="3154123"/>
              <a:ext cx="346947"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4F251E38-99FB-403E-BDB0-622528E9058A}"/>
                </a:ext>
              </a:extLst>
            </p:cNvPr>
            <p:cNvSpPr txBox="1"/>
            <p:nvPr/>
          </p:nvSpPr>
          <p:spPr>
            <a:xfrm>
              <a:off x="2013286" y="3386617"/>
              <a:ext cx="737330"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Internet</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15" name="CuadroTexto 14">
              <a:extLst>
                <a:ext uri="{FF2B5EF4-FFF2-40B4-BE49-F238E27FC236}">
                  <a16:creationId xmlns:a16="http://schemas.microsoft.com/office/drawing/2014/main" id="{CFF5B922-C257-E443-1B00-036FB11D85E8}"/>
                </a:ext>
              </a:extLst>
            </p:cNvPr>
            <p:cNvSpPr txBox="1"/>
            <p:nvPr/>
          </p:nvSpPr>
          <p:spPr>
            <a:xfrm>
              <a:off x="4289746" y="3381101"/>
              <a:ext cx="962738"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Internet/Intranet</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cxnSp>
          <p:nvCxnSpPr>
            <p:cNvPr id="18" name="Conector recto 17">
              <a:extLst>
                <a:ext uri="{FF2B5EF4-FFF2-40B4-BE49-F238E27FC236}">
                  <a16:creationId xmlns:a16="http://schemas.microsoft.com/office/drawing/2014/main" id="{EC428043-37E8-8C76-29E8-7C7F273EECF1}"/>
                </a:ext>
              </a:extLst>
            </p:cNvPr>
            <p:cNvCxnSpPr>
              <a:cxnSpLocks/>
            </p:cNvCxnSpPr>
            <p:nvPr/>
          </p:nvCxnSpPr>
          <p:spPr>
            <a:xfrm>
              <a:off x="4220881" y="3154123"/>
              <a:ext cx="346947"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75BECF73-2CFE-45C7-FDF7-8AEACC247CC8}"/>
                </a:ext>
              </a:extLst>
            </p:cNvPr>
            <p:cNvCxnSpPr>
              <a:cxnSpLocks/>
            </p:cNvCxnSpPr>
            <p:nvPr/>
          </p:nvCxnSpPr>
          <p:spPr>
            <a:xfrm>
              <a:off x="4997302" y="3154123"/>
              <a:ext cx="346947"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B40C5C9F-1AE1-233D-08A5-E7B5FE22F4AB}"/>
                </a:ext>
              </a:extLst>
            </p:cNvPr>
            <p:cNvSpPr txBox="1"/>
            <p:nvPr/>
          </p:nvSpPr>
          <p:spPr>
            <a:xfrm>
              <a:off x="3091674" y="3381101"/>
              <a:ext cx="962738"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Adaptador Universal</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1" name="CuadroTexto 20">
              <a:extLst>
                <a:ext uri="{FF2B5EF4-FFF2-40B4-BE49-F238E27FC236}">
                  <a16:creationId xmlns:a16="http://schemas.microsoft.com/office/drawing/2014/main" id="{696D9EA5-F4BB-3683-FF68-376749549201}"/>
                </a:ext>
              </a:extLst>
            </p:cNvPr>
            <p:cNvSpPr txBox="1"/>
            <p:nvPr/>
          </p:nvSpPr>
          <p:spPr>
            <a:xfrm>
              <a:off x="5582432" y="2980506"/>
              <a:ext cx="962738"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1. Autenticación</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2" name="CuadroTexto 21">
              <a:extLst>
                <a:ext uri="{FF2B5EF4-FFF2-40B4-BE49-F238E27FC236}">
                  <a16:creationId xmlns:a16="http://schemas.microsoft.com/office/drawing/2014/main" id="{32F8C813-392D-499B-98B0-B41DD1154274}"/>
                </a:ext>
              </a:extLst>
            </p:cNvPr>
            <p:cNvSpPr txBox="1"/>
            <p:nvPr/>
          </p:nvSpPr>
          <p:spPr>
            <a:xfrm>
              <a:off x="5512340" y="3283189"/>
              <a:ext cx="1073230"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2. Validación reglas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3" name="CuadroTexto 22">
              <a:extLst>
                <a:ext uri="{FF2B5EF4-FFF2-40B4-BE49-F238E27FC236}">
                  <a16:creationId xmlns:a16="http://schemas.microsoft.com/office/drawing/2014/main" id="{7F06AEC6-D958-63AC-6E40-F6ACF2CBCF1E}"/>
                </a:ext>
              </a:extLst>
            </p:cNvPr>
            <p:cNvSpPr txBox="1"/>
            <p:nvPr/>
          </p:nvSpPr>
          <p:spPr>
            <a:xfrm>
              <a:off x="5512340" y="2680377"/>
              <a:ext cx="1167319"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b="1" dirty="0">
                  <a:solidFill>
                    <a:srgbClr val="014464"/>
                  </a:solidFill>
                  <a:latin typeface="Outfit" pitchFamily="2" charset="0"/>
                  <a:ea typeface="Tahoma" panose="020B0604030504040204" pitchFamily="34" charset="0"/>
                  <a:cs typeface="Tahoma" panose="020B0604030504040204" pitchFamily="34" charset="0"/>
                </a:rPr>
                <a:t>API/REST Validación</a:t>
              </a:r>
              <a:endParaRPr lang="es-CO" sz="800" b="1"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4" name="CuadroTexto 23">
              <a:extLst>
                <a:ext uri="{FF2B5EF4-FFF2-40B4-BE49-F238E27FC236}">
                  <a16:creationId xmlns:a16="http://schemas.microsoft.com/office/drawing/2014/main" id="{A27C2A98-FA16-A5E6-98C4-B613EF5D507E}"/>
                </a:ext>
              </a:extLst>
            </p:cNvPr>
            <p:cNvSpPr txBox="1"/>
            <p:nvPr/>
          </p:nvSpPr>
          <p:spPr>
            <a:xfrm>
              <a:off x="5465108" y="2156496"/>
              <a:ext cx="1167319" cy="33855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Sistema receptor del cliente/</a:t>
              </a:r>
              <a:r>
                <a:rPr lang="es-MX" sz="800" dirty="0" err="1">
                  <a:solidFill>
                    <a:srgbClr val="014464"/>
                  </a:solidFill>
                  <a:latin typeface="Outfit" pitchFamily="2" charset="0"/>
                  <a:ea typeface="Tahoma" panose="020B0604030504040204" pitchFamily="34" charset="0"/>
                  <a:cs typeface="Tahoma" panose="020B0604030504040204" pitchFamily="34" charset="0"/>
                </a:rPr>
                <a:t>alidado</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sp>
          <p:nvSpPr>
            <p:cNvPr id="25" name="CuadroTexto 24">
              <a:extLst>
                <a:ext uri="{FF2B5EF4-FFF2-40B4-BE49-F238E27FC236}">
                  <a16:creationId xmlns:a16="http://schemas.microsoft.com/office/drawing/2014/main" id="{673F6368-EAAB-49EE-56F4-66F14FCDB430}"/>
                </a:ext>
              </a:extLst>
            </p:cNvPr>
            <p:cNvSpPr txBox="1"/>
            <p:nvPr/>
          </p:nvSpPr>
          <p:spPr>
            <a:xfrm>
              <a:off x="3982972" y="1600605"/>
              <a:ext cx="1613877" cy="255389"/>
            </a:xfrm>
            <a:prstGeom prst="roundRect">
              <a:avLst/>
            </a:prstGeom>
            <a:solidFill>
              <a:schemeClr val="accent1"/>
            </a:solidFill>
            <a:ln>
              <a:no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900" dirty="0">
                  <a:solidFill>
                    <a:schemeClr val="tx1"/>
                  </a:solidFill>
                  <a:latin typeface="Outfit" pitchFamily="2" charset="0"/>
                  <a:ea typeface="Tahoma" panose="020B0604030504040204" pitchFamily="34" charset="0"/>
                  <a:cs typeface="Tahoma" panose="020B0604030504040204" pitchFamily="34" charset="0"/>
                </a:rPr>
                <a:t>Infraestructura del cliente</a:t>
              </a:r>
              <a:endParaRPr lang="es-CO" sz="900" dirty="0">
                <a:solidFill>
                  <a:schemeClr val="tx1"/>
                </a:solidFill>
                <a:latin typeface="Outfit" pitchFamily="2" charset="0"/>
                <a:ea typeface="Tahoma" panose="020B0604030504040204" pitchFamily="34" charset="0"/>
                <a:cs typeface="Tahoma" panose="020B0604030504040204" pitchFamily="34" charset="0"/>
              </a:endParaRPr>
            </a:p>
          </p:txBody>
        </p:sp>
        <p:sp>
          <p:nvSpPr>
            <p:cNvPr id="34" name="CuadroTexto 33">
              <a:extLst>
                <a:ext uri="{FF2B5EF4-FFF2-40B4-BE49-F238E27FC236}">
                  <a16:creationId xmlns:a16="http://schemas.microsoft.com/office/drawing/2014/main" id="{8ED484BD-8532-C18A-76EC-781EEDCFC90B}"/>
                </a:ext>
              </a:extLst>
            </p:cNvPr>
            <p:cNvSpPr txBox="1"/>
            <p:nvPr/>
          </p:nvSpPr>
          <p:spPr>
            <a:xfrm>
              <a:off x="5573723" y="4209096"/>
              <a:ext cx="962738"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Sistema</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36" name="Imagen 35" descr="Imagen que contiene ventana&#10;&#10;Descripción generada automáticamente">
              <a:extLst>
                <a:ext uri="{FF2B5EF4-FFF2-40B4-BE49-F238E27FC236}">
                  <a16:creationId xmlns:a16="http://schemas.microsoft.com/office/drawing/2014/main" id="{23D64BC5-8739-9287-DA44-1123CB89A6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7861" y="3003218"/>
              <a:ext cx="308181" cy="308181"/>
            </a:xfrm>
            <a:prstGeom prst="rect">
              <a:avLst/>
            </a:prstGeom>
          </p:spPr>
        </p:pic>
        <p:pic>
          <p:nvPicPr>
            <p:cNvPr id="37" name="Imagen 36" descr="Imagen que contiene ventana&#10;&#10;Descripción generada automáticamente">
              <a:extLst>
                <a:ext uri="{FF2B5EF4-FFF2-40B4-BE49-F238E27FC236}">
                  <a16:creationId xmlns:a16="http://schemas.microsoft.com/office/drawing/2014/main" id="{4AE45C0E-E4EA-69B2-3F39-F76526D5D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1462" y="3003218"/>
              <a:ext cx="308181" cy="308181"/>
            </a:xfrm>
            <a:prstGeom prst="rect">
              <a:avLst/>
            </a:prstGeom>
          </p:spPr>
        </p:pic>
        <p:cxnSp>
          <p:nvCxnSpPr>
            <p:cNvPr id="41" name="Conector recto 40">
              <a:extLst>
                <a:ext uri="{FF2B5EF4-FFF2-40B4-BE49-F238E27FC236}">
                  <a16:creationId xmlns:a16="http://schemas.microsoft.com/office/drawing/2014/main" id="{A797CAAD-FC60-46A3-A6B3-A042AE9AC72C}"/>
                </a:ext>
              </a:extLst>
            </p:cNvPr>
            <p:cNvCxnSpPr>
              <a:cxnSpLocks/>
            </p:cNvCxnSpPr>
            <p:nvPr/>
          </p:nvCxnSpPr>
          <p:spPr>
            <a:xfrm>
              <a:off x="5573723" y="3198504"/>
              <a:ext cx="1005215"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6D522B4E-3B2B-6A37-B1EF-723C5551CB02}"/>
                </a:ext>
              </a:extLst>
            </p:cNvPr>
            <p:cNvCxnSpPr>
              <a:cxnSpLocks/>
            </p:cNvCxnSpPr>
            <p:nvPr/>
          </p:nvCxnSpPr>
          <p:spPr>
            <a:xfrm>
              <a:off x="5573723" y="3502489"/>
              <a:ext cx="1005215"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73888A85-A166-2B9B-9FFA-F40A98B221CA}"/>
                </a:ext>
              </a:extLst>
            </p:cNvPr>
            <p:cNvSpPr txBox="1"/>
            <p:nvPr/>
          </p:nvSpPr>
          <p:spPr>
            <a:xfrm>
              <a:off x="3029883" y="2264637"/>
              <a:ext cx="1086320"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MX" sz="800" dirty="0">
                  <a:solidFill>
                    <a:srgbClr val="014464"/>
                  </a:solidFill>
                  <a:latin typeface="Outfit" pitchFamily="2" charset="0"/>
                  <a:ea typeface="Tahoma" panose="020B0604030504040204" pitchFamily="34" charset="0"/>
                  <a:cs typeface="Tahoma" panose="020B0604030504040204" pitchFamily="34" charset="0"/>
                </a:rPr>
                <a:t>Máquina Windows</a:t>
              </a:r>
              <a:endParaRPr lang="es-CO" sz="800" dirty="0">
                <a:solidFill>
                  <a:srgbClr val="014464"/>
                </a:solidFill>
                <a:latin typeface="Outfit" pitchFamily="2" charset="0"/>
                <a:ea typeface="Tahoma" panose="020B0604030504040204" pitchFamily="34" charset="0"/>
                <a:cs typeface="Tahoma" panose="020B0604030504040204" pitchFamily="34" charset="0"/>
              </a:endParaRPr>
            </a:p>
          </p:txBody>
        </p:sp>
        <p:pic>
          <p:nvPicPr>
            <p:cNvPr id="51" name="Imagen 50" descr="Icono&#10;&#10;Descripción generada automáticamente">
              <a:extLst>
                <a:ext uri="{FF2B5EF4-FFF2-40B4-BE49-F238E27FC236}">
                  <a16:creationId xmlns:a16="http://schemas.microsoft.com/office/drawing/2014/main" id="{207961A7-2BC4-3936-F587-0EE4E991B5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9012" y="2788463"/>
              <a:ext cx="524906" cy="524906"/>
            </a:xfrm>
            <a:prstGeom prst="rect">
              <a:avLst/>
            </a:prstGeom>
          </p:spPr>
        </p:pic>
        <p:pic>
          <p:nvPicPr>
            <p:cNvPr id="53" name="Imagen 52" descr="Interfaz de usuario gráfica&#10;&#10;Descripción generada automáticamente">
              <a:extLst>
                <a:ext uri="{FF2B5EF4-FFF2-40B4-BE49-F238E27FC236}">
                  <a16:creationId xmlns:a16="http://schemas.microsoft.com/office/drawing/2014/main" id="{B0FD7696-AC1B-DA54-0A55-E9833CCAD6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5743" y="3755805"/>
              <a:ext cx="476115" cy="476115"/>
            </a:xfrm>
            <a:prstGeom prst="rect">
              <a:avLst/>
            </a:prstGeom>
          </p:spPr>
        </p:pic>
      </p:grpSp>
    </p:spTree>
    <p:extLst>
      <p:ext uri="{BB962C8B-B14F-4D97-AF65-F5344CB8AC3E}">
        <p14:creationId xmlns:p14="http://schemas.microsoft.com/office/powerpoint/2010/main" val="472595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38;p23">
            <a:extLst>
              <a:ext uri="{FF2B5EF4-FFF2-40B4-BE49-F238E27FC236}">
                <a16:creationId xmlns:a16="http://schemas.microsoft.com/office/drawing/2014/main" id="{C72E5FC3-9168-AF82-6B51-F6F85850C404}"/>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Portal de Terceros</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11" name="Google Shape;244;p23">
            <a:extLst>
              <a:ext uri="{FF2B5EF4-FFF2-40B4-BE49-F238E27FC236}">
                <a16:creationId xmlns:a16="http://schemas.microsoft.com/office/drawing/2014/main" id="{CB62EC7D-5A65-4C7F-894E-BA198D641826}"/>
              </a:ext>
            </a:extLst>
          </p:cNvPr>
          <p:cNvSpPr txBox="1"/>
          <p:nvPr/>
        </p:nvSpPr>
        <p:spPr>
          <a:xfrm>
            <a:off x="786433" y="368700"/>
            <a:ext cx="3802000"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rPr>
              <a:t>DEMO EN PLATAFORMA</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2" name="Rectángulo: esquinas redondeadas 1">
            <a:extLst>
              <a:ext uri="{FF2B5EF4-FFF2-40B4-BE49-F238E27FC236}">
                <a16:creationId xmlns:a16="http://schemas.microsoft.com/office/drawing/2014/main" id="{84937455-3C1D-BCC8-D9B6-FC9391659C30}"/>
              </a:ext>
            </a:extLst>
          </p:cNvPr>
          <p:cNvSpPr/>
          <p:nvPr/>
        </p:nvSpPr>
        <p:spPr>
          <a:xfrm>
            <a:off x="4210494" y="1711842"/>
            <a:ext cx="7351566" cy="3717923"/>
          </a:xfrm>
          <a:prstGeom prst="roundRect">
            <a:avLst>
              <a:gd name="adj" fmla="val 8689"/>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Google Shape;835;p21">
            <a:extLst>
              <a:ext uri="{FF2B5EF4-FFF2-40B4-BE49-F238E27FC236}">
                <a16:creationId xmlns:a16="http://schemas.microsoft.com/office/drawing/2014/main" id="{82E6FFC3-7825-09FA-08BA-28D294D71A8B}"/>
              </a:ext>
            </a:extLst>
          </p:cNvPr>
          <p:cNvSpPr/>
          <p:nvPr/>
        </p:nvSpPr>
        <p:spPr>
          <a:xfrm>
            <a:off x="1042416" y="2981925"/>
            <a:ext cx="2642628" cy="1323399"/>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just" rtl="0">
              <a:lnSpc>
                <a:spcPct val="100000"/>
              </a:lnSpc>
              <a:spcBef>
                <a:spcPts val="0"/>
              </a:spcBef>
              <a:spcAft>
                <a:spcPts val="0"/>
              </a:spcAft>
              <a:buClr>
                <a:srgbClr val="000000"/>
              </a:buClr>
              <a:buSzPts val="1600"/>
              <a:buFont typeface="Arial"/>
              <a:buNone/>
            </a:pPr>
            <a:r>
              <a:rPr lang="es-CO" sz="1600" dirty="0">
                <a:solidFill>
                  <a:srgbClr val="014464"/>
                </a:solidFill>
                <a:latin typeface="Instrument Sans" pitchFamily="2" charset="0"/>
              </a:rPr>
              <a:t>P</a:t>
            </a:r>
            <a:r>
              <a:rPr lang="es-ES" sz="1600" dirty="0">
                <a:solidFill>
                  <a:srgbClr val="014464"/>
                </a:solidFill>
                <a:latin typeface="Instrument Sans" pitchFamily="2" charset="0"/>
              </a:rPr>
              <a:t>ortal independiente tanto para clientes como proveedores, los cuales para ingresar previamente deben ser autorizados</a:t>
            </a:r>
            <a:endParaRPr lang="es-MX" sz="1600" dirty="0">
              <a:solidFill>
                <a:srgbClr val="014464"/>
              </a:solidFill>
              <a:latin typeface="Instrument Sans" pitchFamily="2" charset="0"/>
              <a:sym typeface="Quattrocento Sans"/>
            </a:endParaRPr>
          </a:p>
        </p:txBody>
      </p:sp>
      <p:sp>
        <p:nvSpPr>
          <p:cNvPr id="18" name="CuadroTexto 3">
            <a:extLst>
              <a:ext uri="{FF2B5EF4-FFF2-40B4-BE49-F238E27FC236}">
                <a16:creationId xmlns:a16="http://schemas.microsoft.com/office/drawing/2014/main" id="{EF28A6D2-08F8-B20A-A207-B551B89AA455}"/>
              </a:ext>
            </a:extLst>
          </p:cNvPr>
          <p:cNvSpPr txBox="1"/>
          <p:nvPr/>
        </p:nvSpPr>
        <p:spPr>
          <a:xfrm>
            <a:off x="6461231" y="2350625"/>
            <a:ext cx="2967046" cy="442674"/>
          </a:xfrm>
          <a:prstGeom prst="roundRect">
            <a:avLst/>
          </a:prstGeom>
          <a:solidFill>
            <a:schemeClr val="accent5"/>
          </a:solid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000000"/>
              </a:buClr>
              <a:buSzPts val="1600"/>
            </a:pPr>
            <a:r>
              <a:rPr lang="es-ES" sz="2000" dirty="0">
                <a:solidFill>
                  <a:schemeClr val="bg1"/>
                </a:solidFill>
                <a:latin typeface="Outfit" pitchFamily="2" charset="0"/>
              </a:rPr>
              <a:t>PORTAL DE TERCEROS</a:t>
            </a:r>
            <a:endParaRPr lang="es-CO" sz="2000" dirty="0">
              <a:solidFill>
                <a:schemeClr val="bg1"/>
              </a:solidFill>
              <a:latin typeface="Outfit" pitchFamily="2" charset="0"/>
            </a:endParaRPr>
          </a:p>
        </p:txBody>
      </p:sp>
      <p:pic>
        <p:nvPicPr>
          <p:cNvPr id="20" name="Imagen 19">
            <a:extLst>
              <a:ext uri="{FF2B5EF4-FFF2-40B4-BE49-F238E27FC236}">
                <a16:creationId xmlns:a16="http://schemas.microsoft.com/office/drawing/2014/main" id="{26EAFA3C-F411-E08D-EAB0-862548437ABC}"/>
              </a:ext>
            </a:extLst>
          </p:cNvPr>
          <p:cNvPicPr>
            <a:picLocks noChangeAspect="1"/>
          </p:cNvPicPr>
          <p:nvPr/>
        </p:nvPicPr>
        <p:blipFill>
          <a:blip r:embed="rId2"/>
          <a:stretch>
            <a:fillRect/>
          </a:stretch>
        </p:blipFill>
        <p:spPr>
          <a:xfrm>
            <a:off x="4958447" y="3742961"/>
            <a:ext cx="2460857" cy="930672"/>
          </a:xfrm>
          <a:prstGeom prst="rect">
            <a:avLst/>
          </a:prstGeom>
        </p:spPr>
      </p:pic>
      <p:cxnSp>
        <p:nvCxnSpPr>
          <p:cNvPr id="21" name="Conector recto de flecha 4">
            <a:extLst>
              <a:ext uri="{FF2B5EF4-FFF2-40B4-BE49-F238E27FC236}">
                <a16:creationId xmlns:a16="http://schemas.microsoft.com/office/drawing/2014/main" id="{77F390C2-C770-9285-CF48-DDAD0A96D785}"/>
              </a:ext>
            </a:extLst>
          </p:cNvPr>
          <p:cNvCxnSpPr>
            <a:cxnSpLocks/>
            <a:endCxn id="20" idx="0"/>
          </p:cNvCxnSpPr>
          <p:nvPr/>
        </p:nvCxnSpPr>
        <p:spPr>
          <a:xfrm rot="5400000">
            <a:off x="6591984" y="2390191"/>
            <a:ext cx="949662" cy="1755878"/>
          </a:xfrm>
          <a:prstGeom prst="bentConnector3">
            <a:avLst>
              <a:gd name="adj1" fmla="val 50000"/>
            </a:avLst>
          </a:prstGeom>
          <a:ln w="19050">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2" name="Imagen 21">
            <a:extLst>
              <a:ext uri="{FF2B5EF4-FFF2-40B4-BE49-F238E27FC236}">
                <a16:creationId xmlns:a16="http://schemas.microsoft.com/office/drawing/2014/main" id="{B50D2A4B-740B-32CD-692C-047121C635D4}"/>
              </a:ext>
            </a:extLst>
          </p:cNvPr>
          <p:cNvPicPr>
            <a:picLocks noChangeAspect="1"/>
          </p:cNvPicPr>
          <p:nvPr/>
        </p:nvPicPr>
        <p:blipFill>
          <a:blip r:embed="rId3"/>
          <a:stretch>
            <a:fillRect/>
          </a:stretch>
        </p:blipFill>
        <p:spPr>
          <a:xfrm>
            <a:off x="8786736" y="3742961"/>
            <a:ext cx="1994677" cy="794871"/>
          </a:xfrm>
          <a:prstGeom prst="rect">
            <a:avLst/>
          </a:prstGeom>
        </p:spPr>
      </p:pic>
      <p:cxnSp>
        <p:nvCxnSpPr>
          <p:cNvPr id="23" name="Conector recto de flecha 7">
            <a:extLst>
              <a:ext uri="{FF2B5EF4-FFF2-40B4-BE49-F238E27FC236}">
                <a16:creationId xmlns:a16="http://schemas.microsoft.com/office/drawing/2014/main" id="{A6E658D8-5935-B6B7-BDA7-E13FA7A903DF}"/>
              </a:ext>
            </a:extLst>
          </p:cNvPr>
          <p:cNvCxnSpPr>
            <a:cxnSpLocks/>
            <a:endCxn id="22" idx="0"/>
          </p:cNvCxnSpPr>
          <p:nvPr/>
        </p:nvCxnSpPr>
        <p:spPr>
          <a:xfrm rot="16200000" flipH="1">
            <a:off x="8389583" y="2348469"/>
            <a:ext cx="949662" cy="1839321"/>
          </a:xfrm>
          <a:prstGeom prst="bentConnector3">
            <a:avLst>
              <a:gd name="adj1" fmla="val 50000"/>
            </a:avLst>
          </a:prstGeom>
          <a:ln w="19050">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152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ángulo 43">
            <a:extLst>
              <a:ext uri="{FF2B5EF4-FFF2-40B4-BE49-F238E27FC236}">
                <a16:creationId xmlns:a16="http://schemas.microsoft.com/office/drawing/2014/main" id="{6CD493CF-EFD9-BD66-1BEA-4CED17B95F8A}"/>
              </a:ext>
            </a:extLst>
          </p:cNvPr>
          <p:cNvSpPr/>
          <p:nvPr/>
        </p:nvSpPr>
        <p:spPr>
          <a:xfrm>
            <a:off x="845142" y="4864407"/>
            <a:ext cx="9160096" cy="1624893"/>
          </a:xfrm>
          <a:prstGeom prst="rect">
            <a:avLst/>
          </a:prstGeom>
          <a:solidFill>
            <a:schemeClr val="accent3">
              <a:alpha val="3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sp>
        <p:nvSpPr>
          <p:cNvPr id="43" name="Rectángulo 42">
            <a:extLst>
              <a:ext uri="{FF2B5EF4-FFF2-40B4-BE49-F238E27FC236}">
                <a16:creationId xmlns:a16="http://schemas.microsoft.com/office/drawing/2014/main" id="{9387059A-28F0-4DF9-2F51-66B023E72053}"/>
              </a:ext>
            </a:extLst>
          </p:cNvPr>
          <p:cNvSpPr/>
          <p:nvPr/>
        </p:nvSpPr>
        <p:spPr>
          <a:xfrm>
            <a:off x="845142" y="3239514"/>
            <a:ext cx="9160096" cy="1624893"/>
          </a:xfrm>
          <a:prstGeom prst="rect">
            <a:avLst/>
          </a:prstGeom>
          <a:solidFill>
            <a:schemeClr val="accent2">
              <a:alpha val="4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sp>
        <p:nvSpPr>
          <p:cNvPr id="42" name="Rectángulo 41">
            <a:extLst>
              <a:ext uri="{FF2B5EF4-FFF2-40B4-BE49-F238E27FC236}">
                <a16:creationId xmlns:a16="http://schemas.microsoft.com/office/drawing/2014/main" id="{BA1D0024-61E9-5B82-5891-6ED4249FCE71}"/>
              </a:ext>
            </a:extLst>
          </p:cNvPr>
          <p:cNvSpPr/>
          <p:nvPr/>
        </p:nvSpPr>
        <p:spPr>
          <a:xfrm>
            <a:off x="845142" y="1618440"/>
            <a:ext cx="9160096" cy="1624893"/>
          </a:xfrm>
          <a:prstGeom prst="rect">
            <a:avLst/>
          </a:prstGeom>
          <a:solidFill>
            <a:schemeClr val="accent1">
              <a:alpha val="2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O" dirty="0"/>
          </a:p>
        </p:txBody>
      </p:sp>
      <p:sp>
        <p:nvSpPr>
          <p:cNvPr id="10" name="Google Shape;238;p23">
            <a:extLst>
              <a:ext uri="{FF2B5EF4-FFF2-40B4-BE49-F238E27FC236}">
                <a16:creationId xmlns:a16="http://schemas.microsoft.com/office/drawing/2014/main" id="{C72E5FC3-9168-AF82-6B51-F6F85850C404}"/>
              </a:ext>
            </a:extLst>
          </p:cNvPr>
          <p:cNvSpPr txBox="1"/>
          <p:nvPr/>
        </p:nvSpPr>
        <p:spPr>
          <a:xfrm>
            <a:off x="799067" y="725070"/>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600" dirty="0">
                <a:solidFill>
                  <a:srgbClr val="014464"/>
                </a:solidFill>
                <a:latin typeface="Instrument Sans" pitchFamily="2" charset="0"/>
                <a:ea typeface="Instrument Sans Medium"/>
                <a:cs typeface="Instrument Sans Medium"/>
                <a:sym typeface="Instrument Sans Medium"/>
              </a:rPr>
              <a:t>Autorización </a:t>
            </a:r>
            <a:r>
              <a:rPr kumimoji="0" lang="es-419"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rPr>
              <a:t>de Terceros</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11" name="Google Shape;244;p23">
            <a:extLst>
              <a:ext uri="{FF2B5EF4-FFF2-40B4-BE49-F238E27FC236}">
                <a16:creationId xmlns:a16="http://schemas.microsoft.com/office/drawing/2014/main" id="{CB62EC7D-5A65-4C7F-894E-BA198D641826}"/>
              </a:ext>
            </a:extLst>
          </p:cNvPr>
          <p:cNvSpPr txBox="1"/>
          <p:nvPr/>
        </p:nvSpPr>
        <p:spPr>
          <a:xfrm>
            <a:off x="786433" y="368700"/>
            <a:ext cx="3802000"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rPr>
              <a:t>DEMO EN PLATAFORMA</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4" name="Google Shape;835;p21">
            <a:extLst>
              <a:ext uri="{FF2B5EF4-FFF2-40B4-BE49-F238E27FC236}">
                <a16:creationId xmlns:a16="http://schemas.microsoft.com/office/drawing/2014/main" id="{7F5CC4A5-C0E1-919E-1BAF-30926FAE80DA}"/>
              </a:ext>
            </a:extLst>
          </p:cNvPr>
          <p:cNvSpPr/>
          <p:nvPr/>
        </p:nvSpPr>
        <p:spPr>
          <a:xfrm>
            <a:off x="1576650" y="1572512"/>
            <a:ext cx="1896302" cy="340474"/>
          </a:xfrm>
          <a:prstGeom prst="roundRect">
            <a:avLst/>
          </a:prstGeom>
          <a:solidFill>
            <a:schemeClr val="accent4"/>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400" dirty="0">
                <a:solidFill>
                  <a:schemeClr val="bg1"/>
                </a:solidFill>
                <a:latin typeface="Outfit" pitchFamily="2" charset="0"/>
              </a:rPr>
              <a:t>Autorización directa</a:t>
            </a:r>
            <a:endParaRPr lang="es-MX" sz="1400" dirty="0">
              <a:solidFill>
                <a:schemeClr val="bg1"/>
              </a:solidFill>
              <a:latin typeface="Outfit" pitchFamily="2" charset="0"/>
              <a:sym typeface="Quattrocento Sans"/>
            </a:endParaRPr>
          </a:p>
        </p:txBody>
      </p:sp>
      <p:sp>
        <p:nvSpPr>
          <p:cNvPr id="5" name="Google Shape;835;p21">
            <a:extLst>
              <a:ext uri="{FF2B5EF4-FFF2-40B4-BE49-F238E27FC236}">
                <a16:creationId xmlns:a16="http://schemas.microsoft.com/office/drawing/2014/main" id="{0DECC300-5AB8-5B6E-48BF-040BA9893A71}"/>
              </a:ext>
            </a:extLst>
          </p:cNvPr>
          <p:cNvSpPr/>
          <p:nvPr/>
        </p:nvSpPr>
        <p:spPr>
          <a:xfrm>
            <a:off x="1581641" y="3162567"/>
            <a:ext cx="3287220" cy="340474"/>
          </a:xfrm>
          <a:prstGeom prst="roundRect">
            <a:avLst/>
          </a:prstGeom>
          <a:solidFill>
            <a:schemeClr val="accent4"/>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400" dirty="0">
                <a:solidFill>
                  <a:schemeClr val="bg1"/>
                </a:solidFill>
                <a:latin typeface="Outfit" pitchFamily="2" charset="0"/>
              </a:rPr>
              <a:t>Autorización por etapas.</a:t>
            </a:r>
            <a:endParaRPr lang="es-MX" sz="1400" dirty="0">
              <a:solidFill>
                <a:schemeClr val="bg1"/>
              </a:solidFill>
              <a:latin typeface="Outfit" pitchFamily="2" charset="0"/>
              <a:sym typeface="Quattrocento Sans"/>
            </a:endParaRPr>
          </a:p>
        </p:txBody>
      </p:sp>
      <p:sp>
        <p:nvSpPr>
          <p:cNvPr id="6" name="Google Shape;835;p21">
            <a:extLst>
              <a:ext uri="{FF2B5EF4-FFF2-40B4-BE49-F238E27FC236}">
                <a16:creationId xmlns:a16="http://schemas.microsoft.com/office/drawing/2014/main" id="{C71A7CA9-EA4D-051E-3622-543C7DF46DB0}"/>
              </a:ext>
            </a:extLst>
          </p:cNvPr>
          <p:cNvSpPr/>
          <p:nvPr/>
        </p:nvSpPr>
        <p:spPr>
          <a:xfrm>
            <a:off x="1540661" y="4767545"/>
            <a:ext cx="2818404" cy="340474"/>
          </a:xfrm>
          <a:prstGeom prst="roundRect">
            <a:avLst/>
          </a:prstGeom>
          <a:solidFill>
            <a:schemeClr val="accent4"/>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400" dirty="0">
                <a:solidFill>
                  <a:schemeClr val="bg1"/>
                </a:solidFill>
                <a:latin typeface="Outfit" pitchFamily="2" charset="0"/>
              </a:rPr>
              <a:t>Cargue masivo de terceros.</a:t>
            </a:r>
            <a:endParaRPr lang="es-MX" sz="1400" dirty="0">
              <a:solidFill>
                <a:schemeClr val="bg1"/>
              </a:solidFill>
              <a:latin typeface="Outfit" pitchFamily="2" charset="0"/>
              <a:sym typeface="Quattrocento Sans"/>
            </a:endParaRPr>
          </a:p>
        </p:txBody>
      </p:sp>
      <p:pic>
        <p:nvPicPr>
          <p:cNvPr id="7" name="Imagen 6">
            <a:extLst>
              <a:ext uri="{FF2B5EF4-FFF2-40B4-BE49-F238E27FC236}">
                <a16:creationId xmlns:a16="http://schemas.microsoft.com/office/drawing/2014/main" id="{81B98467-4217-CC54-A50A-F32C2486591D}"/>
              </a:ext>
            </a:extLst>
          </p:cNvPr>
          <p:cNvPicPr>
            <a:picLocks noChangeAspect="1"/>
          </p:cNvPicPr>
          <p:nvPr/>
        </p:nvPicPr>
        <p:blipFill>
          <a:blip r:embed="rId2"/>
          <a:stretch>
            <a:fillRect/>
          </a:stretch>
        </p:blipFill>
        <p:spPr>
          <a:xfrm>
            <a:off x="1576650" y="3645858"/>
            <a:ext cx="3292211" cy="836684"/>
          </a:xfrm>
          <a:prstGeom prst="roundRect">
            <a:avLst>
              <a:gd name="adj" fmla="val 9042"/>
            </a:avLst>
          </a:prstGeom>
          <a:ln>
            <a:noFill/>
          </a:ln>
          <a:effectLst>
            <a:outerShdw blurRad="88900" dist="38100" dir="6600000" sx="99000" sy="99000" algn="tl" rotWithShape="0">
              <a:srgbClr val="333333">
                <a:alpha val="20000"/>
              </a:srgbClr>
            </a:outerShdw>
          </a:effectLst>
        </p:spPr>
      </p:pic>
      <p:pic>
        <p:nvPicPr>
          <p:cNvPr id="8" name="Imagen 7">
            <a:extLst>
              <a:ext uri="{FF2B5EF4-FFF2-40B4-BE49-F238E27FC236}">
                <a16:creationId xmlns:a16="http://schemas.microsoft.com/office/drawing/2014/main" id="{89218C0E-F294-3A94-33ED-6886976C50EA}"/>
              </a:ext>
            </a:extLst>
          </p:cNvPr>
          <p:cNvPicPr>
            <a:picLocks noChangeAspect="1"/>
          </p:cNvPicPr>
          <p:nvPr/>
        </p:nvPicPr>
        <p:blipFill>
          <a:blip r:embed="rId3"/>
          <a:stretch>
            <a:fillRect/>
          </a:stretch>
        </p:blipFill>
        <p:spPr>
          <a:xfrm>
            <a:off x="1576650" y="5214176"/>
            <a:ext cx="1510287" cy="1019928"/>
          </a:xfrm>
          <a:prstGeom prst="roundRect">
            <a:avLst>
              <a:gd name="adj" fmla="val 10412"/>
            </a:avLst>
          </a:prstGeom>
          <a:ln>
            <a:noFill/>
          </a:ln>
          <a:effectLst>
            <a:outerShdw blurRad="88900" dist="38100" dir="7200000" sx="99000" sy="99000" algn="tl" rotWithShape="0">
              <a:srgbClr val="333333">
                <a:alpha val="19000"/>
              </a:srgbClr>
            </a:outerShdw>
          </a:effectLst>
        </p:spPr>
      </p:pic>
      <p:pic>
        <p:nvPicPr>
          <p:cNvPr id="9" name="Imagen 8">
            <a:extLst>
              <a:ext uri="{FF2B5EF4-FFF2-40B4-BE49-F238E27FC236}">
                <a16:creationId xmlns:a16="http://schemas.microsoft.com/office/drawing/2014/main" id="{AFD29043-5710-BED8-2E95-8EE589D56B6E}"/>
              </a:ext>
            </a:extLst>
          </p:cNvPr>
          <p:cNvPicPr>
            <a:picLocks noChangeAspect="1"/>
          </p:cNvPicPr>
          <p:nvPr/>
        </p:nvPicPr>
        <p:blipFill rotWithShape="1">
          <a:blip r:embed="rId4"/>
          <a:srcRect l="1387" t="5454" b="1"/>
          <a:stretch/>
        </p:blipFill>
        <p:spPr>
          <a:xfrm>
            <a:off x="3779295" y="5253504"/>
            <a:ext cx="5388057" cy="942416"/>
          </a:xfrm>
          <a:prstGeom prst="roundRect">
            <a:avLst>
              <a:gd name="adj" fmla="val 12154"/>
            </a:avLst>
          </a:prstGeom>
        </p:spPr>
      </p:pic>
      <p:pic>
        <p:nvPicPr>
          <p:cNvPr id="12" name="Imagen 11">
            <a:extLst>
              <a:ext uri="{FF2B5EF4-FFF2-40B4-BE49-F238E27FC236}">
                <a16:creationId xmlns:a16="http://schemas.microsoft.com/office/drawing/2014/main" id="{9BC63B36-A57A-6CDA-77C8-59C517E02A7E}"/>
              </a:ext>
            </a:extLst>
          </p:cNvPr>
          <p:cNvPicPr>
            <a:picLocks noChangeAspect="1"/>
          </p:cNvPicPr>
          <p:nvPr/>
        </p:nvPicPr>
        <p:blipFill rotWithShape="1">
          <a:blip r:embed="rId5"/>
          <a:srcRect b="10050"/>
          <a:stretch/>
        </p:blipFill>
        <p:spPr>
          <a:xfrm>
            <a:off x="1576650" y="2014001"/>
            <a:ext cx="1896302" cy="1003167"/>
          </a:xfrm>
          <a:prstGeom prst="roundRect">
            <a:avLst>
              <a:gd name="adj" fmla="val 8087"/>
            </a:avLst>
          </a:prstGeom>
          <a:ln>
            <a:noFill/>
          </a:ln>
          <a:effectLst>
            <a:outerShdw blurRad="114300" dist="50800" dir="4800000" sx="99000" sy="99000" algn="tl" rotWithShape="0">
              <a:srgbClr val="333333">
                <a:alpha val="20000"/>
              </a:srgbClr>
            </a:outerShdw>
          </a:effectLst>
        </p:spPr>
      </p:pic>
      <p:sp>
        <p:nvSpPr>
          <p:cNvPr id="21" name="Rectángulo 20">
            <a:extLst>
              <a:ext uri="{FF2B5EF4-FFF2-40B4-BE49-F238E27FC236}">
                <a16:creationId xmlns:a16="http://schemas.microsoft.com/office/drawing/2014/main" id="{763CFB93-3358-8F41-6FD9-6A44CE2E6CD0}"/>
              </a:ext>
            </a:extLst>
          </p:cNvPr>
          <p:cNvSpPr/>
          <p:nvPr/>
        </p:nvSpPr>
        <p:spPr>
          <a:xfrm>
            <a:off x="5601061" y="3348388"/>
            <a:ext cx="737637" cy="13863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4" name="Rectángulo 33">
            <a:extLst>
              <a:ext uri="{FF2B5EF4-FFF2-40B4-BE49-F238E27FC236}">
                <a16:creationId xmlns:a16="http://schemas.microsoft.com/office/drawing/2014/main" id="{20FFC93B-9C89-6AF6-0ABE-3BBF921CDEDD}"/>
              </a:ext>
            </a:extLst>
          </p:cNvPr>
          <p:cNvSpPr/>
          <p:nvPr/>
        </p:nvSpPr>
        <p:spPr>
          <a:xfrm>
            <a:off x="7936979" y="3348388"/>
            <a:ext cx="737637" cy="13863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4" name="Imagen 23">
            <a:extLst>
              <a:ext uri="{FF2B5EF4-FFF2-40B4-BE49-F238E27FC236}">
                <a16:creationId xmlns:a16="http://schemas.microsoft.com/office/drawing/2014/main" id="{5B8D2C02-E37E-60F5-C29B-D232AA72B09F}"/>
              </a:ext>
            </a:extLst>
          </p:cNvPr>
          <p:cNvPicPr>
            <a:picLocks noChangeAspect="1"/>
          </p:cNvPicPr>
          <p:nvPr/>
        </p:nvPicPr>
        <p:blipFill>
          <a:blip r:embed="rId6"/>
          <a:stretch>
            <a:fillRect/>
          </a:stretch>
        </p:blipFill>
        <p:spPr>
          <a:xfrm>
            <a:off x="5470351" y="3421534"/>
            <a:ext cx="999059" cy="1240921"/>
          </a:xfrm>
          <a:prstGeom prst="rect">
            <a:avLst/>
          </a:prstGeom>
          <a:effectLst>
            <a:outerShdw blurRad="50800" dist="38100" dir="7200000" sx="99000" sy="99000" algn="tr" rotWithShape="0">
              <a:prstClr val="black">
                <a:alpha val="17000"/>
              </a:prstClr>
            </a:outerShdw>
          </a:effectLst>
        </p:spPr>
      </p:pic>
      <p:pic>
        <p:nvPicPr>
          <p:cNvPr id="26" name="Imagen 25">
            <a:extLst>
              <a:ext uri="{FF2B5EF4-FFF2-40B4-BE49-F238E27FC236}">
                <a16:creationId xmlns:a16="http://schemas.microsoft.com/office/drawing/2014/main" id="{A44E4C2A-B447-FD54-9017-2F733FBE6F1B}"/>
              </a:ext>
            </a:extLst>
          </p:cNvPr>
          <p:cNvPicPr>
            <a:picLocks noChangeAspect="1"/>
          </p:cNvPicPr>
          <p:nvPr/>
        </p:nvPicPr>
        <p:blipFill>
          <a:blip r:embed="rId7"/>
          <a:stretch>
            <a:fillRect/>
          </a:stretch>
        </p:blipFill>
        <p:spPr>
          <a:xfrm>
            <a:off x="7806269" y="3420294"/>
            <a:ext cx="999058" cy="1242161"/>
          </a:xfrm>
          <a:prstGeom prst="rect">
            <a:avLst/>
          </a:prstGeom>
          <a:effectLst>
            <a:outerShdw blurRad="50800" dist="38100" dir="7200000" sx="99000" sy="99000" algn="ctr" rotWithShape="0">
              <a:srgbClr val="000000">
                <a:alpha val="17000"/>
              </a:srgbClr>
            </a:outerShdw>
          </a:effectLst>
        </p:spPr>
      </p:pic>
      <p:sp>
        <p:nvSpPr>
          <p:cNvPr id="47" name="Rectángulo 46">
            <a:extLst>
              <a:ext uri="{FF2B5EF4-FFF2-40B4-BE49-F238E27FC236}">
                <a16:creationId xmlns:a16="http://schemas.microsoft.com/office/drawing/2014/main" id="{479D2AE0-2117-414C-9390-4AAF0E7CF4D8}"/>
              </a:ext>
            </a:extLst>
          </p:cNvPr>
          <p:cNvSpPr/>
          <p:nvPr/>
        </p:nvSpPr>
        <p:spPr>
          <a:xfrm>
            <a:off x="4536505" y="1711393"/>
            <a:ext cx="737637" cy="138633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8" name="Google Shape;835;p21">
            <a:extLst>
              <a:ext uri="{FF2B5EF4-FFF2-40B4-BE49-F238E27FC236}">
                <a16:creationId xmlns:a16="http://schemas.microsoft.com/office/drawing/2014/main" id="{3E918239-D19B-6456-E61C-448BAF88E553}"/>
              </a:ext>
            </a:extLst>
          </p:cNvPr>
          <p:cNvSpPr/>
          <p:nvPr/>
        </p:nvSpPr>
        <p:spPr>
          <a:xfrm>
            <a:off x="6442589" y="3765015"/>
            <a:ext cx="963649" cy="553957"/>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600"/>
              <a:buFont typeface="Arial"/>
              <a:buNone/>
            </a:pPr>
            <a:r>
              <a:rPr lang="es-MX" sz="1000" dirty="0">
                <a:solidFill>
                  <a:schemeClr val="accent4"/>
                </a:solidFill>
                <a:latin typeface="Outfit" pitchFamily="2" charset="0"/>
              </a:rPr>
              <a:t>Notificación de solicitud de registro.</a:t>
            </a:r>
            <a:endParaRPr lang="es-MX" sz="1000" dirty="0">
              <a:solidFill>
                <a:schemeClr val="accent4"/>
              </a:solidFill>
              <a:latin typeface="Outfit" pitchFamily="2" charset="0"/>
              <a:sym typeface="Quattrocento Sans"/>
            </a:endParaRPr>
          </a:p>
        </p:txBody>
      </p:sp>
      <p:sp>
        <p:nvSpPr>
          <p:cNvPr id="29" name="Google Shape;835;p21">
            <a:extLst>
              <a:ext uri="{FF2B5EF4-FFF2-40B4-BE49-F238E27FC236}">
                <a16:creationId xmlns:a16="http://schemas.microsoft.com/office/drawing/2014/main" id="{F5D57D8D-AC9E-7EF3-2392-CB7AD0AE1842}"/>
              </a:ext>
            </a:extLst>
          </p:cNvPr>
          <p:cNvSpPr/>
          <p:nvPr/>
        </p:nvSpPr>
        <p:spPr>
          <a:xfrm>
            <a:off x="8805327" y="3825771"/>
            <a:ext cx="963649" cy="400069"/>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600"/>
              <a:buFont typeface="Arial"/>
              <a:buNone/>
            </a:pPr>
            <a:r>
              <a:rPr lang="es-MX" sz="1000" dirty="0">
                <a:solidFill>
                  <a:schemeClr val="accent4"/>
                </a:solidFill>
                <a:latin typeface="Outfit" pitchFamily="2" charset="0"/>
              </a:rPr>
              <a:t>Notificación de registro.</a:t>
            </a:r>
            <a:endParaRPr lang="es-MX" sz="1000" dirty="0">
              <a:solidFill>
                <a:schemeClr val="accent4"/>
              </a:solidFill>
              <a:latin typeface="Outfit" pitchFamily="2" charset="0"/>
              <a:sym typeface="Quattrocento Sans"/>
            </a:endParaRPr>
          </a:p>
        </p:txBody>
      </p:sp>
      <p:pic>
        <p:nvPicPr>
          <p:cNvPr id="30" name="Imagen 29">
            <a:extLst>
              <a:ext uri="{FF2B5EF4-FFF2-40B4-BE49-F238E27FC236}">
                <a16:creationId xmlns:a16="http://schemas.microsoft.com/office/drawing/2014/main" id="{B52CB0DF-65A1-A1DC-0CFD-6FBCE4AB3EAA}"/>
              </a:ext>
            </a:extLst>
          </p:cNvPr>
          <p:cNvPicPr>
            <a:picLocks noChangeAspect="1"/>
          </p:cNvPicPr>
          <p:nvPr/>
        </p:nvPicPr>
        <p:blipFill>
          <a:blip r:embed="rId7"/>
          <a:stretch>
            <a:fillRect/>
          </a:stretch>
        </p:blipFill>
        <p:spPr>
          <a:xfrm>
            <a:off x="4434383" y="1801992"/>
            <a:ext cx="969275" cy="1205131"/>
          </a:xfrm>
          <a:prstGeom prst="rect">
            <a:avLst/>
          </a:prstGeom>
        </p:spPr>
      </p:pic>
      <p:sp>
        <p:nvSpPr>
          <p:cNvPr id="31" name="Google Shape;835;p21">
            <a:extLst>
              <a:ext uri="{FF2B5EF4-FFF2-40B4-BE49-F238E27FC236}">
                <a16:creationId xmlns:a16="http://schemas.microsoft.com/office/drawing/2014/main" id="{3EE35977-F808-8C05-5B95-D08676AFDF13}"/>
              </a:ext>
            </a:extLst>
          </p:cNvPr>
          <p:cNvSpPr/>
          <p:nvPr/>
        </p:nvSpPr>
        <p:spPr>
          <a:xfrm>
            <a:off x="5429778" y="2213678"/>
            <a:ext cx="969275" cy="400069"/>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rtl="0">
              <a:lnSpc>
                <a:spcPct val="100000"/>
              </a:lnSpc>
              <a:spcBef>
                <a:spcPts val="0"/>
              </a:spcBef>
              <a:spcAft>
                <a:spcPts val="0"/>
              </a:spcAft>
              <a:buClr>
                <a:srgbClr val="000000"/>
              </a:buClr>
              <a:buSzPts val="1600"/>
              <a:buFont typeface="Arial"/>
              <a:buNone/>
            </a:pPr>
            <a:r>
              <a:rPr lang="es-MX" sz="1000" dirty="0">
                <a:solidFill>
                  <a:schemeClr val="accent4"/>
                </a:solidFill>
                <a:latin typeface="Outfit" pitchFamily="2" charset="0"/>
              </a:rPr>
              <a:t>Notificación de registro.</a:t>
            </a:r>
            <a:endParaRPr lang="es-MX" sz="1000" dirty="0">
              <a:solidFill>
                <a:schemeClr val="accent4"/>
              </a:solidFill>
              <a:latin typeface="Outfit" pitchFamily="2" charset="0"/>
              <a:sym typeface="Quattrocento Sans"/>
            </a:endParaRPr>
          </a:p>
        </p:txBody>
      </p:sp>
      <p:sp>
        <p:nvSpPr>
          <p:cNvPr id="33" name="Google Shape;835;p21">
            <a:extLst>
              <a:ext uri="{FF2B5EF4-FFF2-40B4-BE49-F238E27FC236}">
                <a16:creationId xmlns:a16="http://schemas.microsoft.com/office/drawing/2014/main" id="{F43A5D88-2300-765F-C70A-716ABA5C5434}"/>
              </a:ext>
            </a:extLst>
          </p:cNvPr>
          <p:cNvSpPr/>
          <p:nvPr/>
        </p:nvSpPr>
        <p:spPr>
          <a:xfrm>
            <a:off x="6598580" y="872906"/>
            <a:ext cx="3499045" cy="523180"/>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buClr>
                <a:srgbClr val="000000"/>
              </a:buClr>
              <a:buSzPts val="1600"/>
            </a:pPr>
            <a:r>
              <a:rPr lang="es-MX" sz="1400" dirty="0">
                <a:solidFill>
                  <a:srgbClr val="014464"/>
                </a:solidFill>
                <a:latin typeface="Instrument Sans" pitchFamily="2" charset="0"/>
              </a:rPr>
              <a:t>Se realiza desde el portal administrativo por la administración de terceros.</a:t>
            </a:r>
            <a:endParaRPr lang="es-MX" sz="1400" dirty="0">
              <a:solidFill>
                <a:srgbClr val="014464"/>
              </a:solidFill>
              <a:latin typeface="Instrument Sans" pitchFamily="2" charset="0"/>
              <a:sym typeface="Quattrocento Sans"/>
            </a:endParaRPr>
          </a:p>
        </p:txBody>
      </p:sp>
      <p:cxnSp>
        <p:nvCxnSpPr>
          <p:cNvPr id="3" name="Conector recto 2">
            <a:extLst>
              <a:ext uri="{FF2B5EF4-FFF2-40B4-BE49-F238E27FC236}">
                <a16:creationId xmlns:a16="http://schemas.microsoft.com/office/drawing/2014/main" id="{02BCC5AB-DA77-2532-64DE-2F3F8755F7CC}"/>
              </a:ext>
            </a:extLst>
          </p:cNvPr>
          <p:cNvCxnSpPr>
            <a:cxnSpLocks/>
          </p:cNvCxnSpPr>
          <p:nvPr/>
        </p:nvCxnSpPr>
        <p:spPr>
          <a:xfrm>
            <a:off x="4975754" y="4041994"/>
            <a:ext cx="346947"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D146DA7-AE5C-2D00-8717-37D0CEABCB7D}"/>
              </a:ext>
            </a:extLst>
          </p:cNvPr>
          <p:cNvCxnSpPr>
            <a:cxnSpLocks/>
          </p:cNvCxnSpPr>
          <p:nvPr/>
        </p:nvCxnSpPr>
        <p:spPr>
          <a:xfrm>
            <a:off x="3222755" y="5715292"/>
            <a:ext cx="369468" cy="0"/>
          </a:xfrm>
          <a:prstGeom prst="line">
            <a:avLst/>
          </a:prstGeom>
          <a:ln w="1905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E4C5224A-36AA-C177-0650-FB59D6D51975}"/>
              </a:ext>
            </a:extLst>
          </p:cNvPr>
          <p:cNvCxnSpPr>
            <a:cxnSpLocks/>
          </p:cNvCxnSpPr>
          <p:nvPr/>
        </p:nvCxnSpPr>
        <p:spPr>
          <a:xfrm>
            <a:off x="7321246" y="4041994"/>
            <a:ext cx="346947"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274BBC26-88A2-3C5A-6F37-15DE76F032C8}"/>
              </a:ext>
            </a:extLst>
          </p:cNvPr>
          <p:cNvCxnSpPr>
            <a:cxnSpLocks/>
          </p:cNvCxnSpPr>
          <p:nvPr/>
        </p:nvCxnSpPr>
        <p:spPr>
          <a:xfrm>
            <a:off x="3768662" y="2455308"/>
            <a:ext cx="346947"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Google Shape;835;p21">
            <a:extLst>
              <a:ext uri="{FF2B5EF4-FFF2-40B4-BE49-F238E27FC236}">
                <a16:creationId xmlns:a16="http://schemas.microsoft.com/office/drawing/2014/main" id="{2B75272E-6396-901F-A4EC-8AACE52526E9}"/>
              </a:ext>
            </a:extLst>
          </p:cNvPr>
          <p:cNvSpPr/>
          <p:nvPr/>
        </p:nvSpPr>
        <p:spPr>
          <a:xfrm>
            <a:off x="7588324" y="1602467"/>
            <a:ext cx="2509301" cy="340474"/>
          </a:xfrm>
          <a:prstGeom prst="roundRect">
            <a:avLst/>
          </a:prstGeom>
          <a:solidFill>
            <a:schemeClr val="accent1"/>
          </a:solid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600"/>
              <a:buFont typeface="Arial"/>
              <a:buNone/>
            </a:pPr>
            <a:r>
              <a:rPr lang="es-MX" sz="1400" dirty="0">
                <a:solidFill>
                  <a:schemeClr val="bg1"/>
                </a:solidFill>
                <a:latin typeface="Outfit" pitchFamily="2" charset="0"/>
              </a:rPr>
              <a:t>Administración de Terceros</a:t>
            </a:r>
            <a:endParaRPr lang="es-MX" sz="1400" dirty="0">
              <a:solidFill>
                <a:schemeClr val="bg1"/>
              </a:solidFill>
              <a:latin typeface="Outfit" pitchFamily="2" charset="0"/>
              <a:sym typeface="Quattrocento Sans"/>
            </a:endParaRPr>
          </a:p>
        </p:txBody>
      </p:sp>
      <p:grpSp>
        <p:nvGrpSpPr>
          <p:cNvPr id="39" name="Grupo 38">
            <a:extLst>
              <a:ext uri="{FF2B5EF4-FFF2-40B4-BE49-F238E27FC236}">
                <a16:creationId xmlns:a16="http://schemas.microsoft.com/office/drawing/2014/main" id="{DEEC67DD-4AAE-1C60-9B20-7F5E55FEAB1D}"/>
              </a:ext>
            </a:extLst>
          </p:cNvPr>
          <p:cNvGrpSpPr/>
          <p:nvPr/>
        </p:nvGrpSpPr>
        <p:grpSpPr>
          <a:xfrm>
            <a:off x="7195502" y="1513255"/>
            <a:ext cx="492402" cy="492402"/>
            <a:chOff x="2848586" y="2829200"/>
            <a:chExt cx="492402" cy="492402"/>
          </a:xfrm>
        </p:grpSpPr>
        <p:sp>
          <p:nvSpPr>
            <p:cNvPr id="40" name="Elipse 39">
              <a:extLst>
                <a:ext uri="{FF2B5EF4-FFF2-40B4-BE49-F238E27FC236}">
                  <a16:creationId xmlns:a16="http://schemas.microsoft.com/office/drawing/2014/main" id="{0F6EBAE3-D4ED-18C5-F1F4-6C51A24B7FD6}"/>
                </a:ext>
              </a:extLst>
            </p:cNvPr>
            <p:cNvSpPr/>
            <p:nvPr/>
          </p:nvSpPr>
          <p:spPr>
            <a:xfrm>
              <a:off x="2848586" y="2829200"/>
              <a:ext cx="492402" cy="492402"/>
            </a:xfrm>
            <a:prstGeom prst="ellipse">
              <a:avLst/>
            </a:prstGeom>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CO"/>
            </a:p>
          </p:txBody>
        </p:sp>
        <p:pic>
          <p:nvPicPr>
            <p:cNvPr id="41" name="Imagen 40">
              <a:extLst>
                <a:ext uri="{FF2B5EF4-FFF2-40B4-BE49-F238E27FC236}">
                  <a16:creationId xmlns:a16="http://schemas.microsoft.com/office/drawing/2014/main" id="{7EFB4AD4-5803-AFC0-001B-21FAFCA1A8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919022" y="2909759"/>
              <a:ext cx="341047" cy="305613"/>
            </a:xfrm>
            <a:prstGeom prst="rect">
              <a:avLst/>
            </a:prstGeom>
          </p:spPr>
        </p:pic>
      </p:grpSp>
    </p:spTree>
    <p:extLst>
      <p:ext uri="{BB962C8B-B14F-4D97-AF65-F5344CB8AC3E}">
        <p14:creationId xmlns:p14="http://schemas.microsoft.com/office/powerpoint/2010/main" val="327784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38;p23">
            <a:extLst>
              <a:ext uri="{FF2B5EF4-FFF2-40B4-BE49-F238E27FC236}">
                <a16:creationId xmlns:a16="http://schemas.microsoft.com/office/drawing/2014/main" id="{C72E5FC3-9168-AF82-6B51-F6F85850C404}"/>
              </a:ext>
            </a:extLst>
          </p:cNvPr>
          <p:cNvSpPr txBox="1"/>
          <p:nvPr/>
        </p:nvSpPr>
        <p:spPr>
          <a:xfrm>
            <a:off x="799067" y="648146"/>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3600" dirty="0">
                <a:solidFill>
                  <a:srgbClr val="014464"/>
                </a:solidFill>
                <a:latin typeface="Instrument Sans" pitchFamily="2" charset="0"/>
                <a:ea typeface="Instrument Sans Medium"/>
                <a:cs typeface="Instrument Sans Medium"/>
                <a:sym typeface="Instrument Sans Medium"/>
              </a:rPr>
              <a:t>Portal de Terceros Cliente</a:t>
            </a:r>
            <a:endParaRPr kumimoji="0" sz="3600" b="0" i="0" u="none" strike="noStrike" kern="1200" cap="none" spc="0" normalizeH="0" baseline="0" noProof="0" dirty="0">
              <a:ln>
                <a:noFill/>
              </a:ln>
              <a:solidFill>
                <a:srgbClr val="014464"/>
              </a:solidFill>
              <a:effectLst/>
              <a:uLnTx/>
              <a:uFillTx/>
              <a:latin typeface="Instrument Sans" pitchFamily="2" charset="0"/>
              <a:ea typeface="Instrument Sans Medium"/>
              <a:cs typeface="Instrument Sans Medium"/>
              <a:sym typeface="Instrument Sans Medium"/>
            </a:endParaRPr>
          </a:p>
        </p:txBody>
      </p:sp>
      <p:sp>
        <p:nvSpPr>
          <p:cNvPr id="11" name="Google Shape;244;p23">
            <a:extLst>
              <a:ext uri="{FF2B5EF4-FFF2-40B4-BE49-F238E27FC236}">
                <a16:creationId xmlns:a16="http://schemas.microsoft.com/office/drawing/2014/main" id="{CB62EC7D-5A65-4C7F-894E-BA198D641826}"/>
              </a:ext>
            </a:extLst>
          </p:cNvPr>
          <p:cNvSpPr txBox="1"/>
          <p:nvPr/>
        </p:nvSpPr>
        <p:spPr>
          <a:xfrm>
            <a:off x="786433" y="368700"/>
            <a:ext cx="3802000"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rPr>
              <a:t>DEMO EN PLATAFORMA</a:t>
            </a:r>
            <a:endParaRPr kumimoji="0"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sym typeface="Instrument Sans"/>
            </a:endParaRPr>
          </a:p>
        </p:txBody>
      </p:sp>
      <p:sp>
        <p:nvSpPr>
          <p:cNvPr id="33" name="Google Shape;835;p21">
            <a:extLst>
              <a:ext uri="{FF2B5EF4-FFF2-40B4-BE49-F238E27FC236}">
                <a16:creationId xmlns:a16="http://schemas.microsoft.com/office/drawing/2014/main" id="{F43A5D88-2300-765F-C70A-716ABA5C5434}"/>
              </a:ext>
            </a:extLst>
          </p:cNvPr>
          <p:cNvSpPr/>
          <p:nvPr/>
        </p:nvSpPr>
        <p:spPr>
          <a:xfrm>
            <a:off x="7569194" y="4587014"/>
            <a:ext cx="3024759" cy="1077178"/>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buClr>
                <a:srgbClr val="000000"/>
              </a:buClr>
              <a:buSzPts val="1600"/>
            </a:pPr>
            <a:r>
              <a:rPr lang="es-MX" sz="1600" dirty="0">
                <a:solidFill>
                  <a:srgbClr val="014464"/>
                </a:solidFill>
                <a:latin typeface="Instrument Sans" pitchFamily="2" charset="0"/>
              </a:rPr>
              <a:t>Permite la trazabilidad de documentos enviados, Pagos e historial a los terceros clientes registrados. ​</a:t>
            </a:r>
            <a:endParaRPr lang="es-MX" sz="1600" dirty="0">
              <a:solidFill>
                <a:srgbClr val="014464"/>
              </a:solidFill>
              <a:latin typeface="Instrument Sans" pitchFamily="2" charset="0"/>
              <a:sym typeface="Quattrocento Sans"/>
            </a:endParaRPr>
          </a:p>
        </p:txBody>
      </p:sp>
      <p:grpSp>
        <p:nvGrpSpPr>
          <p:cNvPr id="6" name="Grupo 5">
            <a:extLst>
              <a:ext uri="{FF2B5EF4-FFF2-40B4-BE49-F238E27FC236}">
                <a16:creationId xmlns:a16="http://schemas.microsoft.com/office/drawing/2014/main" id="{5BF28908-6C16-A3F8-676D-AA8EC16F9F7A}"/>
              </a:ext>
            </a:extLst>
          </p:cNvPr>
          <p:cNvGrpSpPr/>
          <p:nvPr/>
        </p:nvGrpSpPr>
        <p:grpSpPr>
          <a:xfrm>
            <a:off x="1056292" y="3987628"/>
            <a:ext cx="5719142" cy="2501672"/>
            <a:chOff x="4136065" y="2029967"/>
            <a:chExt cx="7367087" cy="3222518"/>
          </a:xfrm>
        </p:grpSpPr>
        <p:pic>
          <p:nvPicPr>
            <p:cNvPr id="20482" name="Picture 2">
              <a:extLst>
                <a:ext uri="{FF2B5EF4-FFF2-40B4-BE49-F238E27FC236}">
                  <a16:creationId xmlns:a16="http://schemas.microsoft.com/office/drawing/2014/main" id="{019E111F-F52A-030F-5CC6-87BFAB1AA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8" t="4042" r="3758" b="8143"/>
            <a:stretch/>
          </p:blipFill>
          <p:spPr bwMode="auto">
            <a:xfrm>
              <a:off x="4136065" y="2029967"/>
              <a:ext cx="7367087" cy="3222518"/>
            </a:xfrm>
            <a:prstGeom prst="roundRect">
              <a:avLst>
                <a:gd name="adj" fmla="val 4789"/>
              </a:avLst>
            </a:prstGeom>
            <a:effectLst>
              <a:outerShdw blurRad="279400" dist="38100" dir="6600000" algn="ctr" rotWithShape="0">
                <a:srgbClr val="000000">
                  <a:alpha val="20000"/>
                </a:srgbClr>
              </a:outerShdw>
            </a:effectLst>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512C8FCC-E7CF-C7A3-22AD-BCF01D7006B0}"/>
                </a:ext>
              </a:extLst>
            </p:cNvPr>
            <p:cNvGrpSpPr/>
            <p:nvPr/>
          </p:nvGrpSpPr>
          <p:grpSpPr>
            <a:xfrm>
              <a:off x="5467222" y="2063750"/>
              <a:ext cx="1219328" cy="305242"/>
              <a:chOff x="5467222" y="2076450"/>
              <a:chExt cx="1219328" cy="305242"/>
            </a:xfrm>
          </p:grpSpPr>
          <p:sp>
            <p:nvSpPr>
              <p:cNvPr id="2" name="Rectángulo 1">
                <a:extLst>
                  <a:ext uri="{FF2B5EF4-FFF2-40B4-BE49-F238E27FC236}">
                    <a16:creationId xmlns:a16="http://schemas.microsoft.com/office/drawing/2014/main" id="{B8FD59C8-8415-6D5B-BA7C-7F5A862BDAA7}"/>
                  </a:ext>
                </a:extLst>
              </p:cNvPr>
              <p:cNvSpPr/>
              <p:nvPr/>
            </p:nvSpPr>
            <p:spPr>
              <a:xfrm>
                <a:off x="5467222" y="2076450"/>
                <a:ext cx="1219328" cy="305242"/>
              </a:xfrm>
              <a:prstGeom prst="rect">
                <a:avLst/>
              </a:prstGeom>
              <a:solidFill>
                <a:srgbClr val="015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4" name="Imagen 3" descr="Texto&#10;&#10;Descripción generada automáticamente">
                <a:extLst>
                  <a:ext uri="{FF2B5EF4-FFF2-40B4-BE49-F238E27FC236}">
                    <a16:creationId xmlns:a16="http://schemas.microsoft.com/office/drawing/2014/main" id="{005A7850-7B18-760C-4E28-AD5D8D6E3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823" y="2123428"/>
                <a:ext cx="774828" cy="220164"/>
              </a:xfrm>
              <a:prstGeom prst="rect">
                <a:avLst/>
              </a:prstGeom>
            </p:spPr>
          </p:pic>
        </p:grpSp>
      </p:grpSp>
      <p:grpSp>
        <p:nvGrpSpPr>
          <p:cNvPr id="18" name="Grupo 17">
            <a:extLst>
              <a:ext uri="{FF2B5EF4-FFF2-40B4-BE49-F238E27FC236}">
                <a16:creationId xmlns:a16="http://schemas.microsoft.com/office/drawing/2014/main" id="{FD7D467E-F752-CB06-8A1D-B51A29D9075D}"/>
              </a:ext>
            </a:extLst>
          </p:cNvPr>
          <p:cNvGrpSpPr/>
          <p:nvPr/>
        </p:nvGrpSpPr>
        <p:grpSpPr>
          <a:xfrm>
            <a:off x="1068925" y="1546870"/>
            <a:ext cx="5738212" cy="2205964"/>
            <a:chOff x="799067" y="1498990"/>
            <a:chExt cx="5738212" cy="2205964"/>
          </a:xfrm>
        </p:grpSpPr>
        <p:grpSp>
          <p:nvGrpSpPr>
            <p:cNvPr id="14" name="Grupo 13">
              <a:extLst>
                <a:ext uri="{FF2B5EF4-FFF2-40B4-BE49-F238E27FC236}">
                  <a16:creationId xmlns:a16="http://schemas.microsoft.com/office/drawing/2014/main" id="{7F686588-CAAE-E447-961F-4B266C0F5628}"/>
                </a:ext>
              </a:extLst>
            </p:cNvPr>
            <p:cNvGrpSpPr/>
            <p:nvPr/>
          </p:nvGrpSpPr>
          <p:grpSpPr>
            <a:xfrm>
              <a:off x="799067" y="1498990"/>
              <a:ext cx="5738212" cy="2205964"/>
              <a:chOff x="799067" y="1498990"/>
              <a:chExt cx="5738212" cy="2205964"/>
            </a:xfrm>
          </p:grpSpPr>
          <p:pic>
            <p:nvPicPr>
              <p:cNvPr id="8" name="Picture 2">
                <a:extLst>
                  <a:ext uri="{FF2B5EF4-FFF2-40B4-BE49-F238E27FC236}">
                    <a16:creationId xmlns:a16="http://schemas.microsoft.com/office/drawing/2014/main" id="{3AB56E81-C56B-1C8C-B57B-7DFF54B08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67" y="1498990"/>
                <a:ext cx="5738212" cy="2205964"/>
              </a:xfrm>
              <a:prstGeom prst="roundRect">
                <a:avLst>
                  <a:gd name="adj" fmla="val 3713"/>
                </a:avLst>
              </a:prstGeom>
              <a:noFill/>
              <a:effectLst>
                <a:outerShdw blurRad="304800" dist="38100" dir="7200000" algn="ctr" rotWithShape="0">
                  <a:srgbClr val="000000">
                    <a:alpha val="20000"/>
                  </a:srgbClr>
                </a:outerShdw>
              </a:effectLst>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2673DC76-640A-D54C-D435-5FFC4902CEF2}"/>
                  </a:ext>
                </a:extLst>
              </p:cNvPr>
              <p:cNvSpPr/>
              <p:nvPr/>
            </p:nvSpPr>
            <p:spPr>
              <a:xfrm>
                <a:off x="1558073" y="1498990"/>
                <a:ext cx="735528" cy="184129"/>
              </a:xfrm>
              <a:prstGeom prst="rect">
                <a:avLst/>
              </a:prstGeom>
              <a:solidFill>
                <a:srgbClr val="015D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grpSp>
        <p:pic>
          <p:nvPicPr>
            <p:cNvPr id="13" name="Imagen 12" descr="Texto&#10;&#10;Descripción generada automáticamente">
              <a:extLst>
                <a:ext uri="{FF2B5EF4-FFF2-40B4-BE49-F238E27FC236}">
                  <a16:creationId xmlns:a16="http://schemas.microsoft.com/office/drawing/2014/main" id="{D3BE7AC9-26B4-4596-6C9A-ACD80FE6E9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947" y="1535460"/>
              <a:ext cx="467395" cy="132808"/>
            </a:xfrm>
            <a:prstGeom prst="rect">
              <a:avLst/>
            </a:prstGeom>
          </p:spPr>
        </p:pic>
      </p:grpSp>
      <p:sp>
        <p:nvSpPr>
          <p:cNvPr id="15" name="Google Shape;835;p21">
            <a:extLst>
              <a:ext uri="{FF2B5EF4-FFF2-40B4-BE49-F238E27FC236}">
                <a16:creationId xmlns:a16="http://schemas.microsoft.com/office/drawing/2014/main" id="{957A9D6C-11BB-FA4C-7735-178E7DA3AC18}"/>
              </a:ext>
            </a:extLst>
          </p:cNvPr>
          <p:cNvSpPr/>
          <p:nvPr/>
        </p:nvSpPr>
        <p:spPr>
          <a:xfrm>
            <a:off x="7583311" y="2234339"/>
            <a:ext cx="3001560" cy="1077178"/>
          </a:xfrm>
          <a:prstGeom prst="rect">
            <a:avLst/>
          </a:prstGeom>
          <a:noFill/>
          <a:ln>
            <a:noFill/>
          </a:ln>
        </p:spPr>
        <p:txBody>
          <a:bodyPr spcFirstLastPara="1" wrap="square" lIns="91425" tIns="45700" rIns="91425" bIns="45700" anchor="t"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buClr>
                <a:srgbClr val="000000"/>
              </a:buClr>
              <a:buSzPts val="1600"/>
            </a:pPr>
            <a:r>
              <a:rPr lang="es-MX" sz="1600" dirty="0">
                <a:solidFill>
                  <a:srgbClr val="014464"/>
                </a:solidFill>
                <a:latin typeface="Instrument Sans" pitchFamily="2" charset="0"/>
              </a:rPr>
              <a:t>Permite la trazabilidad de documentos recibidos, Pagos e historial a los terceros clientes registrados. ​</a:t>
            </a:r>
            <a:endParaRPr lang="es-MX" sz="1600" dirty="0">
              <a:solidFill>
                <a:srgbClr val="014464"/>
              </a:solidFill>
              <a:latin typeface="Instrument Sans" pitchFamily="2" charset="0"/>
              <a:sym typeface="Quattrocento Sans"/>
            </a:endParaRPr>
          </a:p>
        </p:txBody>
      </p:sp>
      <p:cxnSp>
        <p:nvCxnSpPr>
          <p:cNvPr id="16" name="Conector recto 15">
            <a:extLst>
              <a:ext uri="{FF2B5EF4-FFF2-40B4-BE49-F238E27FC236}">
                <a16:creationId xmlns:a16="http://schemas.microsoft.com/office/drawing/2014/main" id="{FBBD40FF-EFE3-D9F0-F8FF-B0391F175CC3}"/>
              </a:ext>
            </a:extLst>
          </p:cNvPr>
          <p:cNvCxnSpPr>
            <a:cxnSpLocks/>
          </p:cNvCxnSpPr>
          <p:nvPr/>
        </p:nvCxnSpPr>
        <p:spPr>
          <a:xfrm>
            <a:off x="7109942" y="2772928"/>
            <a:ext cx="346947"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29FE4A8-C433-4F20-C040-E9B6D9AD0727}"/>
              </a:ext>
            </a:extLst>
          </p:cNvPr>
          <p:cNvCxnSpPr>
            <a:cxnSpLocks/>
          </p:cNvCxnSpPr>
          <p:nvPr/>
        </p:nvCxnSpPr>
        <p:spPr>
          <a:xfrm>
            <a:off x="7014692" y="5125603"/>
            <a:ext cx="346947" cy="0"/>
          </a:xfrm>
          <a:prstGeom prst="line">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56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a:extLst>
              <a:ext uri="{FF2B5EF4-FFF2-40B4-BE49-F238E27FC236}">
                <a16:creationId xmlns:a16="http://schemas.microsoft.com/office/drawing/2014/main" id="{3AC8F664-EB86-60CB-6F9F-DCF6499183E6}"/>
              </a:ext>
            </a:extLst>
          </p:cNvPr>
          <p:cNvGraphicFramePr>
            <a:graphicFrameLocks noGrp="1"/>
          </p:cNvGraphicFramePr>
          <p:nvPr/>
        </p:nvGraphicFramePr>
        <p:xfrm>
          <a:off x="1923511" y="2045776"/>
          <a:ext cx="8878808" cy="1832187"/>
        </p:xfrm>
        <a:graphic>
          <a:graphicData uri="http://schemas.openxmlformats.org/drawingml/2006/table">
            <a:tbl>
              <a:tblPr firstRow="1" bandRow="1">
                <a:tableStyleId>{C083E6E3-FA7D-4D7B-A595-EF9225AFEA82}</a:tableStyleId>
              </a:tblPr>
              <a:tblGrid>
                <a:gridCol w="4439404">
                  <a:extLst>
                    <a:ext uri="{9D8B030D-6E8A-4147-A177-3AD203B41FA5}">
                      <a16:colId xmlns:a16="http://schemas.microsoft.com/office/drawing/2014/main" val="2957677400"/>
                    </a:ext>
                  </a:extLst>
                </a:gridCol>
                <a:gridCol w="4439404">
                  <a:extLst>
                    <a:ext uri="{9D8B030D-6E8A-4147-A177-3AD203B41FA5}">
                      <a16:colId xmlns:a16="http://schemas.microsoft.com/office/drawing/2014/main" val="2670792729"/>
                    </a:ext>
                  </a:extLst>
                </a:gridCol>
              </a:tblGrid>
              <a:tr h="610729">
                <a:tc>
                  <a:txBody>
                    <a:bodyPr/>
                    <a:lstStyle/>
                    <a:p>
                      <a:r>
                        <a:rPr lang="es-ES" b="1">
                          <a:solidFill>
                            <a:srgbClr val="00B5CC"/>
                          </a:solidFill>
                          <a:latin typeface="Outfit" pitchFamily="2" charset="0"/>
                        </a:rPr>
                        <a:t>NOMBRE ASESOR COMERCIAL</a:t>
                      </a:r>
                      <a:endParaRPr lang="es-PE" b="1">
                        <a:solidFill>
                          <a:srgbClr val="00B5CC"/>
                        </a:solidFill>
                        <a:latin typeface="Outfit" pitchFamily="2" charset="0"/>
                      </a:endParaRPr>
                    </a:p>
                  </a:txBody>
                  <a:tcPr anchor="ctr"/>
                </a:tc>
                <a:tc>
                  <a:txBody>
                    <a:bodyPr/>
                    <a:lstStyle/>
                    <a:p>
                      <a:r>
                        <a:rPr lang="es-ES" b="0" err="1">
                          <a:latin typeface="Instrument Sans" pitchFamily="2" charset="0"/>
                        </a:rPr>
                        <a:t>Xxxxxxx</a:t>
                      </a:r>
                      <a:endParaRPr lang="es-PE" b="0">
                        <a:latin typeface="Instrument Sans" pitchFamily="2" charset="0"/>
                      </a:endParaRPr>
                    </a:p>
                  </a:txBody>
                  <a:tcPr anchor="ctr"/>
                </a:tc>
                <a:extLst>
                  <a:ext uri="{0D108BD9-81ED-4DB2-BD59-A6C34878D82A}">
                    <a16:rowId xmlns:a16="http://schemas.microsoft.com/office/drawing/2014/main" val="3632934143"/>
                  </a:ext>
                </a:extLst>
              </a:tr>
              <a:tr h="610729">
                <a:tc>
                  <a:txBody>
                    <a:bodyPr/>
                    <a:lstStyle/>
                    <a:p>
                      <a:r>
                        <a:rPr lang="es-ES" b="1">
                          <a:solidFill>
                            <a:srgbClr val="00B5CC"/>
                          </a:solidFill>
                          <a:latin typeface="Outfit" pitchFamily="2" charset="0"/>
                        </a:rPr>
                        <a:t>EMAIL</a:t>
                      </a:r>
                      <a:endParaRPr lang="es-PE" b="1">
                        <a:solidFill>
                          <a:srgbClr val="00B5CC"/>
                        </a:solidFill>
                        <a:latin typeface="Outfit" pitchFamily="2" charset="0"/>
                      </a:endParaRPr>
                    </a:p>
                  </a:txBody>
                  <a:tcPr anchor="ctr"/>
                </a:tc>
                <a:tc>
                  <a:txBody>
                    <a:bodyPr/>
                    <a:lstStyle/>
                    <a:p>
                      <a:r>
                        <a:rPr lang="es-ES" err="1">
                          <a:latin typeface="Instrument Sans" pitchFamily="2" charset="0"/>
                        </a:rPr>
                        <a:t>Xxxxxxx</a:t>
                      </a:r>
                      <a:endParaRPr lang="es-PE">
                        <a:latin typeface="Instrument Sans" pitchFamily="2" charset="0"/>
                      </a:endParaRPr>
                    </a:p>
                  </a:txBody>
                  <a:tcPr anchor="ctr"/>
                </a:tc>
                <a:extLst>
                  <a:ext uri="{0D108BD9-81ED-4DB2-BD59-A6C34878D82A}">
                    <a16:rowId xmlns:a16="http://schemas.microsoft.com/office/drawing/2014/main" val="3529372091"/>
                  </a:ext>
                </a:extLst>
              </a:tr>
              <a:tr h="610729">
                <a:tc>
                  <a:txBody>
                    <a:bodyPr/>
                    <a:lstStyle/>
                    <a:p>
                      <a:r>
                        <a:rPr lang="es-ES" b="1">
                          <a:solidFill>
                            <a:srgbClr val="00B5CC"/>
                          </a:solidFill>
                          <a:latin typeface="Outfit" pitchFamily="2" charset="0"/>
                        </a:rPr>
                        <a:t>CONTACTO</a:t>
                      </a:r>
                      <a:endParaRPr lang="es-PE" b="1">
                        <a:solidFill>
                          <a:srgbClr val="00B5CC"/>
                        </a:solidFill>
                        <a:latin typeface="Outfit" pitchFamily="2" charset="0"/>
                      </a:endParaRPr>
                    </a:p>
                  </a:txBody>
                  <a:tcPr anchor="ctr"/>
                </a:tc>
                <a:tc>
                  <a:txBody>
                    <a:bodyPr/>
                    <a:lstStyle/>
                    <a:p>
                      <a:r>
                        <a:rPr lang="es-ES" err="1">
                          <a:latin typeface="Instrument Sans" pitchFamily="2" charset="0"/>
                        </a:rPr>
                        <a:t>Xxxxxxx</a:t>
                      </a:r>
                      <a:endParaRPr lang="es-PE">
                        <a:latin typeface="Instrument Sans" pitchFamily="2" charset="0"/>
                      </a:endParaRPr>
                    </a:p>
                  </a:txBody>
                  <a:tcPr anchor="ctr"/>
                </a:tc>
                <a:extLst>
                  <a:ext uri="{0D108BD9-81ED-4DB2-BD59-A6C34878D82A}">
                    <a16:rowId xmlns:a16="http://schemas.microsoft.com/office/drawing/2014/main" val="3150204292"/>
                  </a:ext>
                </a:extLst>
              </a:tr>
            </a:tbl>
          </a:graphicData>
        </a:graphic>
      </p:graphicFrame>
      <p:sp>
        <p:nvSpPr>
          <p:cNvPr id="18" name="Marcador de texto 6">
            <a:extLst>
              <a:ext uri="{FF2B5EF4-FFF2-40B4-BE49-F238E27FC236}">
                <a16:creationId xmlns:a16="http://schemas.microsoft.com/office/drawing/2014/main" id="{D84AFFC8-4628-7C61-54BB-2C94DEB4890A}"/>
              </a:ext>
            </a:extLst>
          </p:cNvPr>
          <p:cNvSpPr txBox="1">
            <a:spLocks/>
          </p:cNvSpPr>
          <p:nvPr/>
        </p:nvSpPr>
        <p:spPr>
          <a:xfrm>
            <a:off x="4478924" y="4210387"/>
            <a:ext cx="4040654" cy="563092"/>
          </a:xfrm>
          <a:prstGeom prst="rect">
            <a:avLst/>
          </a:prstGeom>
          <a:solidFill>
            <a:schemeClr val="bg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a:solidFill>
                  <a:srgbClr val="00B5CC"/>
                </a:solidFill>
                <a:latin typeface="Outfit" pitchFamily="2" charset="0"/>
              </a:rPr>
              <a:t>www.estela.com</a:t>
            </a:r>
          </a:p>
        </p:txBody>
      </p:sp>
    </p:spTree>
    <p:extLst>
      <p:ext uri="{BB962C8B-B14F-4D97-AF65-F5344CB8AC3E}">
        <p14:creationId xmlns:p14="http://schemas.microsoft.com/office/powerpoint/2010/main" val="850263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9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Hombre parado con un traje de color negro&#10;&#10;Descripción generada automáticamente">
            <a:extLst>
              <a:ext uri="{FF2B5EF4-FFF2-40B4-BE49-F238E27FC236}">
                <a16:creationId xmlns:a16="http://schemas.microsoft.com/office/drawing/2014/main" id="{2824BFBF-3320-ECA3-9B95-0FDE3341B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Imagen 20" descr="Texto&#10;&#10;Descripción generada automáticamente">
            <a:extLst>
              <a:ext uri="{FF2B5EF4-FFF2-40B4-BE49-F238E27FC236}">
                <a16:creationId xmlns:a16="http://schemas.microsoft.com/office/drawing/2014/main" id="{3DDBF950-4682-980A-B928-FBCDDE6EA8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2" name="Google Shape;238;p23">
            <a:extLst>
              <a:ext uri="{FF2B5EF4-FFF2-40B4-BE49-F238E27FC236}">
                <a16:creationId xmlns:a16="http://schemas.microsoft.com/office/drawing/2014/main" id="{64E62063-362D-EB3A-0574-1CB4C6617FF9}"/>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r>
              <a:rPr lang="es-419" sz="3600" dirty="0">
                <a:solidFill>
                  <a:schemeClr val="bg1"/>
                </a:solidFill>
                <a:latin typeface="Instrument Sans" pitchFamily="2" charset="0"/>
                <a:ea typeface="Instrument Sans Medium"/>
                <a:cs typeface="Instrument Sans Medium"/>
                <a:sym typeface="Instrument Sans Medium"/>
              </a:rPr>
              <a:t>¿En qué consiste?</a:t>
            </a:r>
            <a:endParaRPr sz="3600" dirty="0">
              <a:solidFill>
                <a:schemeClr val="bg1"/>
              </a:solidFill>
              <a:latin typeface="Instrument Sans" pitchFamily="2" charset="0"/>
              <a:ea typeface="Instrument Sans Medium"/>
              <a:cs typeface="Instrument Sans Medium"/>
              <a:sym typeface="Instrument Sans Medium"/>
            </a:endParaRPr>
          </a:p>
        </p:txBody>
      </p:sp>
      <p:sp>
        <p:nvSpPr>
          <p:cNvPr id="3" name="Google Shape;244;p23">
            <a:extLst>
              <a:ext uri="{FF2B5EF4-FFF2-40B4-BE49-F238E27FC236}">
                <a16:creationId xmlns:a16="http://schemas.microsoft.com/office/drawing/2014/main" id="{B7F2B4B2-221E-CAEF-665E-DAF46B7D0E92}"/>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r>
              <a:rPr lang="es-419" sz="1500" dirty="0">
                <a:solidFill>
                  <a:srgbClr val="00B5CC"/>
                </a:solidFill>
                <a:latin typeface="Outfit" pitchFamily="2" charset="0"/>
                <a:ea typeface="Instrument Sans"/>
                <a:cs typeface="Instrument Sans"/>
                <a:sym typeface="Instrument Sans"/>
              </a:rPr>
              <a:t>INTRODUCCIÓN</a:t>
            </a:r>
            <a:endParaRPr sz="1500" dirty="0">
              <a:solidFill>
                <a:srgbClr val="00B5CC"/>
              </a:solidFill>
              <a:latin typeface="Outfit" pitchFamily="2" charset="0"/>
              <a:ea typeface="Instrument Sans"/>
              <a:cs typeface="Instrument Sans"/>
              <a:sym typeface="Instrument Sans"/>
            </a:endParaRPr>
          </a:p>
        </p:txBody>
      </p:sp>
      <p:sp>
        <p:nvSpPr>
          <p:cNvPr id="5" name="CuadroTexto 6">
            <a:extLst>
              <a:ext uri="{FF2B5EF4-FFF2-40B4-BE49-F238E27FC236}">
                <a16:creationId xmlns:a16="http://schemas.microsoft.com/office/drawing/2014/main" id="{523153DC-78A7-EA52-79AA-900890B29F9B}"/>
              </a:ext>
            </a:extLst>
          </p:cNvPr>
          <p:cNvSpPr txBox="1"/>
          <p:nvPr/>
        </p:nvSpPr>
        <p:spPr>
          <a:xfrm>
            <a:off x="945396" y="1897170"/>
            <a:ext cx="4695985" cy="258532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s-MX" b="1" kern="0" dirty="0">
                <a:solidFill>
                  <a:srgbClr val="95F8EC"/>
                </a:solidFill>
                <a:latin typeface="Nunito" pitchFamily="2" charset="0"/>
              </a:rPr>
              <a:t>La Recepción Electrónica </a:t>
            </a:r>
            <a:r>
              <a:rPr lang="es-MX" kern="0" dirty="0">
                <a:solidFill>
                  <a:schemeClr val="bg1"/>
                </a:solidFill>
                <a:latin typeface="Nunito" pitchFamily="2" charset="0"/>
              </a:rPr>
              <a:t>de documentos es una obligación </a:t>
            </a:r>
          </a:p>
          <a:p>
            <a:pPr algn="just"/>
            <a:r>
              <a:rPr lang="es-MX" kern="0" dirty="0">
                <a:solidFill>
                  <a:schemeClr val="bg1"/>
                </a:solidFill>
                <a:latin typeface="Nunito" pitchFamily="2" charset="0"/>
              </a:rPr>
              <a:t>formal del adquiriente que consiste en exigir y recibir factura de venta por los bienes y/o servicios adquiridos.</a:t>
            </a:r>
          </a:p>
          <a:p>
            <a:pPr algn="just"/>
            <a:endParaRPr lang="es-MX" kern="0" dirty="0">
              <a:solidFill>
                <a:schemeClr val="bg1"/>
              </a:solidFill>
              <a:latin typeface="Nunito" pitchFamily="2" charset="0"/>
            </a:endParaRPr>
          </a:p>
          <a:p>
            <a:pPr algn="just"/>
            <a:r>
              <a:rPr lang="es-MX" kern="0" dirty="0">
                <a:solidFill>
                  <a:schemeClr val="bg1"/>
                </a:solidFill>
                <a:latin typeface="Nunito" pitchFamily="2" charset="0"/>
              </a:rPr>
              <a:t>Eventos de título valor:</a:t>
            </a:r>
          </a:p>
          <a:p>
            <a:pPr algn="just"/>
            <a:endParaRPr lang="es-MX" kern="0" dirty="0">
              <a:solidFill>
                <a:schemeClr val="bg1"/>
              </a:solidFill>
              <a:latin typeface="Nunito" pitchFamily="2" charset="0"/>
            </a:endParaRPr>
          </a:p>
          <a:p>
            <a:pPr algn="just"/>
            <a:endParaRPr lang="es-MX" b="1" kern="0" dirty="0">
              <a:solidFill>
                <a:schemeClr val="bg1"/>
              </a:solidFill>
              <a:latin typeface="Nunito" pitchFamily="2" charset="0"/>
            </a:endParaRPr>
          </a:p>
        </p:txBody>
      </p:sp>
      <p:sp>
        <p:nvSpPr>
          <p:cNvPr id="6" name="Rectángulo: esquinas redondeadas 5">
            <a:extLst>
              <a:ext uri="{FF2B5EF4-FFF2-40B4-BE49-F238E27FC236}">
                <a16:creationId xmlns:a16="http://schemas.microsoft.com/office/drawing/2014/main" id="{D701E9BC-1229-A5D4-A9EC-787CFDCD4B50}"/>
              </a:ext>
            </a:extLst>
          </p:cNvPr>
          <p:cNvSpPr/>
          <p:nvPr/>
        </p:nvSpPr>
        <p:spPr>
          <a:xfrm>
            <a:off x="1576844" y="4164902"/>
            <a:ext cx="2669691" cy="446382"/>
          </a:xfrm>
          <a:prstGeom prst="roundRect">
            <a:avLst/>
          </a:prstGeom>
          <a:solidFill>
            <a:schemeClr val="bg1"/>
          </a:solidFill>
          <a:ln w="38100">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14464"/>
                </a:solidFill>
                <a:latin typeface="Instrument Sans" pitchFamily="2" charset="0"/>
              </a:rPr>
              <a:t>Acuse</a:t>
            </a:r>
            <a:endParaRPr lang="es-PE" sz="1600" dirty="0">
              <a:solidFill>
                <a:srgbClr val="014464"/>
              </a:solidFill>
              <a:latin typeface="Instrument Sans" pitchFamily="2" charset="0"/>
            </a:endParaRPr>
          </a:p>
        </p:txBody>
      </p:sp>
      <p:sp>
        <p:nvSpPr>
          <p:cNvPr id="12" name="Rectángulo: esquinas redondeadas 11">
            <a:extLst>
              <a:ext uri="{FF2B5EF4-FFF2-40B4-BE49-F238E27FC236}">
                <a16:creationId xmlns:a16="http://schemas.microsoft.com/office/drawing/2014/main" id="{5B720B75-FA6D-B73E-1C1F-C5C84819DC04}"/>
              </a:ext>
            </a:extLst>
          </p:cNvPr>
          <p:cNvSpPr/>
          <p:nvPr/>
        </p:nvSpPr>
        <p:spPr>
          <a:xfrm>
            <a:off x="1607837" y="5041818"/>
            <a:ext cx="2669691" cy="446382"/>
          </a:xfrm>
          <a:prstGeom prst="roundRect">
            <a:avLst/>
          </a:prstGeom>
          <a:solidFill>
            <a:schemeClr val="bg1"/>
          </a:solidFill>
          <a:ln w="38100">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rgbClr val="014464"/>
                </a:solidFill>
                <a:latin typeface="Instrument Sans" pitchFamily="2" charset="0"/>
              </a:rPr>
              <a:t>Recibo</a:t>
            </a:r>
            <a:endParaRPr lang="es-PE" sz="1600" dirty="0">
              <a:solidFill>
                <a:srgbClr val="014464"/>
              </a:solidFill>
              <a:latin typeface="Instrument Sans" pitchFamily="2" charset="0"/>
            </a:endParaRPr>
          </a:p>
        </p:txBody>
      </p:sp>
      <p:sp>
        <p:nvSpPr>
          <p:cNvPr id="14" name="Rectángulo: esquinas redondeadas 13">
            <a:extLst>
              <a:ext uri="{FF2B5EF4-FFF2-40B4-BE49-F238E27FC236}">
                <a16:creationId xmlns:a16="http://schemas.microsoft.com/office/drawing/2014/main" id="{3B645BC7-6817-E56C-FA3A-86EF8DA7DBEA}"/>
              </a:ext>
            </a:extLst>
          </p:cNvPr>
          <p:cNvSpPr/>
          <p:nvPr/>
        </p:nvSpPr>
        <p:spPr>
          <a:xfrm>
            <a:off x="1614040" y="5892792"/>
            <a:ext cx="2669691" cy="446382"/>
          </a:xfrm>
          <a:prstGeom prst="roundRect">
            <a:avLst/>
          </a:prstGeom>
          <a:solidFill>
            <a:schemeClr val="bg1"/>
          </a:solidFill>
          <a:ln w="38100">
            <a:solidFill>
              <a:srgbClr val="95F8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600" kern="0" dirty="0">
              <a:solidFill>
                <a:srgbClr val="014464"/>
              </a:solidFill>
              <a:latin typeface="Instrument Sans" pitchFamily="2" charset="0"/>
            </a:endParaRPr>
          </a:p>
          <a:p>
            <a:pPr algn="ctr"/>
            <a:r>
              <a:rPr lang="es-MX" sz="1600" kern="0" dirty="0">
                <a:solidFill>
                  <a:srgbClr val="014464"/>
                </a:solidFill>
                <a:latin typeface="Instrument Sans" pitchFamily="2" charset="0"/>
              </a:rPr>
              <a:t>Aceptación/ Reclamo</a:t>
            </a:r>
          </a:p>
          <a:p>
            <a:pPr marL="342900" indent="-342900" algn="ctr">
              <a:buFont typeface="+mj-lt"/>
              <a:buAutoNum type="arabicPeriod"/>
            </a:pPr>
            <a:endParaRPr lang="es-ES" sz="1600" dirty="0">
              <a:solidFill>
                <a:schemeClr val="bg1"/>
              </a:solidFill>
            </a:endParaRPr>
          </a:p>
        </p:txBody>
      </p:sp>
      <p:grpSp>
        <p:nvGrpSpPr>
          <p:cNvPr id="33" name="Grupo 32">
            <a:extLst>
              <a:ext uri="{FF2B5EF4-FFF2-40B4-BE49-F238E27FC236}">
                <a16:creationId xmlns:a16="http://schemas.microsoft.com/office/drawing/2014/main" id="{0178451C-3C83-9473-AF77-6ECE5AB1FC98}"/>
              </a:ext>
            </a:extLst>
          </p:cNvPr>
          <p:cNvGrpSpPr/>
          <p:nvPr/>
        </p:nvGrpSpPr>
        <p:grpSpPr>
          <a:xfrm>
            <a:off x="1048349" y="4014059"/>
            <a:ext cx="716904" cy="670605"/>
            <a:chOff x="2041794" y="4420335"/>
            <a:chExt cx="777575" cy="744778"/>
          </a:xfrm>
        </p:grpSpPr>
        <p:sp>
          <p:nvSpPr>
            <p:cNvPr id="18" name="Elipse 17">
              <a:extLst>
                <a:ext uri="{FF2B5EF4-FFF2-40B4-BE49-F238E27FC236}">
                  <a16:creationId xmlns:a16="http://schemas.microsoft.com/office/drawing/2014/main" id="{2911B1F9-A3DB-C0DC-DA1B-46D675E027D5}"/>
                </a:ext>
              </a:extLst>
            </p:cNvPr>
            <p:cNvSpPr/>
            <p:nvPr/>
          </p:nvSpPr>
          <p:spPr>
            <a:xfrm>
              <a:off x="2041794" y="4420335"/>
              <a:ext cx="777575" cy="74477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19" name="Elipse 18">
              <a:extLst>
                <a:ext uri="{FF2B5EF4-FFF2-40B4-BE49-F238E27FC236}">
                  <a16:creationId xmlns:a16="http://schemas.microsoft.com/office/drawing/2014/main" id="{77C643FD-1F84-D995-12AA-612170601CD4}"/>
                </a:ext>
              </a:extLst>
            </p:cNvPr>
            <p:cNvSpPr/>
            <p:nvPr/>
          </p:nvSpPr>
          <p:spPr>
            <a:xfrm>
              <a:off x="2120198" y="4494946"/>
              <a:ext cx="616856" cy="590838"/>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a:ln>
                    <a:noFill/>
                  </a:ln>
                  <a:solidFill>
                    <a:srgbClr val="014464"/>
                  </a:solidFill>
                  <a:effectLst/>
                  <a:uLnTx/>
                  <a:uFillTx/>
                  <a:latin typeface="Outfit" pitchFamily="2" charset="0"/>
                </a:rPr>
                <a:t>1</a:t>
              </a:r>
            </a:p>
          </p:txBody>
        </p:sp>
      </p:grpSp>
      <p:grpSp>
        <p:nvGrpSpPr>
          <p:cNvPr id="35" name="Grupo 34">
            <a:extLst>
              <a:ext uri="{FF2B5EF4-FFF2-40B4-BE49-F238E27FC236}">
                <a16:creationId xmlns:a16="http://schemas.microsoft.com/office/drawing/2014/main" id="{BAEEDF95-1D1F-EB67-2478-7D95A4D8CB93}"/>
              </a:ext>
            </a:extLst>
          </p:cNvPr>
          <p:cNvGrpSpPr/>
          <p:nvPr/>
        </p:nvGrpSpPr>
        <p:grpSpPr>
          <a:xfrm>
            <a:off x="1055113" y="4864463"/>
            <a:ext cx="716904" cy="670605"/>
            <a:chOff x="2041794" y="4420335"/>
            <a:chExt cx="777575" cy="744778"/>
          </a:xfrm>
        </p:grpSpPr>
        <p:sp>
          <p:nvSpPr>
            <p:cNvPr id="41" name="Elipse 40">
              <a:extLst>
                <a:ext uri="{FF2B5EF4-FFF2-40B4-BE49-F238E27FC236}">
                  <a16:creationId xmlns:a16="http://schemas.microsoft.com/office/drawing/2014/main" id="{868737A5-3636-13CD-7338-77DA26BB54AE}"/>
                </a:ext>
              </a:extLst>
            </p:cNvPr>
            <p:cNvSpPr/>
            <p:nvPr/>
          </p:nvSpPr>
          <p:spPr>
            <a:xfrm>
              <a:off x="2041794" y="4420335"/>
              <a:ext cx="777575" cy="74477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42" name="Elipse 41">
              <a:extLst>
                <a:ext uri="{FF2B5EF4-FFF2-40B4-BE49-F238E27FC236}">
                  <a16:creationId xmlns:a16="http://schemas.microsoft.com/office/drawing/2014/main" id="{A1B64B29-8235-6262-36AF-34FD1FBDFF80}"/>
                </a:ext>
              </a:extLst>
            </p:cNvPr>
            <p:cNvSpPr/>
            <p:nvPr/>
          </p:nvSpPr>
          <p:spPr>
            <a:xfrm>
              <a:off x="2120198" y="4494946"/>
              <a:ext cx="616856" cy="590838"/>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lang="es-CO" b="1" kern="0" dirty="0">
                  <a:solidFill>
                    <a:srgbClr val="014464"/>
                  </a:solidFill>
                  <a:latin typeface="Outfit" pitchFamily="2" charset="0"/>
                </a:rPr>
                <a:t>2</a:t>
              </a: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grpSp>
      <p:grpSp>
        <p:nvGrpSpPr>
          <p:cNvPr id="43" name="Grupo 42">
            <a:extLst>
              <a:ext uri="{FF2B5EF4-FFF2-40B4-BE49-F238E27FC236}">
                <a16:creationId xmlns:a16="http://schemas.microsoft.com/office/drawing/2014/main" id="{70F0F3A1-B282-830B-FBCB-C99A7BE5BEAA}"/>
              </a:ext>
            </a:extLst>
          </p:cNvPr>
          <p:cNvGrpSpPr/>
          <p:nvPr/>
        </p:nvGrpSpPr>
        <p:grpSpPr>
          <a:xfrm>
            <a:off x="1053312" y="5708701"/>
            <a:ext cx="716904" cy="670605"/>
            <a:chOff x="2041794" y="4420335"/>
            <a:chExt cx="777575" cy="744778"/>
          </a:xfrm>
        </p:grpSpPr>
        <p:sp>
          <p:nvSpPr>
            <p:cNvPr id="44" name="Elipse 43">
              <a:extLst>
                <a:ext uri="{FF2B5EF4-FFF2-40B4-BE49-F238E27FC236}">
                  <a16:creationId xmlns:a16="http://schemas.microsoft.com/office/drawing/2014/main" id="{B8B72AA0-06F9-FAEC-7B6C-9B529A393E97}"/>
                </a:ext>
              </a:extLst>
            </p:cNvPr>
            <p:cNvSpPr/>
            <p:nvPr/>
          </p:nvSpPr>
          <p:spPr>
            <a:xfrm>
              <a:off x="2041794" y="4420335"/>
              <a:ext cx="777575" cy="744778"/>
            </a:xfrm>
            <a:prstGeom prst="ellipse">
              <a:avLst/>
            </a:prstGeom>
            <a:solidFill>
              <a:srgbClr val="95F8EC"/>
            </a:solidFill>
            <a:ln w="19050" cap="flat" cmpd="sng" algn="ctr">
              <a:noFill/>
              <a:prstDash val="solid"/>
              <a:miter lim="800000"/>
            </a:ln>
            <a:effectLst>
              <a:outerShdw blurRad="50800" dist="50800" dir="7560000" algn="ctr" rotWithShape="0">
                <a:srgbClr val="01263D">
                  <a:alpha val="22000"/>
                </a:srgbClr>
              </a:outerShdw>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srgbClr val="FFFFFF"/>
                </a:solidFill>
                <a:effectLst/>
                <a:uLnTx/>
                <a:uFillTx/>
              </a:endParaRPr>
            </a:p>
          </p:txBody>
        </p:sp>
        <p:sp>
          <p:nvSpPr>
            <p:cNvPr id="45" name="Elipse 44">
              <a:extLst>
                <a:ext uri="{FF2B5EF4-FFF2-40B4-BE49-F238E27FC236}">
                  <a16:creationId xmlns:a16="http://schemas.microsoft.com/office/drawing/2014/main" id="{D2F65D7E-B724-3342-511E-44BAD7A16891}"/>
                </a:ext>
              </a:extLst>
            </p:cNvPr>
            <p:cNvSpPr/>
            <p:nvPr/>
          </p:nvSpPr>
          <p:spPr>
            <a:xfrm>
              <a:off x="2120198" y="4494946"/>
              <a:ext cx="616856" cy="590838"/>
            </a:xfrm>
            <a:prstGeom prst="ellipse">
              <a:avLst/>
            </a:prstGeom>
            <a:solidFill>
              <a:schemeClr val="bg1"/>
            </a:solidFill>
            <a:ln w="28575" cap="flat" cmpd="sng" algn="ctr">
              <a:solidFill>
                <a:srgbClr val="054B70"/>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r>
                <a:rPr lang="es-CO" b="1" kern="0" dirty="0">
                  <a:solidFill>
                    <a:srgbClr val="014464"/>
                  </a:solidFill>
                  <a:latin typeface="Outfit" pitchFamily="2" charset="0"/>
                </a:rPr>
                <a:t>3</a:t>
              </a: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grpSp>
    </p:spTree>
    <p:extLst>
      <p:ext uri="{BB962C8B-B14F-4D97-AF65-F5344CB8AC3E}">
        <p14:creationId xmlns:p14="http://schemas.microsoft.com/office/powerpoint/2010/main" val="1062439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c89c61cbac_0_751"/>
          <p:cNvSpPr/>
          <p:nvPr/>
        </p:nvSpPr>
        <p:spPr>
          <a:xfrm>
            <a:off x="0" y="3585824"/>
            <a:ext cx="12192000" cy="327217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57" name="Google Shape;457;g2c89c61cbac_0_751"/>
          <p:cNvCxnSpPr/>
          <p:nvPr/>
        </p:nvCxnSpPr>
        <p:spPr>
          <a:xfrm>
            <a:off x="0" y="3585825"/>
            <a:ext cx="12192000" cy="0"/>
          </a:xfrm>
          <a:prstGeom prst="straightConnector1">
            <a:avLst/>
          </a:prstGeom>
          <a:noFill/>
          <a:ln w="9525" cap="flat" cmpd="sng">
            <a:solidFill>
              <a:schemeClr val="accent2"/>
            </a:solidFill>
            <a:prstDash val="solid"/>
            <a:round/>
            <a:headEnd type="none" w="sm" len="sm"/>
            <a:tailEnd type="none" w="sm" len="sm"/>
          </a:ln>
        </p:spPr>
      </p:cxnSp>
      <p:cxnSp>
        <p:nvCxnSpPr>
          <p:cNvPr id="458" name="Google Shape;458;g2c89c61cbac_0_751"/>
          <p:cNvCxnSpPr/>
          <p:nvPr/>
        </p:nvCxnSpPr>
        <p:spPr>
          <a:xfrm>
            <a:off x="3315265" y="1059962"/>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59" name="Google Shape;459;g2c89c61cbac_0_751"/>
          <p:cNvCxnSpPr/>
          <p:nvPr/>
        </p:nvCxnSpPr>
        <p:spPr>
          <a:xfrm>
            <a:off x="6089436" y="1035468"/>
            <a:ext cx="0" cy="2278200"/>
          </a:xfrm>
          <a:prstGeom prst="straightConnector1">
            <a:avLst/>
          </a:prstGeom>
          <a:noFill/>
          <a:ln w="9525" cap="flat" cmpd="sng">
            <a:solidFill>
              <a:schemeClr val="accent2"/>
            </a:solidFill>
            <a:prstDash val="solid"/>
            <a:round/>
            <a:headEnd type="none" w="sm" len="sm"/>
            <a:tailEnd type="none" w="sm" len="sm"/>
          </a:ln>
        </p:spPr>
      </p:cxnSp>
      <p:cxnSp>
        <p:nvCxnSpPr>
          <p:cNvPr id="460" name="Google Shape;460;g2c89c61cbac_0_751"/>
          <p:cNvCxnSpPr/>
          <p:nvPr/>
        </p:nvCxnSpPr>
        <p:spPr>
          <a:xfrm>
            <a:off x="8865392" y="1010861"/>
            <a:ext cx="0" cy="2302800"/>
          </a:xfrm>
          <a:prstGeom prst="straightConnector1">
            <a:avLst/>
          </a:prstGeom>
          <a:noFill/>
          <a:ln w="9525" cap="flat" cmpd="sng">
            <a:solidFill>
              <a:schemeClr val="accent2"/>
            </a:solidFill>
            <a:prstDash val="solid"/>
            <a:round/>
            <a:headEnd type="none" w="sm" len="sm"/>
            <a:tailEnd type="none" w="sm" len="sm"/>
          </a:ln>
        </p:spPr>
      </p:cxnSp>
      <p:cxnSp>
        <p:nvCxnSpPr>
          <p:cNvPr id="461" name="Google Shape;461;g2c89c61cbac_0_751"/>
          <p:cNvCxnSpPr/>
          <p:nvPr/>
        </p:nvCxnSpPr>
        <p:spPr>
          <a:xfrm>
            <a:off x="2584970" y="3881069"/>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2" name="Google Shape;462;g2c89c61cbac_0_751"/>
          <p:cNvCxnSpPr/>
          <p:nvPr/>
        </p:nvCxnSpPr>
        <p:spPr>
          <a:xfrm>
            <a:off x="4847521" y="3859137"/>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3" name="Google Shape;463;g2c89c61cbac_0_751"/>
          <p:cNvCxnSpPr/>
          <p:nvPr/>
        </p:nvCxnSpPr>
        <p:spPr>
          <a:xfrm>
            <a:off x="7050318" y="3876724"/>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4" name="Google Shape;464;g2c89c61cbac_0_751"/>
          <p:cNvCxnSpPr/>
          <p:nvPr/>
        </p:nvCxnSpPr>
        <p:spPr>
          <a:xfrm>
            <a:off x="9243297" y="3881069"/>
            <a:ext cx="17400" cy="2302800"/>
          </a:xfrm>
          <a:prstGeom prst="straightConnector1">
            <a:avLst/>
          </a:prstGeom>
          <a:noFill/>
          <a:ln w="9525" cap="flat" cmpd="sng">
            <a:solidFill>
              <a:schemeClr val="accent2"/>
            </a:solidFill>
            <a:prstDash val="solid"/>
            <a:round/>
            <a:headEnd type="none" w="sm" len="sm"/>
            <a:tailEnd type="none" w="sm" len="sm"/>
          </a:ln>
        </p:spPr>
      </p:cxnSp>
      <p:sp>
        <p:nvSpPr>
          <p:cNvPr id="465" name="Google Shape;465;g2c89c61cbac_0_751"/>
          <p:cNvSpPr txBox="1"/>
          <p:nvPr/>
        </p:nvSpPr>
        <p:spPr>
          <a:xfrm>
            <a:off x="633942" y="2855649"/>
            <a:ext cx="2246100" cy="372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¡Y pronto más!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sp>
        <p:nvSpPr>
          <p:cNvPr id="466" name="Google Shape;466;g2c89c61cbac_0_751"/>
          <p:cNvSpPr txBox="1"/>
          <p:nvPr/>
        </p:nvSpPr>
        <p:spPr>
          <a:xfrm>
            <a:off x="643565" y="2278767"/>
            <a:ext cx="2246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400" b="1" i="0" u="none" strike="noStrike" cap="none">
                <a:solidFill>
                  <a:schemeClr val="accent5"/>
                </a:solidFill>
                <a:latin typeface="Tahoma"/>
                <a:ea typeface="Tahoma"/>
                <a:cs typeface="Tahoma"/>
                <a:sym typeface="Tahoma"/>
              </a:rPr>
              <a:t>8 </a:t>
            </a:r>
            <a:r>
              <a:rPr lang="es-ES" sz="2000" b="1" i="0" u="none" strike="noStrike" cap="none">
                <a:solidFill>
                  <a:schemeClr val="accent5"/>
                </a:solidFill>
                <a:latin typeface="Tahoma"/>
                <a:ea typeface="Tahoma"/>
                <a:cs typeface="Tahoma"/>
                <a:sym typeface="Tahoma"/>
              </a:rPr>
              <a:t>PIONEROS</a:t>
            </a:r>
            <a:r>
              <a:rPr lang="es-ES" sz="2400" b="1" i="0" u="none" strike="noStrike" cap="none">
                <a:solidFill>
                  <a:schemeClr val="accent5"/>
                </a:solidFill>
                <a:latin typeface="Tahoma"/>
                <a:ea typeface="Tahoma"/>
                <a:cs typeface="Tahoma"/>
                <a:sym typeface="Tahoma"/>
              </a:rPr>
              <a:t> </a:t>
            </a:r>
            <a:endParaRPr sz="2400" b="1" i="0" u="none" strike="noStrike" cap="none">
              <a:solidFill>
                <a:schemeClr val="accent5"/>
              </a:solidFill>
              <a:latin typeface="Tahoma"/>
              <a:ea typeface="Tahoma"/>
              <a:cs typeface="Tahoma"/>
              <a:sym typeface="Tahoma"/>
            </a:endParaRPr>
          </a:p>
        </p:txBody>
      </p:sp>
      <p:pic>
        <p:nvPicPr>
          <p:cNvPr id="467" name="Google Shape;467;g2c89c61cbac_0_751"/>
          <p:cNvPicPr preferRelativeResize="0"/>
          <p:nvPr/>
        </p:nvPicPr>
        <p:blipFill rotWithShape="1">
          <a:blip r:embed="rId3">
            <a:alphaModFix/>
          </a:blip>
          <a:srcRect/>
          <a:stretch/>
        </p:blipFill>
        <p:spPr>
          <a:xfrm>
            <a:off x="1413741" y="1308481"/>
            <a:ext cx="686502" cy="932939"/>
          </a:xfrm>
          <a:prstGeom prst="rect">
            <a:avLst/>
          </a:prstGeom>
          <a:noFill/>
          <a:ln>
            <a:noFill/>
          </a:ln>
        </p:spPr>
      </p:pic>
      <p:pic>
        <p:nvPicPr>
          <p:cNvPr id="468" name="Google Shape;468;g2c89c61cbac_0_751"/>
          <p:cNvPicPr preferRelativeResize="0"/>
          <p:nvPr/>
        </p:nvPicPr>
        <p:blipFill rotWithShape="1">
          <a:blip r:embed="rId4">
            <a:alphaModFix/>
          </a:blip>
          <a:srcRect/>
          <a:stretch/>
        </p:blipFill>
        <p:spPr>
          <a:xfrm>
            <a:off x="7131814" y="1316189"/>
            <a:ext cx="691200" cy="720000"/>
          </a:xfrm>
          <a:prstGeom prst="rect">
            <a:avLst/>
          </a:prstGeom>
          <a:noFill/>
          <a:ln>
            <a:noFill/>
          </a:ln>
        </p:spPr>
      </p:pic>
      <p:pic>
        <p:nvPicPr>
          <p:cNvPr id="469" name="Google Shape;469;g2c89c61cbac_0_751"/>
          <p:cNvPicPr preferRelativeResize="0"/>
          <p:nvPr/>
        </p:nvPicPr>
        <p:blipFill rotWithShape="1">
          <a:blip r:embed="rId5">
            <a:alphaModFix/>
          </a:blip>
          <a:srcRect/>
          <a:stretch/>
        </p:blipFill>
        <p:spPr>
          <a:xfrm>
            <a:off x="881270" y="3967425"/>
            <a:ext cx="980987" cy="700705"/>
          </a:xfrm>
          <a:prstGeom prst="rect">
            <a:avLst/>
          </a:prstGeom>
          <a:noFill/>
          <a:ln>
            <a:noFill/>
          </a:ln>
        </p:spPr>
      </p:pic>
      <p:pic>
        <p:nvPicPr>
          <p:cNvPr id="470" name="Google Shape;470;g2c89c61cbac_0_751"/>
          <p:cNvPicPr preferRelativeResize="0"/>
          <p:nvPr/>
        </p:nvPicPr>
        <p:blipFill rotWithShape="1">
          <a:blip r:embed="rId6">
            <a:alphaModFix/>
          </a:blip>
          <a:srcRect/>
          <a:stretch/>
        </p:blipFill>
        <p:spPr>
          <a:xfrm>
            <a:off x="7701890" y="4042984"/>
            <a:ext cx="781277" cy="720000"/>
          </a:xfrm>
          <a:prstGeom prst="rect">
            <a:avLst/>
          </a:prstGeom>
          <a:noFill/>
          <a:ln>
            <a:noFill/>
          </a:ln>
        </p:spPr>
      </p:pic>
      <p:pic>
        <p:nvPicPr>
          <p:cNvPr id="471" name="Google Shape;471;g2c89c61cbac_0_751"/>
          <p:cNvPicPr preferRelativeResize="0"/>
          <p:nvPr/>
        </p:nvPicPr>
        <p:blipFill rotWithShape="1">
          <a:blip r:embed="rId7">
            <a:alphaModFix/>
          </a:blip>
          <a:srcRect/>
          <a:stretch/>
        </p:blipFill>
        <p:spPr>
          <a:xfrm>
            <a:off x="3308388" y="4039632"/>
            <a:ext cx="781277" cy="720000"/>
          </a:xfrm>
          <a:prstGeom prst="rect">
            <a:avLst/>
          </a:prstGeom>
          <a:noFill/>
          <a:ln>
            <a:noFill/>
          </a:ln>
        </p:spPr>
      </p:pic>
      <p:pic>
        <p:nvPicPr>
          <p:cNvPr id="472" name="Google Shape;472;g2c89c61cbac_0_751"/>
          <p:cNvPicPr preferRelativeResize="0"/>
          <p:nvPr/>
        </p:nvPicPr>
        <p:blipFill rotWithShape="1">
          <a:blip r:embed="rId8">
            <a:alphaModFix/>
          </a:blip>
          <a:srcRect/>
          <a:stretch/>
        </p:blipFill>
        <p:spPr>
          <a:xfrm>
            <a:off x="4370068" y="1354532"/>
            <a:ext cx="705306" cy="720000"/>
          </a:xfrm>
          <a:prstGeom prst="rect">
            <a:avLst/>
          </a:prstGeom>
          <a:noFill/>
          <a:ln>
            <a:noFill/>
          </a:ln>
        </p:spPr>
      </p:pic>
      <p:sp>
        <p:nvSpPr>
          <p:cNvPr id="473" name="Google Shape;473;g2c89c61cbac_0_751"/>
          <p:cNvSpPr txBox="1"/>
          <p:nvPr/>
        </p:nvSpPr>
        <p:spPr>
          <a:xfrm>
            <a:off x="3436211" y="2259194"/>
            <a:ext cx="2555100" cy="489900"/>
          </a:xfrm>
          <a:prstGeom prst="rect">
            <a:avLst/>
          </a:prstGeom>
          <a:noFill/>
          <a:ln>
            <a:noFill/>
          </a:ln>
        </p:spPr>
        <p:txBody>
          <a:bodyPr spcFirstLastPara="1" wrap="square" lIns="91425" tIns="45700" rIns="91425" bIns="45700" anchor="t" anchorCtr="0">
            <a:noAutofit/>
          </a:bodyPr>
          <a:lstStyle/>
          <a:p>
            <a:pPr algn="ctr"/>
            <a:r>
              <a:rPr lang="es-ES" sz="1600" b="1">
                <a:solidFill>
                  <a:schemeClr val="accent5"/>
                </a:solidFill>
                <a:latin typeface="Tahoma"/>
                <a:ea typeface="Tahoma"/>
                <a:cs typeface="Tahoma"/>
              </a:rPr>
              <a:t>ECOSISTEMA DE COMPLIANCE</a:t>
            </a:r>
          </a:p>
        </p:txBody>
      </p:sp>
      <p:sp>
        <p:nvSpPr>
          <p:cNvPr id="474" name="Google Shape;474;g2c89c61cbac_0_751"/>
          <p:cNvSpPr txBox="1"/>
          <p:nvPr/>
        </p:nvSpPr>
        <p:spPr>
          <a:xfrm>
            <a:off x="3289428" y="2868148"/>
            <a:ext cx="2998500" cy="525000"/>
          </a:xfrm>
          <a:prstGeom prst="rect">
            <a:avLst/>
          </a:prstGeom>
          <a:noFill/>
          <a:ln>
            <a:noFill/>
          </a:ln>
        </p:spPr>
        <p:txBody>
          <a:bodyPr spcFirstLastPara="1" wrap="square" lIns="91425" tIns="45700" rIns="91425" bIns="45700" anchor="t" anchorCtr="0">
            <a:noAutofit/>
          </a:bodyPr>
          <a:lstStyle/>
          <a:p>
            <a:pPr algn="ctr"/>
            <a:r>
              <a:rPr lang="es-ES" sz="1400">
                <a:solidFill>
                  <a:schemeClr val="lt1"/>
                </a:solidFill>
                <a:latin typeface="Tahoma"/>
                <a:ea typeface="Tahoma"/>
                <a:cs typeface="Tahoma"/>
                <a:sym typeface="Tahoma"/>
              </a:rPr>
              <a:t>FACTURA ELECTRÓNICA / EDI / BOVEDA FISCAL</a:t>
            </a:r>
            <a:endParaRPr lang="en-US">
              <a:solidFill>
                <a:schemeClr val="lt1"/>
              </a:solidFill>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4600"/>
              <a:buFont typeface="Arial"/>
              <a:buNone/>
            </a:pPr>
            <a:endParaRPr sz="14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400" b="0" i="0" u="none" strike="noStrike" cap="none">
              <a:solidFill>
                <a:schemeClr val="accent1"/>
              </a:solidFill>
              <a:latin typeface="Tahoma"/>
              <a:ea typeface="Tahoma"/>
              <a:cs typeface="Tahoma"/>
              <a:sym typeface="Tahoma"/>
            </a:endParaRPr>
          </a:p>
        </p:txBody>
      </p:sp>
      <p:sp>
        <p:nvSpPr>
          <p:cNvPr id="475" name="Google Shape;475;g2c89c61cbac_0_751"/>
          <p:cNvSpPr txBox="1"/>
          <p:nvPr/>
        </p:nvSpPr>
        <p:spPr>
          <a:xfrm>
            <a:off x="677545" y="4794431"/>
            <a:ext cx="13323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3200" b="1" i="0" u="none" strike="noStrike" cap="none">
                <a:solidFill>
                  <a:srgbClr val="18BBD6"/>
                </a:solidFill>
                <a:latin typeface="Tahoma"/>
                <a:ea typeface="Tahoma"/>
                <a:cs typeface="Tahoma"/>
                <a:sym typeface="Tahoma"/>
              </a:rPr>
              <a:t>+</a:t>
            </a:r>
            <a:r>
              <a:rPr lang="es-ES" sz="2800" b="1" i="0" u="none" strike="noStrike" cap="none">
                <a:solidFill>
                  <a:srgbClr val="18BBD6"/>
                </a:solidFill>
                <a:latin typeface="Tahoma"/>
                <a:ea typeface="Tahoma"/>
                <a:cs typeface="Tahoma"/>
                <a:sym typeface="Tahoma"/>
              </a:rPr>
              <a:t>11K</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76" name="Google Shape;476;g2c89c61cbac_0_751"/>
          <p:cNvSpPr txBox="1"/>
          <p:nvPr/>
        </p:nvSpPr>
        <p:spPr>
          <a:xfrm>
            <a:off x="6100180" y="2173785"/>
            <a:ext cx="25851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chemeClr val="accent5"/>
                </a:solidFill>
                <a:latin typeface="Tahoma"/>
                <a:ea typeface="Tahoma"/>
                <a:cs typeface="Tahoma"/>
                <a:sym typeface="Tahoma"/>
              </a:rPr>
              <a:t>+</a:t>
            </a:r>
            <a:r>
              <a:rPr lang="es-ES" sz="2400" b="1" i="0" u="none" strike="noStrike" cap="none">
                <a:solidFill>
                  <a:schemeClr val="accent5"/>
                </a:solidFill>
                <a:latin typeface="Tahoma"/>
                <a:ea typeface="Tahoma"/>
                <a:cs typeface="Tahoma"/>
                <a:sym typeface="Tahoma"/>
              </a:rPr>
              <a:t>1,470 M</a:t>
            </a:r>
            <a:endParaRPr sz="2400" b="1" i="0" u="none" strike="noStrike" cap="none">
              <a:solidFill>
                <a:schemeClr val="accent5"/>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400" b="1" i="0" u="none" strike="noStrike" cap="none">
              <a:solidFill>
                <a:schemeClr val="accent5"/>
              </a:solidFill>
              <a:latin typeface="Tahoma"/>
              <a:ea typeface="Tahoma"/>
              <a:cs typeface="Tahoma"/>
              <a:sym typeface="Tahoma"/>
            </a:endParaRPr>
          </a:p>
        </p:txBody>
      </p:sp>
      <p:sp>
        <p:nvSpPr>
          <p:cNvPr id="477" name="Google Shape;477;g2c89c61cbac_0_751"/>
          <p:cNvSpPr txBox="1"/>
          <p:nvPr/>
        </p:nvSpPr>
        <p:spPr>
          <a:xfrm>
            <a:off x="3076372" y="4850856"/>
            <a:ext cx="1148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rgbClr val="18BBD6"/>
                </a:solidFill>
                <a:latin typeface="Tahoma"/>
                <a:ea typeface="Tahoma"/>
                <a:cs typeface="Tahoma"/>
                <a:sym typeface="Tahoma"/>
              </a:rPr>
              <a:t>10</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78" name="Google Shape;478;g2c89c61cbac_0_751"/>
          <p:cNvSpPr txBox="1"/>
          <p:nvPr/>
        </p:nvSpPr>
        <p:spPr>
          <a:xfrm>
            <a:off x="9375204" y="2193880"/>
            <a:ext cx="1615500" cy="5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chemeClr val="accent5"/>
                </a:solidFill>
                <a:latin typeface="Tahoma"/>
                <a:ea typeface="Tahoma"/>
                <a:cs typeface="Tahoma"/>
                <a:sym typeface="Tahoma"/>
              </a:rPr>
              <a:t>+1.5k</a:t>
            </a:r>
            <a:endParaRPr sz="2800" b="1" i="0" u="none" strike="noStrike" cap="none">
              <a:solidFill>
                <a:schemeClr val="accent5"/>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chemeClr val="accent5"/>
              </a:solidFill>
              <a:latin typeface="Tahoma"/>
              <a:ea typeface="Tahoma"/>
              <a:cs typeface="Tahoma"/>
              <a:sym typeface="Tahoma"/>
            </a:endParaRPr>
          </a:p>
        </p:txBody>
      </p:sp>
      <p:sp>
        <p:nvSpPr>
          <p:cNvPr id="479" name="Google Shape;479;g2c89c61cbac_0_751"/>
          <p:cNvSpPr txBox="1"/>
          <p:nvPr/>
        </p:nvSpPr>
        <p:spPr>
          <a:xfrm>
            <a:off x="7204414" y="4893895"/>
            <a:ext cx="1634100" cy="45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800" b="1" i="0" u="none" strike="noStrike" cap="none">
                <a:solidFill>
                  <a:srgbClr val="18BBD6"/>
                </a:solidFill>
                <a:latin typeface="Tahoma"/>
                <a:ea typeface="Tahoma"/>
                <a:cs typeface="Tahoma"/>
                <a:sym typeface="Tahoma"/>
              </a:rPr>
              <a:t>+9</a:t>
            </a:r>
            <a:endParaRPr sz="2800" b="1" i="0" u="none" strike="noStrike" cap="none">
              <a:solidFill>
                <a:srgbClr val="18BBD6"/>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2800" b="1" i="0" u="none" strike="noStrike" cap="none">
              <a:solidFill>
                <a:srgbClr val="18BBD6"/>
              </a:solidFill>
              <a:latin typeface="Tahoma"/>
              <a:ea typeface="Tahoma"/>
              <a:cs typeface="Tahoma"/>
              <a:sym typeface="Tahoma"/>
            </a:endParaRPr>
          </a:p>
        </p:txBody>
      </p:sp>
      <p:sp>
        <p:nvSpPr>
          <p:cNvPr id="480" name="Google Shape;480;g2c89c61cbac_0_751"/>
          <p:cNvSpPr txBox="1"/>
          <p:nvPr/>
        </p:nvSpPr>
        <p:spPr>
          <a:xfrm>
            <a:off x="6320894" y="2860155"/>
            <a:ext cx="23643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Documentos electrónicos anuales </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grpSp>
        <p:nvGrpSpPr>
          <p:cNvPr id="481" name="Google Shape;481;g2c89c61cbac_0_751"/>
          <p:cNvGrpSpPr/>
          <p:nvPr/>
        </p:nvGrpSpPr>
        <p:grpSpPr>
          <a:xfrm>
            <a:off x="4978870" y="4025064"/>
            <a:ext cx="2003100" cy="1983287"/>
            <a:chOff x="-323750" y="519687"/>
            <a:chExt cx="2003100" cy="1983287"/>
          </a:xfrm>
        </p:grpSpPr>
        <p:pic>
          <p:nvPicPr>
            <p:cNvPr id="482" name="Google Shape;482;g2c89c61cbac_0_751"/>
            <p:cNvPicPr preferRelativeResize="0"/>
            <p:nvPr/>
          </p:nvPicPr>
          <p:blipFill rotWithShape="1">
            <a:blip r:embed="rId9">
              <a:alphaModFix/>
            </a:blip>
            <a:srcRect/>
            <a:stretch/>
          </p:blipFill>
          <p:spPr>
            <a:xfrm>
              <a:off x="300027" y="519687"/>
              <a:ext cx="748535" cy="718594"/>
            </a:xfrm>
            <a:prstGeom prst="rect">
              <a:avLst/>
            </a:prstGeom>
            <a:noFill/>
            <a:ln>
              <a:noFill/>
            </a:ln>
          </p:spPr>
        </p:pic>
        <p:sp>
          <p:nvSpPr>
            <p:cNvPr id="483" name="Google Shape;483;g2c89c61cbac_0_751"/>
            <p:cNvSpPr txBox="1"/>
            <p:nvPr/>
          </p:nvSpPr>
          <p:spPr>
            <a:xfrm>
              <a:off x="227116" y="1368296"/>
              <a:ext cx="1263000" cy="561900"/>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None/>
              </a:pPr>
              <a:r>
                <a:rPr lang="es-ES" sz="2800" b="1">
                  <a:solidFill>
                    <a:srgbClr val="18BBD6"/>
                  </a:solidFill>
                  <a:latin typeface="Tahoma"/>
                  <a:ea typeface="Tahoma"/>
                  <a:cs typeface="Tahoma"/>
                  <a:sym typeface="Tahoma"/>
                </a:rPr>
                <a:t>+700</a:t>
              </a:r>
              <a:endParaRPr lang="en-US"/>
            </a:p>
            <a:p>
              <a:pPr marL="0" marR="0" lvl="0" indent="0" algn="just" rtl="0">
                <a:lnSpc>
                  <a:spcPct val="100000"/>
                </a:lnSpc>
                <a:spcBef>
                  <a:spcPts val="0"/>
                </a:spcBef>
                <a:spcAft>
                  <a:spcPts val="0"/>
                </a:spcAft>
                <a:buClr>
                  <a:schemeClr val="dk1"/>
                </a:buClr>
                <a:buSzPts val="1600"/>
                <a:buFont typeface="Arial"/>
                <a:buNone/>
              </a:pPr>
              <a:endParaRPr sz="2800" b="1" i="0" u="none" strike="noStrike" cap="none">
                <a:solidFill>
                  <a:srgbClr val="49FEF4"/>
                </a:solidFill>
                <a:latin typeface="Tahoma"/>
                <a:ea typeface="Tahoma"/>
                <a:cs typeface="Tahoma"/>
                <a:sym typeface="Tahoma"/>
              </a:endParaRPr>
            </a:p>
          </p:txBody>
        </p:sp>
        <p:sp>
          <p:nvSpPr>
            <p:cNvPr id="484" name="Google Shape;484;g2c89c61cbac_0_751"/>
            <p:cNvSpPr txBox="1"/>
            <p:nvPr/>
          </p:nvSpPr>
          <p:spPr>
            <a:xfrm>
              <a:off x="-323750" y="1941074"/>
              <a:ext cx="2003100" cy="561900"/>
            </a:xfrm>
            <a:prstGeom prst="rect">
              <a:avLst/>
            </a:prstGeom>
            <a:noFill/>
            <a:ln>
              <a:noFill/>
            </a:ln>
          </p:spPr>
          <p:txBody>
            <a:bodyPr spcFirstLastPara="1" wrap="square" lIns="91425" tIns="45700" rIns="91425" bIns="45700" anchor="t" anchorCtr="0">
              <a:noAutofit/>
            </a:bodyPr>
            <a:lstStyle/>
            <a:p>
              <a:pPr marL="0" marR="0" lvl="0" indent="0" algn="ctr">
                <a:lnSpc>
                  <a:spcPct val="100000"/>
                </a:lnSpc>
                <a:spcBef>
                  <a:spcPts val="0"/>
                </a:spcBef>
                <a:spcAft>
                  <a:spcPts val="0"/>
                </a:spcAft>
                <a:buNone/>
              </a:pPr>
              <a:r>
                <a:rPr lang="es-ES" sz="1600" err="1">
                  <a:solidFill>
                    <a:schemeClr val="lt1"/>
                  </a:solidFill>
                  <a:latin typeface="Tahoma"/>
                  <a:ea typeface="Tahoma"/>
                  <a:cs typeface="Tahoma"/>
                  <a:sym typeface="Tahoma"/>
                </a:rPr>
                <a:t>Estelars</a:t>
              </a:r>
              <a:endParaRPr lang="en-US" err="1"/>
            </a:p>
          </p:txBody>
        </p:sp>
      </p:grpSp>
      <p:sp>
        <p:nvSpPr>
          <p:cNvPr id="485" name="Google Shape;485;g2c89c61cbac_0_751"/>
          <p:cNvSpPr txBox="1"/>
          <p:nvPr/>
        </p:nvSpPr>
        <p:spPr>
          <a:xfrm>
            <a:off x="295069" y="5349908"/>
            <a:ext cx="21534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Clientes corporativos en la región</a:t>
            </a:r>
            <a:endParaRPr sz="1600" b="0" i="0" u="none" strike="noStrike" cap="none">
              <a:solidFill>
                <a:schemeClr val="accent1"/>
              </a:solidFill>
              <a:latin typeface="Tahoma"/>
              <a:ea typeface="Tahoma"/>
              <a:cs typeface="Tahoma"/>
              <a:sym typeface="Tahoma"/>
            </a:endParaRPr>
          </a:p>
        </p:txBody>
      </p:sp>
      <p:sp>
        <p:nvSpPr>
          <p:cNvPr id="486" name="Google Shape;486;g2c89c61cbac_0_751"/>
          <p:cNvSpPr txBox="1"/>
          <p:nvPr/>
        </p:nvSpPr>
        <p:spPr>
          <a:xfrm>
            <a:off x="9161487" y="2831747"/>
            <a:ext cx="21627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Implementaciones corporativas anuales</a:t>
            </a:r>
            <a:endParaRPr sz="1600" b="0" i="0" u="none" strike="noStrike" cap="none">
              <a:solidFill>
                <a:schemeClr val="accent1"/>
              </a:solidFill>
              <a:latin typeface="Tahoma"/>
              <a:ea typeface="Tahoma"/>
              <a:cs typeface="Tahoma"/>
              <a:sym typeface="Tahoma"/>
            </a:endParaRPr>
          </a:p>
        </p:txBody>
      </p:sp>
      <p:sp>
        <p:nvSpPr>
          <p:cNvPr id="487" name="Google Shape;487;g2c89c61cbac_0_751"/>
          <p:cNvSpPr txBox="1"/>
          <p:nvPr/>
        </p:nvSpPr>
        <p:spPr>
          <a:xfrm>
            <a:off x="2878259" y="5416170"/>
            <a:ext cx="1573179"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Aliados estratégicos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sp>
        <p:nvSpPr>
          <p:cNvPr id="488" name="Google Shape;488;g2c89c61cbac_0_751"/>
          <p:cNvSpPr txBox="1"/>
          <p:nvPr/>
        </p:nvSpPr>
        <p:spPr>
          <a:xfrm>
            <a:off x="7433164" y="5496851"/>
            <a:ext cx="11766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600" b="0" i="0" u="none" strike="noStrike" cap="none">
                <a:solidFill>
                  <a:schemeClr val="lt1"/>
                </a:solidFill>
                <a:latin typeface="Tahoma"/>
                <a:ea typeface="Tahoma"/>
                <a:cs typeface="Tahoma"/>
                <a:sym typeface="Tahoma"/>
              </a:rPr>
              <a:t>Países</a:t>
            </a:r>
            <a:endParaRPr sz="1600" b="0" i="0" u="none" strike="noStrike" cap="none">
              <a:solidFill>
                <a:schemeClr val="lt1"/>
              </a:solidFill>
              <a:latin typeface="Tahoma"/>
              <a:ea typeface="Tahoma"/>
              <a:cs typeface="Tahoma"/>
              <a:sym typeface="Tahoma"/>
            </a:endParaRPr>
          </a:p>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chemeClr val="accent1"/>
              </a:solidFill>
              <a:latin typeface="Tahoma"/>
              <a:ea typeface="Tahoma"/>
              <a:cs typeface="Tahoma"/>
              <a:sym typeface="Tahoma"/>
            </a:endParaRPr>
          </a:p>
        </p:txBody>
      </p:sp>
      <p:pic>
        <p:nvPicPr>
          <p:cNvPr id="489" name="Google Shape;489;g2c89c61cbac_0_751"/>
          <p:cNvPicPr preferRelativeResize="0"/>
          <p:nvPr/>
        </p:nvPicPr>
        <p:blipFill rotWithShape="1">
          <a:blip r:embed="rId10">
            <a:alphaModFix/>
          </a:blip>
          <a:srcRect/>
          <a:stretch/>
        </p:blipFill>
        <p:spPr>
          <a:xfrm>
            <a:off x="10226684" y="3864709"/>
            <a:ext cx="828402" cy="936455"/>
          </a:xfrm>
          <a:prstGeom prst="rect">
            <a:avLst/>
          </a:prstGeom>
          <a:noFill/>
          <a:ln>
            <a:noFill/>
          </a:ln>
        </p:spPr>
      </p:pic>
      <p:sp>
        <p:nvSpPr>
          <p:cNvPr id="490" name="Google Shape;490;g2c89c61cbac_0_751"/>
          <p:cNvSpPr txBox="1"/>
          <p:nvPr/>
        </p:nvSpPr>
        <p:spPr>
          <a:xfrm>
            <a:off x="9375204" y="4914509"/>
            <a:ext cx="2555100" cy="48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600"/>
              <a:buFont typeface="Arial"/>
              <a:buNone/>
            </a:pPr>
            <a:r>
              <a:rPr lang="es-ES" sz="2000" b="1" i="0" u="none" strike="noStrike" cap="none">
                <a:solidFill>
                  <a:srgbClr val="18BBD6"/>
                </a:solidFill>
                <a:latin typeface="Tahoma"/>
                <a:ea typeface="Tahoma"/>
                <a:cs typeface="Tahoma"/>
                <a:sym typeface="Tahoma"/>
              </a:rPr>
              <a:t>AUTORIZADOS</a:t>
            </a:r>
            <a:endParaRPr sz="2000" b="1" i="0" u="none" strike="noStrike" cap="none">
              <a:solidFill>
                <a:srgbClr val="18BBD6"/>
              </a:solidFill>
              <a:latin typeface="Tahoma"/>
              <a:ea typeface="Tahoma"/>
              <a:cs typeface="Tahoma"/>
              <a:sym typeface="Tahoma"/>
            </a:endParaRPr>
          </a:p>
        </p:txBody>
      </p:sp>
      <p:sp>
        <p:nvSpPr>
          <p:cNvPr id="491" name="Google Shape;491;g2c89c61cbac_0_751"/>
          <p:cNvSpPr txBox="1"/>
          <p:nvPr/>
        </p:nvSpPr>
        <p:spPr>
          <a:xfrm>
            <a:off x="9534828" y="5398250"/>
            <a:ext cx="2280300" cy="461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600"/>
              <a:buFont typeface="Arial"/>
              <a:buNone/>
            </a:pPr>
            <a:r>
              <a:rPr lang="es-ES" sz="1400" b="0" i="0" u="none" strike="noStrike" cap="none">
                <a:solidFill>
                  <a:schemeClr val="lt1"/>
                </a:solidFill>
                <a:latin typeface="Tahoma"/>
                <a:ea typeface="Tahoma"/>
                <a:cs typeface="Tahoma"/>
                <a:sym typeface="Tahoma"/>
              </a:rPr>
              <a:t>PAC MX/ PAC PANAMÁ/ PAC RD/ PT COL / CHILE/ OSE &amp; PSE/ PSE CR/</a:t>
            </a:r>
            <a:endParaRPr sz="1400" b="0" i="0" u="none" strike="noStrike" cap="none">
              <a:solidFill>
                <a:schemeClr val="accent1"/>
              </a:solidFill>
              <a:latin typeface="Tahoma"/>
              <a:ea typeface="Tahoma"/>
              <a:cs typeface="Tahoma"/>
              <a:sym typeface="Tahoma"/>
            </a:endParaRPr>
          </a:p>
        </p:txBody>
      </p:sp>
      <p:sp>
        <p:nvSpPr>
          <p:cNvPr id="492" name="Google Shape;492;g2c89c61cbac_0_751"/>
          <p:cNvSpPr txBox="1"/>
          <p:nvPr/>
        </p:nvSpPr>
        <p:spPr>
          <a:xfrm>
            <a:off x="380698" y="550666"/>
            <a:ext cx="9035100" cy="687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0"/>
              </a:spcBef>
              <a:spcAft>
                <a:spcPts val="0"/>
              </a:spcAft>
              <a:buClr>
                <a:schemeClr val="dk1"/>
              </a:buClr>
              <a:buSzPts val="2800"/>
              <a:buFont typeface="Arial"/>
              <a:buNone/>
            </a:pPr>
            <a:r>
              <a:rPr lang="es-ES" sz="3600" i="0" u="none" strike="noStrike" cap="none">
                <a:solidFill>
                  <a:schemeClr val="lt1"/>
                </a:solidFill>
                <a:latin typeface="Instrument Sans" panose="020B0604020202020204" charset="0"/>
                <a:ea typeface="Tahoma"/>
                <a:cs typeface="Tahoma"/>
                <a:sym typeface="Tahoma"/>
              </a:rPr>
              <a:t>Somos Estela</a:t>
            </a:r>
            <a:endParaRPr lang="es-ES" sz="3600" i="0" u="none" strike="noStrike" cap="none">
              <a:solidFill>
                <a:srgbClr val="000000"/>
              </a:solidFill>
              <a:latin typeface="Instrument Sans" panose="020B0604020202020204" charset="0"/>
              <a:ea typeface="Arial"/>
              <a:cs typeface="Arial"/>
              <a:sym typeface="Arial"/>
            </a:endParaRPr>
          </a:p>
        </p:txBody>
      </p:sp>
      <p:sp>
        <p:nvSpPr>
          <p:cNvPr id="493" name="Google Shape;493;g2c89c61cbac_0_751"/>
          <p:cNvSpPr txBox="1"/>
          <p:nvPr/>
        </p:nvSpPr>
        <p:spPr>
          <a:xfrm>
            <a:off x="380698" y="303019"/>
            <a:ext cx="6097800" cy="25387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accent2"/>
              </a:buClr>
              <a:buSzPts val="400"/>
              <a:buFont typeface="Arial"/>
              <a:buNone/>
            </a:pPr>
            <a:r>
              <a:rPr lang="es-ES" sz="1500" i="0" u="none" strike="noStrike" cap="none">
                <a:solidFill>
                  <a:schemeClr val="accent2"/>
                </a:solidFill>
                <a:latin typeface="Outfit" pitchFamily="2" charset="0"/>
                <a:ea typeface="Tahoma"/>
                <a:cs typeface="Tahoma"/>
                <a:sym typeface="Tahoma"/>
              </a:rPr>
              <a:t>¿QUIÉNES SOMOS?</a:t>
            </a:r>
            <a:endParaRPr sz="1500" i="0" u="none" strike="noStrike" cap="none">
              <a:solidFill>
                <a:srgbClr val="000000"/>
              </a:solidFill>
              <a:latin typeface="Outfit" pitchFamily="2" charset="0"/>
              <a:ea typeface="Arial"/>
              <a:cs typeface="Arial"/>
              <a:sym typeface="Arial"/>
            </a:endParaRPr>
          </a:p>
        </p:txBody>
      </p:sp>
      <p:pic>
        <p:nvPicPr>
          <p:cNvPr id="494" name="Google Shape;494;g2c89c61cbac_0_751" descr="Icono&#10;&#10;Descripción generada automáticamente"/>
          <p:cNvPicPr preferRelativeResize="0"/>
          <p:nvPr/>
        </p:nvPicPr>
        <p:blipFill rotWithShape="1">
          <a:blip r:embed="rId11">
            <a:alphaModFix/>
          </a:blip>
          <a:srcRect/>
          <a:stretch/>
        </p:blipFill>
        <p:spPr>
          <a:xfrm>
            <a:off x="9848360" y="1296338"/>
            <a:ext cx="765101" cy="765101"/>
          </a:xfrm>
          <a:prstGeom prst="rect">
            <a:avLst/>
          </a:prstGeom>
          <a:noFill/>
          <a:ln>
            <a:noFill/>
          </a:ln>
        </p:spPr>
      </p:pic>
      <p:pic>
        <p:nvPicPr>
          <p:cNvPr id="3" name="Imagen 2" descr="Texto&#10;&#10;Descripción generada automáticamente">
            <a:extLst>
              <a:ext uri="{FF2B5EF4-FFF2-40B4-BE49-F238E27FC236}">
                <a16:creationId xmlns:a16="http://schemas.microsoft.com/office/drawing/2014/main" id="{BEF105AA-1725-E440-48ED-A9DC5D66EB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extLst>
      <p:ext uri="{BB962C8B-B14F-4D97-AF65-F5344CB8AC3E}">
        <p14:creationId xmlns:p14="http://schemas.microsoft.com/office/powerpoint/2010/main" val="2320376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pa&#10;&#10;Descripción generada automáticamente">
            <a:extLst>
              <a:ext uri="{FF2B5EF4-FFF2-40B4-BE49-F238E27FC236}">
                <a16:creationId xmlns:a16="http://schemas.microsoft.com/office/drawing/2014/main" id="{FE784F4D-F531-38E6-BB72-DD57AA00F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419" y="264991"/>
            <a:ext cx="3649336" cy="6473330"/>
          </a:xfrm>
          <a:prstGeom prst="rect">
            <a:avLst/>
          </a:prstGeom>
        </p:spPr>
      </p:pic>
      <p:sp>
        <p:nvSpPr>
          <p:cNvPr id="2" name="Marcador de texto 1">
            <a:extLst>
              <a:ext uri="{FF2B5EF4-FFF2-40B4-BE49-F238E27FC236}">
                <a16:creationId xmlns:a16="http://schemas.microsoft.com/office/drawing/2014/main" id="{BF69AFEB-10BA-B63A-A7B4-4593C779810D}"/>
              </a:ext>
            </a:extLst>
          </p:cNvPr>
          <p:cNvSpPr>
            <a:spLocks noGrp="1"/>
          </p:cNvSpPr>
          <p:nvPr>
            <p:ph type="body" idx="1"/>
          </p:nvPr>
        </p:nvSpPr>
        <p:spPr>
          <a:xfrm>
            <a:off x="10368277" y="6269382"/>
            <a:ext cx="1624724" cy="460982"/>
          </a:xfrm>
        </p:spPr>
        <p:txBody>
          <a:bodyPr/>
          <a:lstStyle/>
          <a:p>
            <a:endParaRPr lang="es-PE"/>
          </a:p>
        </p:txBody>
      </p:sp>
      <p:sp>
        <p:nvSpPr>
          <p:cNvPr id="17" name="Título 1">
            <a:extLst>
              <a:ext uri="{FF2B5EF4-FFF2-40B4-BE49-F238E27FC236}">
                <a16:creationId xmlns:a16="http://schemas.microsoft.com/office/drawing/2014/main" id="{1E1FA20D-F39C-C904-B31B-95CAD21BBE93}"/>
              </a:ext>
            </a:extLst>
          </p:cNvPr>
          <p:cNvSpPr>
            <a:spLocks noGrp="1"/>
          </p:cNvSpPr>
          <p:nvPr>
            <p:ph type="title" idx="4294967295"/>
          </p:nvPr>
        </p:nvSpPr>
        <p:spPr>
          <a:xfrm>
            <a:off x="403800" y="917508"/>
            <a:ext cx="5986368" cy="741362"/>
          </a:xfrm>
        </p:spPr>
        <p:txBody>
          <a:bodyPr>
            <a:noAutofit/>
          </a:bodyPr>
          <a:lstStyle/>
          <a:p>
            <a:r>
              <a:rPr lang="es-CL" sz="3600">
                <a:latin typeface="Instrument Sans" panose="020B0604020202020204" charset="0"/>
              </a:rPr>
              <a:t>Proveedor Regional con Atención Local</a:t>
            </a:r>
          </a:p>
        </p:txBody>
      </p:sp>
      <p:cxnSp>
        <p:nvCxnSpPr>
          <p:cNvPr id="8" name="Conector recto 7">
            <a:extLst>
              <a:ext uri="{FF2B5EF4-FFF2-40B4-BE49-F238E27FC236}">
                <a16:creationId xmlns:a16="http://schemas.microsoft.com/office/drawing/2014/main" id="{1B7ED33F-D38A-B22A-88E3-4956C7DFE575}"/>
              </a:ext>
            </a:extLst>
          </p:cNvPr>
          <p:cNvCxnSpPr>
            <a:cxnSpLocks/>
            <a:endCxn id="29" idx="1"/>
          </p:cNvCxnSpPr>
          <p:nvPr/>
        </p:nvCxnSpPr>
        <p:spPr>
          <a:xfrm flipV="1">
            <a:off x="7814930" y="4008651"/>
            <a:ext cx="1875939" cy="151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DE7D4F48-7CC6-CC58-8D73-1E39F9BF7991}"/>
              </a:ext>
            </a:extLst>
          </p:cNvPr>
          <p:cNvCxnSpPr>
            <a:cxnSpLocks/>
            <a:stCxn id="4" idx="3"/>
          </p:cNvCxnSpPr>
          <p:nvPr/>
        </p:nvCxnSpPr>
        <p:spPr>
          <a:xfrm>
            <a:off x="6615971" y="4120998"/>
            <a:ext cx="13052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430E53EA-9D15-7F8A-4EB7-DFE07EABC0B1}"/>
              </a:ext>
            </a:extLst>
          </p:cNvPr>
          <p:cNvCxnSpPr>
            <a:cxnSpLocks/>
            <a:stCxn id="26" idx="3"/>
          </p:cNvCxnSpPr>
          <p:nvPr/>
        </p:nvCxnSpPr>
        <p:spPr>
          <a:xfrm>
            <a:off x="6615971" y="4701077"/>
            <a:ext cx="13797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AF808DA2-E57B-4C13-E4EC-6389CDC77E9B}"/>
              </a:ext>
            </a:extLst>
          </p:cNvPr>
          <p:cNvCxnSpPr>
            <a:cxnSpLocks/>
            <a:endCxn id="31" idx="1"/>
          </p:cNvCxnSpPr>
          <p:nvPr/>
        </p:nvCxnSpPr>
        <p:spPr>
          <a:xfrm flipV="1">
            <a:off x="8339875" y="5577839"/>
            <a:ext cx="999043" cy="1"/>
          </a:xfrm>
          <a:prstGeom prst="line">
            <a:avLst/>
          </a:prstGeom>
        </p:spPr>
        <p:style>
          <a:lnRef idx="2">
            <a:schemeClr val="accent1"/>
          </a:lnRef>
          <a:fillRef idx="0">
            <a:schemeClr val="accent1"/>
          </a:fillRef>
          <a:effectRef idx="1">
            <a:schemeClr val="accent1"/>
          </a:effectRef>
          <a:fontRef idx="minor">
            <a:schemeClr val="tx1"/>
          </a:fontRef>
        </p:style>
      </p:cxnSp>
      <p:sp>
        <p:nvSpPr>
          <p:cNvPr id="34" name="Google Shape;491;p41">
            <a:extLst>
              <a:ext uri="{FF2B5EF4-FFF2-40B4-BE49-F238E27FC236}">
                <a16:creationId xmlns:a16="http://schemas.microsoft.com/office/drawing/2014/main" id="{C9751A67-080D-0A4F-0CE5-45E7A6C2AEB9}"/>
              </a:ext>
            </a:extLst>
          </p:cNvPr>
          <p:cNvSpPr txBox="1">
            <a:spLocks/>
          </p:cNvSpPr>
          <p:nvPr/>
        </p:nvSpPr>
        <p:spPr>
          <a:xfrm>
            <a:off x="5539034" y="2884081"/>
            <a:ext cx="1078865" cy="243270"/>
          </a:xfrm>
          <a:prstGeom prst="roundRect">
            <a:avLst/>
          </a:prstGeom>
          <a:noFill/>
          <a:ln w="12700">
            <a:solidFill>
              <a:schemeClr val="accent1"/>
            </a:solidFill>
          </a:ln>
        </p:spPr>
        <p:txBody>
          <a:bodyPr spcFirstLastPara="1" wrap="square" lIns="91425" tIns="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México</a:t>
            </a:r>
            <a:endParaRPr lang="es-ES" sz="1400">
              <a:latin typeface="Instrument Sans" panose="020B0604020202020204" charset="0"/>
              <a:ea typeface="Verdana" panose="020B0604030504040204" pitchFamily="34" charset="0"/>
              <a:cs typeface="Tahoma"/>
              <a:sym typeface="Tahoma"/>
            </a:endParaRPr>
          </a:p>
        </p:txBody>
      </p:sp>
      <p:sp>
        <p:nvSpPr>
          <p:cNvPr id="10" name="Marcador de texto 6">
            <a:extLst>
              <a:ext uri="{FF2B5EF4-FFF2-40B4-BE49-F238E27FC236}">
                <a16:creationId xmlns:a16="http://schemas.microsoft.com/office/drawing/2014/main" id="{B602CA32-FF97-0BB7-4DAB-C9D5DD67ACC1}"/>
              </a:ext>
            </a:extLst>
          </p:cNvPr>
          <p:cNvSpPr txBox="1">
            <a:spLocks/>
          </p:cNvSpPr>
          <p:nvPr/>
        </p:nvSpPr>
        <p:spPr>
          <a:xfrm>
            <a:off x="403799" y="390981"/>
            <a:ext cx="2953385" cy="353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r>
              <a:rPr lang="es-CL" sz="1500">
                <a:solidFill>
                  <a:srgbClr val="00B5CC"/>
                </a:solidFill>
                <a:latin typeface="Outfit" pitchFamily="2" charset="0"/>
                <a:ea typeface="Verdana" panose="020B0604030504040204" pitchFamily="34" charset="0"/>
              </a:rPr>
              <a:t>¿QUIÉNES SOMOS?</a:t>
            </a:r>
          </a:p>
          <a:p>
            <a:endParaRPr lang="es-CL" sz="1500">
              <a:solidFill>
                <a:srgbClr val="00B5CC"/>
              </a:solidFill>
              <a:latin typeface="Outfit" pitchFamily="2" charset="0"/>
            </a:endParaRPr>
          </a:p>
        </p:txBody>
      </p:sp>
      <p:sp>
        <p:nvSpPr>
          <p:cNvPr id="4" name="Google Shape;491;p41">
            <a:extLst>
              <a:ext uri="{FF2B5EF4-FFF2-40B4-BE49-F238E27FC236}">
                <a16:creationId xmlns:a16="http://schemas.microsoft.com/office/drawing/2014/main" id="{B49250DF-DFF3-E7CD-0189-4EBAD4DE7144}"/>
              </a:ext>
            </a:extLst>
          </p:cNvPr>
          <p:cNvSpPr txBox="1">
            <a:spLocks/>
          </p:cNvSpPr>
          <p:nvPr/>
        </p:nvSpPr>
        <p:spPr>
          <a:xfrm>
            <a:off x="5537106" y="3999363"/>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Panamá</a:t>
            </a:r>
            <a:endParaRPr lang="es-ES" sz="1400">
              <a:latin typeface="Instrument Sans" panose="020B0604020202020204" charset="0"/>
              <a:ea typeface="Verdana" panose="020B0604030504040204" pitchFamily="34" charset="0"/>
              <a:cs typeface="Tahoma"/>
              <a:sym typeface="Tahoma"/>
            </a:endParaRPr>
          </a:p>
        </p:txBody>
      </p:sp>
      <p:sp>
        <p:nvSpPr>
          <p:cNvPr id="9" name="Google Shape;491;p41">
            <a:extLst>
              <a:ext uri="{FF2B5EF4-FFF2-40B4-BE49-F238E27FC236}">
                <a16:creationId xmlns:a16="http://schemas.microsoft.com/office/drawing/2014/main" id="{E0CC9EE6-0AA4-12F9-B4DB-26FC9FF4178C}"/>
              </a:ext>
            </a:extLst>
          </p:cNvPr>
          <p:cNvSpPr txBox="1">
            <a:spLocks/>
          </p:cNvSpPr>
          <p:nvPr/>
        </p:nvSpPr>
        <p:spPr>
          <a:xfrm>
            <a:off x="5539359" y="3510567"/>
            <a:ext cx="1166749" cy="244361"/>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El Salvador</a:t>
            </a:r>
            <a:endParaRPr lang="es-ES" sz="1400">
              <a:latin typeface="Instrument Sans" panose="020B0604020202020204" charset="0"/>
              <a:ea typeface="Verdana" panose="020B0604030504040204" pitchFamily="34" charset="0"/>
              <a:cs typeface="Tahoma"/>
              <a:sym typeface="Tahoma"/>
            </a:endParaRPr>
          </a:p>
        </p:txBody>
      </p:sp>
      <p:sp>
        <p:nvSpPr>
          <p:cNvPr id="26" name="Google Shape;491;p41">
            <a:extLst>
              <a:ext uri="{FF2B5EF4-FFF2-40B4-BE49-F238E27FC236}">
                <a16:creationId xmlns:a16="http://schemas.microsoft.com/office/drawing/2014/main" id="{FCF98CDE-1369-F3DB-7DE0-95DE871642F1}"/>
              </a:ext>
            </a:extLst>
          </p:cNvPr>
          <p:cNvSpPr txBox="1">
            <a:spLocks/>
          </p:cNvSpPr>
          <p:nvPr/>
        </p:nvSpPr>
        <p:spPr>
          <a:xfrm>
            <a:off x="5537106" y="4579442"/>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Perú</a:t>
            </a:r>
            <a:endParaRPr lang="es-ES" sz="1400">
              <a:latin typeface="Instrument Sans" panose="020B0604020202020204" charset="0"/>
              <a:ea typeface="Verdana" panose="020B0604030504040204" pitchFamily="34" charset="0"/>
              <a:cs typeface="Tahoma"/>
              <a:sym typeface="Tahoma"/>
            </a:endParaRPr>
          </a:p>
        </p:txBody>
      </p:sp>
      <p:sp>
        <p:nvSpPr>
          <p:cNvPr id="28" name="Google Shape;491;p41">
            <a:extLst>
              <a:ext uri="{FF2B5EF4-FFF2-40B4-BE49-F238E27FC236}">
                <a16:creationId xmlns:a16="http://schemas.microsoft.com/office/drawing/2014/main" id="{D2EF1D67-E245-029A-F9D7-48D1A73756DC}"/>
              </a:ext>
            </a:extLst>
          </p:cNvPr>
          <p:cNvSpPr txBox="1">
            <a:spLocks/>
          </p:cNvSpPr>
          <p:nvPr/>
        </p:nvSpPr>
        <p:spPr>
          <a:xfrm>
            <a:off x="8646044" y="3318893"/>
            <a:ext cx="215593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República Dominicana</a:t>
            </a:r>
            <a:endParaRPr lang="es-ES" sz="1400">
              <a:latin typeface="Instrument Sans" panose="020B0604020202020204" charset="0"/>
              <a:ea typeface="Verdana" panose="020B0604030504040204" pitchFamily="34" charset="0"/>
              <a:cs typeface="Tahoma"/>
              <a:sym typeface="Tahoma"/>
            </a:endParaRPr>
          </a:p>
        </p:txBody>
      </p:sp>
      <p:sp>
        <p:nvSpPr>
          <p:cNvPr id="29" name="Google Shape;491;p41">
            <a:extLst>
              <a:ext uri="{FF2B5EF4-FFF2-40B4-BE49-F238E27FC236}">
                <a16:creationId xmlns:a16="http://schemas.microsoft.com/office/drawing/2014/main" id="{2FD80777-D587-41FE-48FE-C9FCD91CFBD0}"/>
              </a:ext>
            </a:extLst>
          </p:cNvPr>
          <p:cNvSpPr txBox="1">
            <a:spLocks/>
          </p:cNvSpPr>
          <p:nvPr/>
        </p:nvSpPr>
        <p:spPr>
          <a:xfrm>
            <a:off x="9690869" y="3887016"/>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Costa Rica</a:t>
            </a:r>
            <a:endParaRPr lang="es-ES" sz="1400">
              <a:latin typeface="Instrument Sans" panose="020B0604020202020204" charset="0"/>
              <a:ea typeface="Verdana" panose="020B0604030504040204" pitchFamily="34" charset="0"/>
              <a:cs typeface="Tahoma"/>
              <a:sym typeface="Tahoma"/>
            </a:endParaRPr>
          </a:p>
        </p:txBody>
      </p:sp>
      <p:sp>
        <p:nvSpPr>
          <p:cNvPr id="30" name="Google Shape;491;p41">
            <a:extLst>
              <a:ext uri="{FF2B5EF4-FFF2-40B4-BE49-F238E27FC236}">
                <a16:creationId xmlns:a16="http://schemas.microsoft.com/office/drawing/2014/main" id="{2D3DC06E-E8E9-1089-CE15-42009C76F731}"/>
              </a:ext>
            </a:extLst>
          </p:cNvPr>
          <p:cNvSpPr txBox="1">
            <a:spLocks/>
          </p:cNvSpPr>
          <p:nvPr/>
        </p:nvSpPr>
        <p:spPr>
          <a:xfrm>
            <a:off x="9690869" y="452092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Colombia</a:t>
            </a:r>
            <a:endParaRPr lang="es-ES" sz="1400">
              <a:latin typeface="Instrument Sans" panose="020B0604020202020204" charset="0"/>
              <a:ea typeface="Verdana" panose="020B0604030504040204" pitchFamily="34" charset="0"/>
              <a:cs typeface="Tahoma"/>
              <a:sym typeface="Tahoma"/>
            </a:endParaRPr>
          </a:p>
        </p:txBody>
      </p:sp>
      <p:sp>
        <p:nvSpPr>
          <p:cNvPr id="31" name="Google Shape;491;p41">
            <a:extLst>
              <a:ext uri="{FF2B5EF4-FFF2-40B4-BE49-F238E27FC236}">
                <a16:creationId xmlns:a16="http://schemas.microsoft.com/office/drawing/2014/main" id="{F0184971-FACB-B2BA-F8BE-BF364DC07C3C}"/>
              </a:ext>
            </a:extLst>
          </p:cNvPr>
          <p:cNvSpPr txBox="1">
            <a:spLocks/>
          </p:cNvSpPr>
          <p:nvPr/>
        </p:nvSpPr>
        <p:spPr>
          <a:xfrm>
            <a:off x="9338918" y="545620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chemeClr val="lt1"/>
              </a:buClr>
              <a:buSzPts val="2000"/>
              <a:buFont typeface="Arial" panose="020B0604020202020204" pitchFamily="34" charset="0"/>
              <a:buNone/>
            </a:pPr>
            <a:r>
              <a:rPr lang="es-ES" sz="1400">
                <a:solidFill>
                  <a:schemeClr val="accent3"/>
                </a:solidFill>
                <a:latin typeface="Instrument Sans" panose="020B0604020202020204" charset="0"/>
                <a:ea typeface="Verdana" panose="020B0604030504040204" pitchFamily="34" charset="0"/>
                <a:cs typeface="+mj-cs"/>
              </a:rPr>
              <a:t>Chile</a:t>
            </a:r>
            <a:endParaRPr lang="es-ES" sz="1400">
              <a:latin typeface="Instrument Sans" panose="020B0604020202020204" charset="0"/>
              <a:ea typeface="Verdana" panose="020B0604030504040204" pitchFamily="34" charset="0"/>
              <a:cs typeface="Tahoma"/>
              <a:sym typeface="Tahoma"/>
            </a:endParaRPr>
          </a:p>
        </p:txBody>
      </p:sp>
      <p:sp>
        <p:nvSpPr>
          <p:cNvPr id="44" name="Forma libre: forma 43">
            <a:extLst>
              <a:ext uri="{FF2B5EF4-FFF2-40B4-BE49-F238E27FC236}">
                <a16:creationId xmlns:a16="http://schemas.microsoft.com/office/drawing/2014/main" id="{1F321536-9CFD-6F96-26BE-A3E5413C992B}"/>
              </a:ext>
            </a:extLst>
          </p:cNvPr>
          <p:cNvSpPr/>
          <p:nvPr/>
        </p:nvSpPr>
        <p:spPr>
          <a:xfrm>
            <a:off x="8452883" y="3562164"/>
            <a:ext cx="749165" cy="180496"/>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Forma libre: forma 46">
            <a:extLst>
              <a:ext uri="{FF2B5EF4-FFF2-40B4-BE49-F238E27FC236}">
                <a16:creationId xmlns:a16="http://schemas.microsoft.com/office/drawing/2014/main" id="{175928CC-BF40-BD19-295F-9F6C48738218}"/>
              </a:ext>
            </a:extLst>
          </p:cNvPr>
          <p:cNvSpPr/>
          <p:nvPr/>
        </p:nvSpPr>
        <p:spPr>
          <a:xfrm flipV="1">
            <a:off x="8248188" y="4312566"/>
            <a:ext cx="2042175" cy="20307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Forma libre: forma 48">
            <a:extLst>
              <a:ext uri="{FF2B5EF4-FFF2-40B4-BE49-F238E27FC236}">
                <a16:creationId xmlns:a16="http://schemas.microsoft.com/office/drawing/2014/main" id="{C5877C3A-CFFD-4294-787C-D949FCA75608}"/>
              </a:ext>
            </a:extLst>
          </p:cNvPr>
          <p:cNvSpPr/>
          <p:nvPr/>
        </p:nvSpPr>
        <p:spPr>
          <a:xfrm flipH="1">
            <a:off x="6037181" y="3127351"/>
            <a:ext cx="1166750" cy="263413"/>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Forma libre: forma 49">
            <a:extLst>
              <a:ext uri="{FF2B5EF4-FFF2-40B4-BE49-F238E27FC236}">
                <a16:creationId xmlns:a16="http://schemas.microsoft.com/office/drawing/2014/main" id="{594349E5-16C0-9D63-11F0-7D1E6781C7BE}"/>
              </a:ext>
            </a:extLst>
          </p:cNvPr>
          <p:cNvSpPr/>
          <p:nvPr/>
        </p:nvSpPr>
        <p:spPr>
          <a:xfrm flipH="1">
            <a:off x="6103087" y="3773980"/>
            <a:ext cx="1488559" cy="12390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a:extLst>
              <a:ext uri="{FF2B5EF4-FFF2-40B4-BE49-F238E27FC236}">
                <a16:creationId xmlns:a16="http://schemas.microsoft.com/office/drawing/2014/main" id="{A0AC36A6-53DF-F8B3-F9FA-E2A9247D025A}"/>
              </a:ext>
            </a:extLst>
          </p:cNvPr>
          <p:cNvSpPr txBox="1"/>
          <p:nvPr/>
        </p:nvSpPr>
        <p:spPr>
          <a:xfrm>
            <a:off x="2567348" y="2378807"/>
            <a:ext cx="1383341" cy="366154"/>
          </a:xfrm>
          <a:prstGeom prst="rect">
            <a:avLst/>
          </a:prstGeom>
          <a:noFill/>
        </p:spPr>
        <p:txBody>
          <a:bodyPr wrap="square" rtlCol="0">
            <a:spAutoFit/>
          </a:bodyPr>
          <a:lstStyle/>
          <a:p>
            <a:r>
              <a:rPr lang="es-MX" b="1">
                <a:latin typeface="Instrument Sans" panose="020B0604020202020204" charset="0"/>
              </a:rPr>
              <a:t>Confianza</a:t>
            </a:r>
            <a:endParaRPr lang="es-CO" b="1">
              <a:latin typeface="Instrument Sans" panose="020B0604020202020204" charset="0"/>
            </a:endParaRPr>
          </a:p>
        </p:txBody>
      </p:sp>
      <p:sp>
        <p:nvSpPr>
          <p:cNvPr id="66" name="CuadroTexto 65">
            <a:extLst>
              <a:ext uri="{FF2B5EF4-FFF2-40B4-BE49-F238E27FC236}">
                <a16:creationId xmlns:a16="http://schemas.microsoft.com/office/drawing/2014/main" id="{565E8AB1-53AE-3D78-AE65-FBCE7B155DD9}"/>
              </a:ext>
            </a:extLst>
          </p:cNvPr>
          <p:cNvSpPr txBox="1"/>
          <p:nvPr/>
        </p:nvSpPr>
        <p:spPr>
          <a:xfrm>
            <a:off x="2572902" y="2675089"/>
            <a:ext cx="2297153" cy="523220"/>
          </a:xfrm>
          <a:prstGeom prst="rect">
            <a:avLst/>
          </a:prstGeom>
          <a:noFill/>
        </p:spPr>
        <p:txBody>
          <a:bodyPr wrap="square" lIns="91440" tIns="45720" rIns="91440" bIns="45720" rtlCol="0" anchor="t">
            <a:spAutoFit/>
          </a:bodyPr>
          <a:lstStyle/>
          <a:p>
            <a:pPr algn="just"/>
            <a:r>
              <a:rPr lang="es-MX" sz="1400" dirty="0">
                <a:latin typeface="Instrument Sans"/>
              </a:rPr>
              <a:t>Pioneros en el proyecto de FE</a:t>
            </a:r>
            <a:endParaRPr lang="es-CO" sz="1400" dirty="0">
              <a:latin typeface="Instrument Sans" panose="020B0604020202020204" charset="0"/>
            </a:endParaRPr>
          </a:p>
        </p:txBody>
      </p:sp>
      <p:sp>
        <p:nvSpPr>
          <p:cNvPr id="68" name="CuadroTexto 67">
            <a:extLst>
              <a:ext uri="{FF2B5EF4-FFF2-40B4-BE49-F238E27FC236}">
                <a16:creationId xmlns:a16="http://schemas.microsoft.com/office/drawing/2014/main" id="{64F108D2-538B-9982-7682-E032520C2002}"/>
              </a:ext>
            </a:extLst>
          </p:cNvPr>
          <p:cNvSpPr txBox="1"/>
          <p:nvPr/>
        </p:nvSpPr>
        <p:spPr>
          <a:xfrm>
            <a:off x="2567348" y="3380103"/>
            <a:ext cx="1488450" cy="369332"/>
          </a:xfrm>
          <a:prstGeom prst="rect">
            <a:avLst/>
          </a:prstGeom>
          <a:noFill/>
        </p:spPr>
        <p:txBody>
          <a:bodyPr wrap="square" rtlCol="0">
            <a:spAutoFit/>
          </a:bodyPr>
          <a:lstStyle/>
          <a:p>
            <a:r>
              <a:rPr lang="es-MX" b="1">
                <a:latin typeface="Instrument Sans" panose="020B0604020202020204" charset="0"/>
              </a:rPr>
              <a:t>Experiencia</a:t>
            </a:r>
            <a:endParaRPr lang="es-CO" b="1">
              <a:latin typeface="Instrument Sans" panose="020B0604020202020204" charset="0"/>
            </a:endParaRPr>
          </a:p>
        </p:txBody>
      </p:sp>
      <p:sp>
        <p:nvSpPr>
          <p:cNvPr id="69" name="CuadroTexto 68">
            <a:extLst>
              <a:ext uri="{FF2B5EF4-FFF2-40B4-BE49-F238E27FC236}">
                <a16:creationId xmlns:a16="http://schemas.microsoft.com/office/drawing/2014/main" id="{9FC5231A-7747-E6A7-90C0-8DD7CC06E821}"/>
              </a:ext>
            </a:extLst>
          </p:cNvPr>
          <p:cNvSpPr txBox="1"/>
          <p:nvPr/>
        </p:nvSpPr>
        <p:spPr>
          <a:xfrm>
            <a:off x="2572902" y="3677353"/>
            <a:ext cx="2298108" cy="523220"/>
          </a:xfrm>
          <a:prstGeom prst="rect">
            <a:avLst/>
          </a:prstGeom>
          <a:noFill/>
        </p:spPr>
        <p:txBody>
          <a:bodyPr wrap="square" lIns="91440" tIns="45720" rIns="91440" bIns="45720" rtlCol="0" anchor="t">
            <a:spAutoFit/>
          </a:bodyPr>
          <a:lstStyle/>
          <a:p>
            <a:pPr algn="just"/>
            <a:r>
              <a:rPr lang="es-MX" sz="1400">
                <a:latin typeface="Instrument Sans" panose="020B0604020202020204" charset="0"/>
              </a:rPr>
              <a:t>Más de 2,000 grandes clientes satisfechos</a:t>
            </a:r>
            <a:endParaRPr lang="es-CO" sz="1400">
              <a:latin typeface="Instrument Sans" panose="020B0604020202020204" charset="0"/>
            </a:endParaRPr>
          </a:p>
        </p:txBody>
      </p:sp>
      <p:sp>
        <p:nvSpPr>
          <p:cNvPr id="79" name="CuadroTexto 78">
            <a:extLst>
              <a:ext uri="{FF2B5EF4-FFF2-40B4-BE49-F238E27FC236}">
                <a16:creationId xmlns:a16="http://schemas.microsoft.com/office/drawing/2014/main" id="{95E5A3B7-6EC2-3687-9B58-8CB942AD74C5}"/>
              </a:ext>
            </a:extLst>
          </p:cNvPr>
          <p:cNvSpPr txBox="1"/>
          <p:nvPr/>
        </p:nvSpPr>
        <p:spPr>
          <a:xfrm>
            <a:off x="2564330" y="4415253"/>
            <a:ext cx="1818570" cy="369332"/>
          </a:xfrm>
          <a:prstGeom prst="rect">
            <a:avLst/>
          </a:prstGeom>
          <a:noFill/>
        </p:spPr>
        <p:txBody>
          <a:bodyPr wrap="square" rtlCol="0">
            <a:spAutoFit/>
          </a:bodyPr>
          <a:lstStyle/>
          <a:p>
            <a:r>
              <a:rPr lang="es-MX" b="1">
                <a:latin typeface="Instrument Sans" panose="020B0604020202020204" charset="0"/>
              </a:rPr>
              <a:t>Funcionalidad</a:t>
            </a:r>
            <a:endParaRPr lang="es-CO" b="1">
              <a:latin typeface="Instrument Sans" panose="020B0604020202020204" charset="0"/>
            </a:endParaRPr>
          </a:p>
        </p:txBody>
      </p:sp>
      <p:sp>
        <p:nvSpPr>
          <p:cNvPr id="80" name="CuadroTexto 79">
            <a:extLst>
              <a:ext uri="{FF2B5EF4-FFF2-40B4-BE49-F238E27FC236}">
                <a16:creationId xmlns:a16="http://schemas.microsoft.com/office/drawing/2014/main" id="{45933C8B-5400-8D75-E3D4-E2FEF1B729E9}"/>
              </a:ext>
            </a:extLst>
          </p:cNvPr>
          <p:cNvSpPr txBox="1"/>
          <p:nvPr/>
        </p:nvSpPr>
        <p:spPr>
          <a:xfrm>
            <a:off x="2569883" y="4711536"/>
            <a:ext cx="2308808" cy="523220"/>
          </a:xfrm>
          <a:prstGeom prst="rect">
            <a:avLst/>
          </a:prstGeom>
          <a:noFill/>
        </p:spPr>
        <p:txBody>
          <a:bodyPr wrap="square" lIns="91440" tIns="45720" rIns="91440" bIns="45720" rtlCol="0" anchor="t">
            <a:spAutoFit/>
          </a:bodyPr>
          <a:lstStyle/>
          <a:p>
            <a:pPr algn="just"/>
            <a:r>
              <a:rPr lang="es-MX" sz="1400" dirty="0">
                <a:latin typeface="Instrument Sans"/>
              </a:rPr>
              <a:t>Solución en todos los modelos operacionales</a:t>
            </a:r>
            <a:endParaRPr lang="es-CO" sz="1400" dirty="0">
              <a:latin typeface="Instrument Sans"/>
            </a:endParaRPr>
          </a:p>
        </p:txBody>
      </p:sp>
      <p:sp>
        <p:nvSpPr>
          <p:cNvPr id="81" name="CuadroTexto 80">
            <a:extLst>
              <a:ext uri="{FF2B5EF4-FFF2-40B4-BE49-F238E27FC236}">
                <a16:creationId xmlns:a16="http://schemas.microsoft.com/office/drawing/2014/main" id="{3F160B4B-F53C-D6DE-84E2-B8DE0214069D}"/>
              </a:ext>
            </a:extLst>
          </p:cNvPr>
          <p:cNvSpPr txBox="1"/>
          <p:nvPr/>
        </p:nvSpPr>
        <p:spPr>
          <a:xfrm>
            <a:off x="2564330" y="5457969"/>
            <a:ext cx="1818570" cy="369332"/>
          </a:xfrm>
          <a:prstGeom prst="rect">
            <a:avLst/>
          </a:prstGeom>
          <a:noFill/>
        </p:spPr>
        <p:txBody>
          <a:bodyPr wrap="square" rtlCol="0">
            <a:spAutoFit/>
          </a:bodyPr>
          <a:lstStyle/>
          <a:p>
            <a:r>
              <a:rPr lang="es-MX" b="1">
                <a:latin typeface="Instrument Sans" panose="020B0604020202020204" charset="0"/>
              </a:rPr>
              <a:t>Soporte</a:t>
            </a:r>
            <a:endParaRPr lang="es-CO" b="1">
              <a:latin typeface="Instrument Sans" panose="020B0604020202020204" charset="0"/>
            </a:endParaRPr>
          </a:p>
        </p:txBody>
      </p:sp>
      <p:sp>
        <p:nvSpPr>
          <p:cNvPr id="82" name="CuadroTexto 81">
            <a:extLst>
              <a:ext uri="{FF2B5EF4-FFF2-40B4-BE49-F238E27FC236}">
                <a16:creationId xmlns:a16="http://schemas.microsoft.com/office/drawing/2014/main" id="{BEFFDB95-4904-240B-8BAC-350232A9F930}"/>
              </a:ext>
            </a:extLst>
          </p:cNvPr>
          <p:cNvSpPr txBox="1"/>
          <p:nvPr/>
        </p:nvSpPr>
        <p:spPr>
          <a:xfrm>
            <a:off x="2569883" y="5754251"/>
            <a:ext cx="2348187" cy="307777"/>
          </a:xfrm>
          <a:prstGeom prst="rect">
            <a:avLst/>
          </a:prstGeom>
          <a:noFill/>
        </p:spPr>
        <p:txBody>
          <a:bodyPr wrap="square" lIns="91440" tIns="45720" rIns="91440" bIns="45720" rtlCol="0" anchor="t">
            <a:spAutoFit/>
          </a:bodyPr>
          <a:lstStyle/>
          <a:p>
            <a:r>
              <a:rPr lang="es-MX" sz="1400" dirty="0">
                <a:latin typeface="Instrument Sans"/>
              </a:rPr>
              <a:t>Equipo local especializado </a:t>
            </a:r>
          </a:p>
        </p:txBody>
      </p:sp>
      <p:sp>
        <p:nvSpPr>
          <p:cNvPr id="86" name="Rectángulo: esquinas redondeadas 85">
            <a:extLst>
              <a:ext uri="{FF2B5EF4-FFF2-40B4-BE49-F238E27FC236}">
                <a16:creationId xmlns:a16="http://schemas.microsoft.com/office/drawing/2014/main" id="{CD53E004-E93F-99E6-D561-5E6A27943F9B}"/>
              </a:ext>
            </a:extLst>
          </p:cNvPr>
          <p:cNvSpPr/>
          <p:nvPr/>
        </p:nvSpPr>
        <p:spPr>
          <a:xfrm>
            <a:off x="340962" y="2416838"/>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8" name="Rectángulo: esquinas redondeadas 87">
            <a:extLst>
              <a:ext uri="{FF2B5EF4-FFF2-40B4-BE49-F238E27FC236}">
                <a16:creationId xmlns:a16="http://schemas.microsoft.com/office/drawing/2014/main" id="{735F21B3-7733-18B8-CB3F-C5B35DD19BE9}"/>
              </a:ext>
            </a:extLst>
          </p:cNvPr>
          <p:cNvSpPr/>
          <p:nvPr/>
        </p:nvSpPr>
        <p:spPr>
          <a:xfrm>
            <a:off x="340962" y="342323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9" name="Rectángulo: esquinas redondeadas 88">
            <a:extLst>
              <a:ext uri="{FF2B5EF4-FFF2-40B4-BE49-F238E27FC236}">
                <a16:creationId xmlns:a16="http://schemas.microsoft.com/office/drawing/2014/main" id="{17D2E585-2770-9726-5EB2-9F0F60D4B1AB}"/>
              </a:ext>
            </a:extLst>
          </p:cNvPr>
          <p:cNvSpPr/>
          <p:nvPr/>
        </p:nvSpPr>
        <p:spPr>
          <a:xfrm>
            <a:off x="340962" y="441525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0" name="Rectángulo: esquinas redondeadas 89">
            <a:extLst>
              <a:ext uri="{FF2B5EF4-FFF2-40B4-BE49-F238E27FC236}">
                <a16:creationId xmlns:a16="http://schemas.microsoft.com/office/drawing/2014/main" id="{2B2FD8DA-D7A0-D0D7-8A8C-DF7651C639B3}"/>
              </a:ext>
            </a:extLst>
          </p:cNvPr>
          <p:cNvSpPr/>
          <p:nvPr/>
        </p:nvSpPr>
        <p:spPr>
          <a:xfrm>
            <a:off x="340962" y="5407853"/>
            <a:ext cx="1315634"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1" name="CuadroTexto 90">
            <a:extLst>
              <a:ext uri="{FF2B5EF4-FFF2-40B4-BE49-F238E27FC236}">
                <a16:creationId xmlns:a16="http://schemas.microsoft.com/office/drawing/2014/main" id="{21DE8E4E-EBD7-C865-61BA-06D94F27C125}"/>
              </a:ext>
            </a:extLst>
          </p:cNvPr>
          <p:cNvSpPr txBox="1"/>
          <p:nvPr/>
        </p:nvSpPr>
        <p:spPr>
          <a:xfrm>
            <a:off x="877755" y="2325854"/>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1</a:t>
            </a:r>
            <a:endParaRPr lang="es-CO" sz="5400" b="1">
              <a:latin typeface="Outfit" pitchFamily="2" charset="0"/>
              <a:cs typeface="Arial" panose="020B0604020202020204" pitchFamily="34" charset="0"/>
            </a:endParaRPr>
          </a:p>
        </p:txBody>
      </p:sp>
      <p:sp>
        <p:nvSpPr>
          <p:cNvPr id="92" name="CuadroTexto 91">
            <a:extLst>
              <a:ext uri="{FF2B5EF4-FFF2-40B4-BE49-F238E27FC236}">
                <a16:creationId xmlns:a16="http://schemas.microsoft.com/office/drawing/2014/main" id="{794A88E5-223B-8601-A233-A6DBE8F92683}"/>
              </a:ext>
            </a:extLst>
          </p:cNvPr>
          <p:cNvSpPr txBox="1"/>
          <p:nvPr/>
        </p:nvSpPr>
        <p:spPr>
          <a:xfrm>
            <a:off x="877755" y="3330901"/>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2</a:t>
            </a:r>
            <a:endParaRPr lang="es-CO" sz="5400" b="1">
              <a:latin typeface="Outfit" pitchFamily="2" charset="0"/>
              <a:cs typeface="Arial" panose="020B0604020202020204" pitchFamily="34" charset="0"/>
            </a:endParaRPr>
          </a:p>
        </p:txBody>
      </p:sp>
      <p:sp>
        <p:nvSpPr>
          <p:cNvPr id="93" name="CuadroTexto 92">
            <a:extLst>
              <a:ext uri="{FF2B5EF4-FFF2-40B4-BE49-F238E27FC236}">
                <a16:creationId xmlns:a16="http://schemas.microsoft.com/office/drawing/2014/main" id="{0675C598-7736-4B28-6A44-B68979D09751}"/>
              </a:ext>
            </a:extLst>
          </p:cNvPr>
          <p:cNvSpPr txBox="1"/>
          <p:nvPr/>
        </p:nvSpPr>
        <p:spPr>
          <a:xfrm>
            <a:off x="877755" y="4317888"/>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3</a:t>
            </a:r>
            <a:endParaRPr lang="es-CO" sz="5400" b="1">
              <a:latin typeface="Outfit" pitchFamily="2" charset="0"/>
              <a:cs typeface="Arial" panose="020B0604020202020204" pitchFamily="34" charset="0"/>
            </a:endParaRPr>
          </a:p>
        </p:txBody>
      </p:sp>
      <p:sp>
        <p:nvSpPr>
          <p:cNvPr id="94" name="CuadroTexto 93">
            <a:extLst>
              <a:ext uri="{FF2B5EF4-FFF2-40B4-BE49-F238E27FC236}">
                <a16:creationId xmlns:a16="http://schemas.microsoft.com/office/drawing/2014/main" id="{6D9828DD-8256-B5DA-296E-C3D2FA93E77F}"/>
              </a:ext>
            </a:extLst>
          </p:cNvPr>
          <p:cNvSpPr txBox="1"/>
          <p:nvPr/>
        </p:nvSpPr>
        <p:spPr>
          <a:xfrm>
            <a:off x="867144" y="5316707"/>
            <a:ext cx="566089" cy="923330"/>
          </a:xfrm>
          <a:prstGeom prst="rect">
            <a:avLst/>
          </a:prstGeom>
          <a:noFill/>
        </p:spPr>
        <p:txBody>
          <a:bodyPr wrap="square" rtlCol="0">
            <a:spAutoFit/>
          </a:bodyPr>
          <a:lstStyle/>
          <a:p>
            <a:pPr algn="ctr"/>
            <a:r>
              <a:rPr lang="es-MX" sz="5400" b="1">
                <a:latin typeface="Outfit" pitchFamily="2" charset="0"/>
                <a:cs typeface="Arial" panose="020B0604020202020204" pitchFamily="34" charset="0"/>
              </a:rPr>
              <a:t>4</a:t>
            </a:r>
            <a:endParaRPr lang="es-CO" sz="5400" b="1">
              <a:latin typeface="Outfit" pitchFamily="2" charset="0"/>
              <a:cs typeface="Arial" panose="020B0604020202020204" pitchFamily="34" charset="0"/>
            </a:endParaRPr>
          </a:p>
        </p:txBody>
      </p:sp>
      <p:pic>
        <p:nvPicPr>
          <p:cNvPr id="96" name="Imagen 95" descr="Icono&#10;&#10;Descripción generada automáticamente">
            <a:extLst>
              <a:ext uri="{FF2B5EF4-FFF2-40B4-BE49-F238E27FC236}">
                <a16:creationId xmlns:a16="http://schemas.microsoft.com/office/drawing/2014/main" id="{43A0D479-A4D9-DA20-F32D-C377894B9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13" y="2290693"/>
            <a:ext cx="836006" cy="836006"/>
          </a:xfrm>
          <a:prstGeom prst="rect">
            <a:avLst/>
          </a:prstGeom>
        </p:spPr>
      </p:pic>
      <p:pic>
        <p:nvPicPr>
          <p:cNvPr id="97" name="Imagen 96">
            <a:extLst>
              <a:ext uri="{FF2B5EF4-FFF2-40B4-BE49-F238E27FC236}">
                <a16:creationId xmlns:a16="http://schemas.microsoft.com/office/drawing/2014/main" id="{398EF015-E13E-7323-5E2B-68A13FE295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2366" y="3351348"/>
            <a:ext cx="771999" cy="771999"/>
          </a:xfrm>
          <a:prstGeom prst="rect">
            <a:avLst/>
          </a:prstGeom>
        </p:spPr>
      </p:pic>
      <p:pic>
        <p:nvPicPr>
          <p:cNvPr id="5" name="Imagen 4" descr="Imagen que contiene animal, luz, alimentos&#10;&#10;Descripción generada automáticamente">
            <a:extLst>
              <a:ext uri="{FF2B5EF4-FFF2-40B4-BE49-F238E27FC236}">
                <a16:creationId xmlns:a16="http://schemas.microsoft.com/office/drawing/2014/main" id="{C190F27F-5F8C-8BFD-4E42-272F957763FF}"/>
              </a:ext>
            </a:extLst>
          </p:cNvPr>
          <p:cNvPicPr>
            <a:picLocks noChangeAspect="1"/>
          </p:cNvPicPr>
          <p:nvPr/>
        </p:nvPicPr>
        <p:blipFill>
          <a:blip r:embed="rId5"/>
          <a:stretch>
            <a:fillRect/>
          </a:stretch>
        </p:blipFill>
        <p:spPr>
          <a:xfrm>
            <a:off x="1708660" y="4480614"/>
            <a:ext cx="809625" cy="657225"/>
          </a:xfrm>
          <a:prstGeom prst="rect">
            <a:avLst/>
          </a:prstGeom>
        </p:spPr>
      </p:pic>
      <p:pic>
        <p:nvPicPr>
          <p:cNvPr id="6" name="Imagen 5">
            <a:extLst>
              <a:ext uri="{FF2B5EF4-FFF2-40B4-BE49-F238E27FC236}">
                <a16:creationId xmlns:a16="http://schemas.microsoft.com/office/drawing/2014/main" id="{6475B16E-3252-49EA-2228-7D257BC83B3D}"/>
              </a:ext>
            </a:extLst>
          </p:cNvPr>
          <p:cNvPicPr>
            <a:picLocks noChangeAspect="1"/>
          </p:cNvPicPr>
          <p:nvPr/>
        </p:nvPicPr>
        <p:blipFill>
          <a:blip r:embed="rId6"/>
          <a:stretch>
            <a:fillRect/>
          </a:stretch>
        </p:blipFill>
        <p:spPr>
          <a:xfrm>
            <a:off x="1728248" y="5481818"/>
            <a:ext cx="842334" cy="509497"/>
          </a:xfrm>
          <a:prstGeom prst="rect">
            <a:avLst/>
          </a:prstGeom>
        </p:spPr>
      </p:pic>
    </p:spTree>
    <p:extLst>
      <p:ext uri="{BB962C8B-B14F-4D97-AF65-F5344CB8AC3E}">
        <p14:creationId xmlns:p14="http://schemas.microsoft.com/office/powerpoint/2010/main" val="241133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6" name="Google Shape;646;g2c89c61cbac_0_1502" descr="Icono&#10;&#10;Descripción generada automáticamente"/>
          <p:cNvPicPr preferRelativeResize="0"/>
          <p:nvPr/>
        </p:nvPicPr>
        <p:blipFill rotWithShape="1">
          <a:blip r:embed="rId3">
            <a:alphaModFix/>
          </a:blip>
          <a:srcRect/>
          <a:stretch/>
        </p:blipFill>
        <p:spPr>
          <a:xfrm>
            <a:off x="5462414" y="4388862"/>
            <a:ext cx="1095195" cy="1095195"/>
          </a:xfrm>
          <a:prstGeom prst="rect">
            <a:avLst/>
          </a:prstGeom>
          <a:noFill/>
          <a:ln>
            <a:noFill/>
          </a:ln>
        </p:spPr>
      </p:pic>
      <p:pic>
        <p:nvPicPr>
          <p:cNvPr id="647" name="Google Shape;647;g2c89c61cbac_0_1502" descr="Icono&#10;&#10;Descripción generada automáticamente"/>
          <p:cNvPicPr preferRelativeResize="0"/>
          <p:nvPr/>
        </p:nvPicPr>
        <p:blipFill rotWithShape="1">
          <a:blip r:embed="rId4">
            <a:alphaModFix/>
          </a:blip>
          <a:srcRect/>
          <a:stretch/>
        </p:blipFill>
        <p:spPr>
          <a:xfrm>
            <a:off x="890269" y="2044585"/>
            <a:ext cx="1305560" cy="1305560"/>
          </a:xfrm>
          <a:prstGeom prst="rect">
            <a:avLst/>
          </a:prstGeom>
          <a:noFill/>
          <a:ln>
            <a:noFill/>
          </a:ln>
        </p:spPr>
      </p:pic>
      <p:pic>
        <p:nvPicPr>
          <p:cNvPr id="648" name="Google Shape;648;g2c89c61cbac_0_1502" descr="Icono&#10;&#10;Descripción generada automáticamente"/>
          <p:cNvPicPr preferRelativeResize="0"/>
          <p:nvPr/>
        </p:nvPicPr>
        <p:blipFill rotWithShape="1">
          <a:blip r:embed="rId5">
            <a:alphaModFix/>
          </a:blip>
          <a:srcRect/>
          <a:stretch/>
        </p:blipFill>
        <p:spPr>
          <a:xfrm>
            <a:off x="944229" y="4337639"/>
            <a:ext cx="1197641" cy="1197641"/>
          </a:xfrm>
          <a:prstGeom prst="rect">
            <a:avLst/>
          </a:prstGeom>
          <a:noFill/>
          <a:ln>
            <a:noFill/>
          </a:ln>
        </p:spPr>
      </p:pic>
      <p:pic>
        <p:nvPicPr>
          <p:cNvPr id="649" name="Google Shape;649;g2c89c61cbac_0_1502" descr="Dibujo de una persona&#10;&#10;Descripción generada automáticamente con confianza baja"/>
          <p:cNvPicPr preferRelativeResize="0"/>
          <p:nvPr/>
        </p:nvPicPr>
        <p:blipFill rotWithShape="1">
          <a:blip r:embed="rId6">
            <a:alphaModFix/>
          </a:blip>
          <a:srcRect/>
          <a:stretch/>
        </p:blipFill>
        <p:spPr>
          <a:xfrm>
            <a:off x="3168881" y="2115705"/>
            <a:ext cx="1163320" cy="1163320"/>
          </a:xfrm>
          <a:prstGeom prst="rect">
            <a:avLst/>
          </a:prstGeom>
          <a:noFill/>
          <a:ln>
            <a:noFill/>
          </a:ln>
        </p:spPr>
      </p:pic>
      <p:pic>
        <p:nvPicPr>
          <p:cNvPr id="650" name="Google Shape;650;g2c89c61cbac_0_1502" descr="Icono&#10;&#10;Descripción generada automáticamente"/>
          <p:cNvPicPr preferRelativeResize="0"/>
          <p:nvPr/>
        </p:nvPicPr>
        <p:blipFill rotWithShape="1">
          <a:blip r:embed="rId7">
            <a:alphaModFix/>
          </a:blip>
          <a:srcRect/>
          <a:stretch/>
        </p:blipFill>
        <p:spPr>
          <a:xfrm>
            <a:off x="9808798" y="4212559"/>
            <a:ext cx="1447800" cy="1447800"/>
          </a:xfrm>
          <a:prstGeom prst="rect">
            <a:avLst/>
          </a:prstGeom>
          <a:noFill/>
          <a:ln>
            <a:noFill/>
          </a:ln>
        </p:spPr>
      </p:pic>
      <p:pic>
        <p:nvPicPr>
          <p:cNvPr id="651" name="Google Shape;651;g2c89c61cbac_0_1502" descr="Icono&#10;&#10;Descripción generada automáticamente"/>
          <p:cNvPicPr preferRelativeResize="0"/>
          <p:nvPr/>
        </p:nvPicPr>
        <p:blipFill rotWithShape="1">
          <a:blip r:embed="rId8">
            <a:alphaModFix/>
          </a:blip>
          <a:srcRect/>
          <a:stretch/>
        </p:blipFill>
        <p:spPr>
          <a:xfrm>
            <a:off x="7630444" y="4337639"/>
            <a:ext cx="1197641" cy="1197641"/>
          </a:xfrm>
          <a:prstGeom prst="rect">
            <a:avLst/>
          </a:prstGeom>
          <a:noFill/>
          <a:ln>
            <a:noFill/>
          </a:ln>
        </p:spPr>
      </p:pic>
      <p:pic>
        <p:nvPicPr>
          <p:cNvPr id="652" name="Google Shape;652;g2c89c61cbac_0_1502" descr="Icono&#10;&#10;Descripción generada automáticamente"/>
          <p:cNvPicPr preferRelativeResize="0"/>
          <p:nvPr/>
        </p:nvPicPr>
        <p:blipFill rotWithShape="1">
          <a:blip r:embed="rId9">
            <a:alphaModFix/>
          </a:blip>
          <a:srcRect/>
          <a:stretch/>
        </p:blipFill>
        <p:spPr>
          <a:xfrm>
            <a:off x="9951038" y="2115705"/>
            <a:ext cx="1163320" cy="1163320"/>
          </a:xfrm>
          <a:prstGeom prst="rect">
            <a:avLst/>
          </a:prstGeom>
          <a:noFill/>
          <a:ln>
            <a:noFill/>
          </a:ln>
        </p:spPr>
      </p:pic>
      <p:pic>
        <p:nvPicPr>
          <p:cNvPr id="653" name="Google Shape;653;g2c89c61cbac_0_1502" descr="Logotipo, Icono&#10;&#10;Descripción generada automáticamente"/>
          <p:cNvPicPr preferRelativeResize="0"/>
          <p:nvPr/>
        </p:nvPicPr>
        <p:blipFill rotWithShape="1">
          <a:blip r:embed="rId10">
            <a:alphaModFix/>
          </a:blip>
          <a:srcRect/>
          <a:stretch/>
        </p:blipFill>
        <p:spPr>
          <a:xfrm>
            <a:off x="7490857" y="1958958"/>
            <a:ext cx="1476814" cy="1476814"/>
          </a:xfrm>
          <a:prstGeom prst="rect">
            <a:avLst/>
          </a:prstGeom>
          <a:noFill/>
          <a:ln>
            <a:noFill/>
          </a:ln>
        </p:spPr>
      </p:pic>
      <p:pic>
        <p:nvPicPr>
          <p:cNvPr id="654" name="Google Shape;654;g2c89c61cbac_0_1502" descr="Icono&#10;&#10;Descripción generada automáticamente"/>
          <p:cNvPicPr preferRelativeResize="0"/>
          <p:nvPr/>
        </p:nvPicPr>
        <p:blipFill rotWithShape="1">
          <a:blip r:embed="rId11">
            <a:alphaModFix/>
          </a:blip>
          <a:srcRect/>
          <a:stretch/>
        </p:blipFill>
        <p:spPr>
          <a:xfrm>
            <a:off x="5428352" y="2115706"/>
            <a:ext cx="1163319" cy="1163319"/>
          </a:xfrm>
          <a:prstGeom prst="rect">
            <a:avLst/>
          </a:prstGeom>
          <a:noFill/>
          <a:ln>
            <a:noFill/>
          </a:ln>
        </p:spPr>
      </p:pic>
      <p:pic>
        <p:nvPicPr>
          <p:cNvPr id="655" name="Google Shape;655;g2c89c61cbac_0_1502" descr="Icono&#10;&#10;Descripción generada automáticamente"/>
          <p:cNvPicPr preferRelativeResize="0"/>
          <p:nvPr/>
        </p:nvPicPr>
        <p:blipFill rotWithShape="1">
          <a:blip r:embed="rId12">
            <a:alphaModFix/>
          </a:blip>
          <a:srcRect/>
          <a:stretch/>
        </p:blipFill>
        <p:spPr>
          <a:xfrm>
            <a:off x="3238758" y="4439634"/>
            <a:ext cx="1023566" cy="993651"/>
          </a:xfrm>
          <a:prstGeom prst="rect">
            <a:avLst/>
          </a:prstGeom>
          <a:noFill/>
          <a:ln>
            <a:noFill/>
          </a:ln>
        </p:spPr>
      </p:pic>
      <p:sp>
        <p:nvSpPr>
          <p:cNvPr id="657" name="Google Shape;657;g2c89c61cbac_0_1502"/>
          <p:cNvSpPr txBox="1">
            <a:spLocks noGrp="1"/>
          </p:cNvSpPr>
          <p:nvPr>
            <p:ph type="body" idx="4294967295"/>
          </p:nvPr>
        </p:nvSpPr>
        <p:spPr>
          <a:xfrm>
            <a:off x="509845" y="715984"/>
            <a:ext cx="5457825" cy="48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800"/>
              <a:buNone/>
            </a:pPr>
            <a:r>
              <a:rPr lang="es-ES" sz="3600">
                <a:latin typeface="Instrument Sans" panose="020B0604020202020204" charset="0"/>
              </a:rPr>
              <a:t>Principales Sectores</a:t>
            </a:r>
          </a:p>
        </p:txBody>
      </p:sp>
      <p:sp>
        <p:nvSpPr>
          <p:cNvPr id="3" name="CuadroTexto 2">
            <a:extLst>
              <a:ext uri="{FF2B5EF4-FFF2-40B4-BE49-F238E27FC236}">
                <a16:creationId xmlns:a16="http://schemas.microsoft.com/office/drawing/2014/main" id="{B17EA01C-D3CF-51DD-E972-32F4D8D359E5}"/>
              </a:ext>
            </a:extLst>
          </p:cNvPr>
          <p:cNvSpPr txBox="1"/>
          <p:nvPr/>
        </p:nvSpPr>
        <p:spPr>
          <a:xfrm>
            <a:off x="666750" y="1728210"/>
            <a:ext cx="1752599" cy="338554"/>
          </a:xfrm>
          <a:prstGeom prst="rect">
            <a:avLst/>
          </a:prstGeom>
          <a:noFill/>
        </p:spPr>
        <p:txBody>
          <a:bodyPr wrap="square" rtlCol="0">
            <a:spAutoFit/>
          </a:bodyPr>
          <a:lstStyle/>
          <a:p>
            <a:pPr algn="ctr"/>
            <a:r>
              <a:rPr lang="es-MX" sz="1600" b="1">
                <a:latin typeface="Instrument Sans" panose="020B0604020202020204" charset="0"/>
              </a:rPr>
              <a:t>Manufactura</a:t>
            </a:r>
            <a:endParaRPr lang="es-CO" sz="1600" b="1">
              <a:latin typeface="Instrument Sans" panose="020B0604020202020204" charset="0"/>
            </a:endParaRPr>
          </a:p>
        </p:txBody>
      </p:sp>
      <p:sp>
        <p:nvSpPr>
          <p:cNvPr id="4" name="CuadroTexto 3">
            <a:extLst>
              <a:ext uri="{FF2B5EF4-FFF2-40B4-BE49-F238E27FC236}">
                <a16:creationId xmlns:a16="http://schemas.microsoft.com/office/drawing/2014/main" id="{7A867469-E93B-4D74-973B-C515B1CDD5DB}"/>
              </a:ext>
            </a:extLst>
          </p:cNvPr>
          <p:cNvSpPr txBox="1"/>
          <p:nvPr/>
        </p:nvSpPr>
        <p:spPr>
          <a:xfrm>
            <a:off x="2874242" y="1728210"/>
            <a:ext cx="1752599" cy="338554"/>
          </a:xfrm>
          <a:prstGeom prst="rect">
            <a:avLst/>
          </a:prstGeom>
          <a:noFill/>
        </p:spPr>
        <p:txBody>
          <a:bodyPr wrap="square" rtlCol="0">
            <a:spAutoFit/>
          </a:bodyPr>
          <a:lstStyle/>
          <a:p>
            <a:pPr algn="ctr"/>
            <a:r>
              <a:rPr lang="es-MX" sz="1600" b="1" err="1">
                <a:latin typeface="Instrument Sans" panose="020B0604020202020204" charset="0"/>
              </a:rPr>
              <a:t>Retail</a:t>
            </a:r>
            <a:endParaRPr lang="es-CO" sz="1600" b="1">
              <a:latin typeface="Instrument Sans" panose="020B0604020202020204" charset="0"/>
            </a:endParaRPr>
          </a:p>
        </p:txBody>
      </p:sp>
      <p:sp>
        <p:nvSpPr>
          <p:cNvPr id="5" name="CuadroTexto 4">
            <a:extLst>
              <a:ext uri="{FF2B5EF4-FFF2-40B4-BE49-F238E27FC236}">
                <a16:creationId xmlns:a16="http://schemas.microsoft.com/office/drawing/2014/main" id="{7D7EB4B2-DD77-A411-09DC-5A7F7676072A}"/>
              </a:ext>
            </a:extLst>
          </p:cNvPr>
          <p:cNvSpPr txBox="1"/>
          <p:nvPr/>
        </p:nvSpPr>
        <p:spPr>
          <a:xfrm>
            <a:off x="5133712" y="1728210"/>
            <a:ext cx="1752599" cy="338554"/>
          </a:xfrm>
          <a:prstGeom prst="rect">
            <a:avLst/>
          </a:prstGeom>
          <a:noFill/>
        </p:spPr>
        <p:txBody>
          <a:bodyPr wrap="square" rtlCol="0">
            <a:spAutoFit/>
          </a:bodyPr>
          <a:lstStyle/>
          <a:p>
            <a:pPr algn="ctr"/>
            <a:r>
              <a:rPr lang="es-MX" sz="1600" b="1">
                <a:latin typeface="Instrument Sans" panose="020B0604020202020204" charset="0"/>
              </a:rPr>
              <a:t>Servicios</a:t>
            </a:r>
            <a:endParaRPr lang="es-CO" sz="1600" b="1">
              <a:latin typeface="Instrument Sans" panose="020B0604020202020204" charset="0"/>
            </a:endParaRPr>
          </a:p>
        </p:txBody>
      </p:sp>
      <p:sp>
        <p:nvSpPr>
          <p:cNvPr id="6" name="CuadroTexto 5">
            <a:extLst>
              <a:ext uri="{FF2B5EF4-FFF2-40B4-BE49-F238E27FC236}">
                <a16:creationId xmlns:a16="http://schemas.microsoft.com/office/drawing/2014/main" id="{E60645DF-91D1-DBED-C8DF-97DC9B756E94}"/>
              </a:ext>
            </a:extLst>
          </p:cNvPr>
          <p:cNvSpPr txBox="1"/>
          <p:nvPr/>
        </p:nvSpPr>
        <p:spPr>
          <a:xfrm>
            <a:off x="7352965" y="1728210"/>
            <a:ext cx="1752599" cy="338554"/>
          </a:xfrm>
          <a:prstGeom prst="rect">
            <a:avLst/>
          </a:prstGeom>
          <a:noFill/>
        </p:spPr>
        <p:txBody>
          <a:bodyPr wrap="square" rtlCol="0">
            <a:spAutoFit/>
          </a:bodyPr>
          <a:lstStyle/>
          <a:p>
            <a:pPr algn="ctr"/>
            <a:r>
              <a:rPr lang="es-MX" sz="1600" b="1">
                <a:latin typeface="Instrument Sans" panose="020B0604020202020204" charset="0"/>
              </a:rPr>
              <a:t>Automotriz</a:t>
            </a:r>
            <a:endParaRPr lang="es-CO" sz="1600" b="1">
              <a:latin typeface="Instrument Sans" panose="020B0604020202020204" charset="0"/>
            </a:endParaRPr>
          </a:p>
        </p:txBody>
      </p:sp>
      <p:sp>
        <p:nvSpPr>
          <p:cNvPr id="7" name="CuadroTexto 6">
            <a:extLst>
              <a:ext uri="{FF2B5EF4-FFF2-40B4-BE49-F238E27FC236}">
                <a16:creationId xmlns:a16="http://schemas.microsoft.com/office/drawing/2014/main" id="{3B360E4B-5695-0DC1-1F7F-6F40889D4AEF}"/>
              </a:ext>
            </a:extLst>
          </p:cNvPr>
          <p:cNvSpPr txBox="1"/>
          <p:nvPr/>
        </p:nvSpPr>
        <p:spPr>
          <a:xfrm>
            <a:off x="9455687" y="1728210"/>
            <a:ext cx="2154022" cy="338554"/>
          </a:xfrm>
          <a:prstGeom prst="rect">
            <a:avLst/>
          </a:prstGeom>
          <a:noFill/>
        </p:spPr>
        <p:txBody>
          <a:bodyPr wrap="square" rtlCol="0">
            <a:spAutoFit/>
          </a:bodyPr>
          <a:lstStyle/>
          <a:p>
            <a:pPr algn="ctr"/>
            <a:r>
              <a:rPr lang="es-MX" sz="1600" b="1">
                <a:latin typeface="Instrument Sans" panose="020B0604020202020204" charset="0"/>
              </a:rPr>
              <a:t>Alimentos y Bebidas</a:t>
            </a:r>
            <a:endParaRPr lang="es-CO" sz="1600" b="1">
              <a:latin typeface="Instrument Sans" panose="020B0604020202020204" charset="0"/>
            </a:endParaRPr>
          </a:p>
        </p:txBody>
      </p:sp>
      <p:sp>
        <p:nvSpPr>
          <p:cNvPr id="8" name="CuadroTexto 7">
            <a:extLst>
              <a:ext uri="{FF2B5EF4-FFF2-40B4-BE49-F238E27FC236}">
                <a16:creationId xmlns:a16="http://schemas.microsoft.com/office/drawing/2014/main" id="{6E30C751-FE0F-E4E0-1CC0-906124667F9A}"/>
              </a:ext>
            </a:extLst>
          </p:cNvPr>
          <p:cNvSpPr txBox="1"/>
          <p:nvPr/>
        </p:nvSpPr>
        <p:spPr>
          <a:xfrm>
            <a:off x="666750" y="3796942"/>
            <a:ext cx="1752599" cy="338554"/>
          </a:xfrm>
          <a:prstGeom prst="rect">
            <a:avLst/>
          </a:prstGeom>
          <a:noFill/>
        </p:spPr>
        <p:txBody>
          <a:bodyPr wrap="square" rtlCol="0">
            <a:spAutoFit/>
          </a:bodyPr>
          <a:lstStyle/>
          <a:p>
            <a:pPr algn="ctr"/>
            <a:r>
              <a:rPr lang="es-MX" sz="1600" b="1">
                <a:latin typeface="Instrument Sans" panose="020B0604020202020204" charset="0"/>
              </a:rPr>
              <a:t>Logístico</a:t>
            </a:r>
            <a:endParaRPr lang="es-CO" sz="1600" b="1">
              <a:latin typeface="Instrument Sans" panose="020B0604020202020204" charset="0"/>
            </a:endParaRPr>
          </a:p>
        </p:txBody>
      </p:sp>
      <p:sp>
        <p:nvSpPr>
          <p:cNvPr id="9" name="CuadroTexto 8">
            <a:extLst>
              <a:ext uri="{FF2B5EF4-FFF2-40B4-BE49-F238E27FC236}">
                <a16:creationId xmlns:a16="http://schemas.microsoft.com/office/drawing/2014/main" id="{824BC3FB-48F1-2E5B-CF8A-3BBC5F98E328}"/>
              </a:ext>
            </a:extLst>
          </p:cNvPr>
          <p:cNvSpPr txBox="1"/>
          <p:nvPr/>
        </p:nvSpPr>
        <p:spPr>
          <a:xfrm>
            <a:off x="2790822" y="3796942"/>
            <a:ext cx="1919438" cy="338554"/>
          </a:xfrm>
          <a:prstGeom prst="rect">
            <a:avLst/>
          </a:prstGeom>
          <a:noFill/>
        </p:spPr>
        <p:txBody>
          <a:bodyPr wrap="square" rtlCol="0">
            <a:spAutoFit/>
          </a:bodyPr>
          <a:lstStyle/>
          <a:p>
            <a:pPr algn="ctr"/>
            <a:r>
              <a:rPr lang="es-MX" sz="1600" b="1">
                <a:latin typeface="Instrument Sans" panose="020B0604020202020204" charset="0"/>
              </a:rPr>
              <a:t>Entretenimiento</a:t>
            </a:r>
            <a:endParaRPr lang="es-CO" sz="1600" b="1">
              <a:latin typeface="Instrument Sans" panose="020B0604020202020204" charset="0"/>
            </a:endParaRPr>
          </a:p>
        </p:txBody>
      </p:sp>
      <p:sp>
        <p:nvSpPr>
          <p:cNvPr id="10" name="CuadroTexto 9">
            <a:extLst>
              <a:ext uri="{FF2B5EF4-FFF2-40B4-BE49-F238E27FC236}">
                <a16:creationId xmlns:a16="http://schemas.microsoft.com/office/drawing/2014/main" id="{1820E09C-604B-763E-C286-E88FA7F0D54F}"/>
              </a:ext>
            </a:extLst>
          </p:cNvPr>
          <p:cNvSpPr txBox="1"/>
          <p:nvPr/>
        </p:nvSpPr>
        <p:spPr>
          <a:xfrm>
            <a:off x="5133712" y="3796942"/>
            <a:ext cx="1752599" cy="338554"/>
          </a:xfrm>
          <a:prstGeom prst="rect">
            <a:avLst/>
          </a:prstGeom>
          <a:noFill/>
        </p:spPr>
        <p:txBody>
          <a:bodyPr wrap="square" rtlCol="0">
            <a:spAutoFit/>
          </a:bodyPr>
          <a:lstStyle/>
          <a:p>
            <a:pPr algn="ctr"/>
            <a:r>
              <a:rPr lang="es-MX" sz="1600" b="1">
                <a:latin typeface="Instrument Sans" panose="020B0604020202020204" charset="0"/>
              </a:rPr>
              <a:t>Financiero</a:t>
            </a:r>
            <a:endParaRPr lang="es-CO" sz="1600" b="1">
              <a:latin typeface="Instrument Sans" panose="020B0604020202020204" charset="0"/>
            </a:endParaRPr>
          </a:p>
        </p:txBody>
      </p:sp>
      <p:sp>
        <p:nvSpPr>
          <p:cNvPr id="11" name="CuadroTexto 10">
            <a:extLst>
              <a:ext uri="{FF2B5EF4-FFF2-40B4-BE49-F238E27FC236}">
                <a16:creationId xmlns:a16="http://schemas.microsoft.com/office/drawing/2014/main" id="{77251BED-0936-D793-FD2F-A525B6C440D8}"/>
              </a:ext>
            </a:extLst>
          </p:cNvPr>
          <p:cNvSpPr txBox="1"/>
          <p:nvPr/>
        </p:nvSpPr>
        <p:spPr>
          <a:xfrm>
            <a:off x="7352965" y="3796942"/>
            <a:ext cx="1752599" cy="338554"/>
          </a:xfrm>
          <a:prstGeom prst="rect">
            <a:avLst/>
          </a:prstGeom>
          <a:noFill/>
        </p:spPr>
        <p:txBody>
          <a:bodyPr wrap="square" rtlCol="0">
            <a:spAutoFit/>
          </a:bodyPr>
          <a:lstStyle/>
          <a:p>
            <a:pPr algn="ctr"/>
            <a:r>
              <a:rPr lang="es-MX" sz="1600" b="1" err="1">
                <a:latin typeface="Instrument Sans" panose="020B0604020202020204" charset="0"/>
              </a:rPr>
              <a:t>Telcom</a:t>
            </a:r>
            <a:endParaRPr lang="es-CO" sz="1600" b="1">
              <a:latin typeface="Instrument Sans" panose="020B0604020202020204" charset="0"/>
            </a:endParaRPr>
          </a:p>
        </p:txBody>
      </p:sp>
      <p:sp>
        <p:nvSpPr>
          <p:cNvPr id="12" name="CuadroTexto 11">
            <a:extLst>
              <a:ext uri="{FF2B5EF4-FFF2-40B4-BE49-F238E27FC236}">
                <a16:creationId xmlns:a16="http://schemas.microsoft.com/office/drawing/2014/main" id="{C63D1FC0-B226-B4E1-926F-0012AD121961}"/>
              </a:ext>
            </a:extLst>
          </p:cNvPr>
          <p:cNvSpPr txBox="1"/>
          <p:nvPr/>
        </p:nvSpPr>
        <p:spPr>
          <a:xfrm>
            <a:off x="9615072" y="3796942"/>
            <a:ext cx="1835252" cy="338554"/>
          </a:xfrm>
          <a:prstGeom prst="rect">
            <a:avLst/>
          </a:prstGeom>
          <a:noFill/>
        </p:spPr>
        <p:txBody>
          <a:bodyPr wrap="square" rtlCol="0">
            <a:spAutoFit/>
          </a:bodyPr>
          <a:lstStyle/>
          <a:p>
            <a:pPr algn="ctr"/>
            <a:r>
              <a:rPr lang="es-MX" sz="1600" b="1">
                <a:latin typeface="Instrument Sans" panose="020B0604020202020204" charset="0"/>
              </a:rPr>
              <a:t>Tecnología</a:t>
            </a:r>
            <a:endParaRPr lang="es-CO" sz="1600" b="1">
              <a:latin typeface="Instrument Sans" panose="020B0604020202020204" charset="0"/>
            </a:endParaRPr>
          </a:p>
        </p:txBody>
      </p:sp>
      <p:sp>
        <p:nvSpPr>
          <p:cNvPr id="14" name="Google Shape;493;g2c89c61cbac_0_751">
            <a:extLst>
              <a:ext uri="{FF2B5EF4-FFF2-40B4-BE49-F238E27FC236}">
                <a16:creationId xmlns:a16="http://schemas.microsoft.com/office/drawing/2014/main" id="{0B17AE21-888E-D4B4-836B-C4DD20DFB8D0}"/>
              </a:ext>
            </a:extLst>
          </p:cNvPr>
          <p:cNvSpPr txBox="1"/>
          <p:nvPr/>
        </p:nvSpPr>
        <p:spPr>
          <a:xfrm>
            <a:off x="509845" y="386903"/>
            <a:ext cx="6097800" cy="253875"/>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chemeClr val="accent2"/>
              </a:buClr>
              <a:buSzPts val="400"/>
              <a:buFont typeface="Arial"/>
              <a:buNone/>
            </a:pPr>
            <a:r>
              <a:rPr lang="es-ES" sz="1500" i="0" u="none" strike="noStrike" cap="none">
                <a:solidFill>
                  <a:srgbClr val="00B5CC"/>
                </a:solidFill>
                <a:latin typeface="Outfit" pitchFamily="2" charset="0"/>
                <a:ea typeface="Tahoma"/>
                <a:cs typeface="Tahoma"/>
                <a:sym typeface="Tahoma"/>
              </a:rPr>
              <a:t>¿QUIÉNES SOMOS?</a:t>
            </a:r>
            <a:endParaRPr sz="1500" i="0" u="none" strike="noStrike" cap="none">
              <a:solidFill>
                <a:srgbClr val="00B5CC"/>
              </a:solidFill>
              <a:latin typeface="Outfit" pitchFamily="2" charset="0"/>
              <a:ea typeface="Arial"/>
              <a:cs typeface="Arial"/>
              <a:sym typeface="Arial"/>
            </a:endParaRPr>
          </a:p>
        </p:txBody>
      </p:sp>
    </p:spTree>
    <p:extLst>
      <p:ext uri="{BB962C8B-B14F-4D97-AF65-F5344CB8AC3E}">
        <p14:creationId xmlns:p14="http://schemas.microsoft.com/office/powerpoint/2010/main" val="709986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Marcador de texto 6">
            <a:extLst>
              <a:ext uri="{FF2B5EF4-FFF2-40B4-BE49-F238E27FC236}">
                <a16:creationId xmlns:a16="http://schemas.microsoft.com/office/drawing/2014/main" id="{83F746CA-B7EB-41B6-7C88-3B6F73831F98}"/>
              </a:ext>
            </a:extLst>
          </p:cNvPr>
          <p:cNvSpPr>
            <a:spLocks noGrp="1"/>
          </p:cNvSpPr>
          <p:nvPr>
            <p:ph type="body" idx="10"/>
          </p:nvPr>
        </p:nvSpPr>
        <p:spPr>
          <a:xfrm>
            <a:off x="-3519376" y="850794"/>
            <a:ext cx="10515600" cy="273501"/>
          </a:xfrm>
        </p:spPr>
        <p:txBody>
          <a:bodyPr>
            <a:normAutofit fontScale="92500" lnSpcReduction="20000"/>
          </a:bodyPr>
          <a:lstStyle/>
          <a:p>
            <a:r>
              <a:rPr lang="es-CL">
                <a:solidFill>
                  <a:schemeClr val="tx1"/>
                </a:solidFill>
                <a:latin typeface="Verdana" panose="020B0604030504040204" pitchFamily="34" charset="0"/>
                <a:ea typeface="Verdana" panose="020B0604030504040204" pitchFamily="34" charset="0"/>
              </a:rPr>
              <a:t>¿QUIÉNES SOMOS?</a:t>
            </a:r>
          </a:p>
          <a:p>
            <a:endParaRPr lang="es-CL">
              <a:latin typeface="Verdana" panose="020B0604030504040204" pitchFamily="34" charset="0"/>
              <a:ea typeface="Verdana" panose="020B0604030504040204" pitchFamily="34" charset="0"/>
            </a:endParaRPr>
          </a:p>
        </p:txBody>
      </p:sp>
      <p:cxnSp>
        <p:nvCxnSpPr>
          <p:cNvPr id="13" name="Google Shape;535;p42">
            <a:extLst>
              <a:ext uri="{FF2B5EF4-FFF2-40B4-BE49-F238E27FC236}">
                <a16:creationId xmlns:a16="http://schemas.microsoft.com/office/drawing/2014/main" id="{C73B7B78-5D5F-55FC-39BF-3A1EB140B691}"/>
              </a:ext>
            </a:extLst>
          </p:cNvPr>
          <p:cNvCxnSpPr>
            <a:cxnSpLocks/>
          </p:cNvCxnSpPr>
          <p:nvPr/>
        </p:nvCxnSpPr>
        <p:spPr>
          <a:xfrm>
            <a:off x="3265223" y="1860216"/>
            <a:ext cx="13003" cy="1732851"/>
          </a:xfrm>
          <a:prstGeom prst="straightConnector1">
            <a:avLst/>
          </a:prstGeom>
          <a:noFill/>
          <a:ln w="9525" cap="flat" cmpd="sng">
            <a:solidFill>
              <a:schemeClr val="accent2"/>
            </a:solidFill>
            <a:prstDash val="solid"/>
            <a:round/>
            <a:headEnd type="none" w="sm" len="sm"/>
            <a:tailEnd type="none" w="sm" len="sm"/>
          </a:ln>
        </p:spPr>
      </p:cxnSp>
      <p:cxnSp>
        <p:nvCxnSpPr>
          <p:cNvPr id="16" name="Google Shape;538;p42">
            <a:extLst>
              <a:ext uri="{FF2B5EF4-FFF2-40B4-BE49-F238E27FC236}">
                <a16:creationId xmlns:a16="http://schemas.microsoft.com/office/drawing/2014/main" id="{332F7B1E-3EB2-CA46-6CC8-1293C63D31F1}"/>
              </a:ext>
            </a:extLst>
          </p:cNvPr>
          <p:cNvCxnSpPr>
            <a:cxnSpLocks/>
          </p:cNvCxnSpPr>
          <p:nvPr/>
        </p:nvCxnSpPr>
        <p:spPr>
          <a:xfrm>
            <a:off x="4677484" y="3888234"/>
            <a:ext cx="14505" cy="1933122"/>
          </a:xfrm>
          <a:prstGeom prst="straightConnector1">
            <a:avLst/>
          </a:prstGeom>
          <a:noFill/>
          <a:ln w="9525" cap="flat" cmpd="sng">
            <a:solidFill>
              <a:schemeClr val="accent2"/>
            </a:solidFill>
            <a:prstDash val="solid"/>
            <a:round/>
            <a:headEnd type="none" w="sm" len="sm"/>
            <a:tailEnd type="none" w="sm" len="sm"/>
          </a:ln>
        </p:spPr>
      </p:cxnSp>
      <p:cxnSp>
        <p:nvCxnSpPr>
          <p:cNvPr id="17" name="Google Shape;539;p42">
            <a:extLst>
              <a:ext uri="{FF2B5EF4-FFF2-40B4-BE49-F238E27FC236}">
                <a16:creationId xmlns:a16="http://schemas.microsoft.com/office/drawing/2014/main" id="{A2BDBCDD-4B84-3A07-8AA6-239D20CFB3F8}"/>
              </a:ext>
            </a:extLst>
          </p:cNvPr>
          <p:cNvCxnSpPr>
            <a:cxnSpLocks/>
          </p:cNvCxnSpPr>
          <p:nvPr/>
        </p:nvCxnSpPr>
        <p:spPr>
          <a:xfrm>
            <a:off x="7626813" y="3893058"/>
            <a:ext cx="14433" cy="1923474"/>
          </a:xfrm>
          <a:prstGeom prst="straightConnector1">
            <a:avLst/>
          </a:prstGeom>
          <a:noFill/>
          <a:ln w="9525" cap="flat" cmpd="sng">
            <a:solidFill>
              <a:schemeClr val="accent2"/>
            </a:solidFill>
            <a:prstDash val="solid"/>
            <a:round/>
            <a:headEnd type="none" w="sm" len="sm"/>
            <a:tailEnd type="none" w="sm" len="sm"/>
          </a:ln>
        </p:spPr>
      </p:cxnSp>
      <p:sp>
        <p:nvSpPr>
          <p:cNvPr id="21" name="Google Shape;543;p42">
            <a:extLst>
              <a:ext uri="{FF2B5EF4-FFF2-40B4-BE49-F238E27FC236}">
                <a16:creationId xmlns:a16="http://schemas.microsoft.com/office/drawing/2014/main" id="{FFDF008D-44B6-23CA-39D1-B32D596D3FC8}"/>
              </a:ext>
            </a:extLst>
          </p:cNvPr>
          <p:cNvSpPr txBox="1"/>
          <p:nvPr/>
        </p:nvSpPr>
        <p:spPr>
          <a:xfrm>
            <a:off x="643565" y="2881102"/>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Cumplimiento con estándares mundiales de seguridad</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pic>
        <p:nvPicPr>
          <p:cNvPr id="25" name="Google Shape;547;p42">
            <a:extLst>
              <a:ext uri="{FF2B5EF4-FFF2-40B4-BE49-F238E27FC236}">
                <a16:creationId xmlns:a16="http://schemas.microsoft.com/office/drawing/2014/main" id="{7CFEC52F-4ED7-EDC1-9377-8E85DCDE4217}"/>
              </a:ext>
            </a:extLst>
          </p:cNvPr>
          <p:cNvPicPr preferRelativeResize="0"/>
          <p:nvPr/>
        </p:nvPicPr>
        <p:blipFill rotWithShape="1">
          <a:blip r:embed="rId2">
            <a:alphaModFix/>
          </a:blip>
          <a:srcRect/>
          <a:stretch/>
        </p:blipFill>
        <p:spPr>
          <a:xfrm>
            <a:off x="1359126" y="2099111"/>
            <a:ext cx="781277" cy="720000"/>
          </a:xfrm>
          <a:prstGeom prst="rect">
            <a:avLst/>
          </a:prstGeom>
          <a:noFill/>
          <a:ln>
            <a:noFill/>
          </a:ln>
        </p:spPr>
      </p:pic>
      <p:pic>
        <p:nvPicPr>
          <p:cNvPr id="47" name="Google Shape;572;p42" descr="Icono&#10;&#10;Descripción generada automáticamente">
            <a:extLst>
              <a:ext uri="{FF2B5EF4-FFF2-40B4-BE49-F238E27FC236}">
                <a16:creationId xmlns:a16="http://schemas.microsoft.com/office/drawing/2014/main" id="{998FC0E9-FF6E-296C-90F3-3C77E943B6BE}"/>
              </a:ext>
            </a:extLst>
          </p:cNvPr>
          <p:cNvPicPr preferRelativeResize="0"/>
          <p:nvPr/>
        </p:nvPicPr>
        <p:blipFill rotWithShape="1">
          <a:blip r:embed="rId3">
            <a:alphaModFix/>
          </a:blip>
          <a:srcRect/>
          <a:stretch/>
        </p:blipFill>
        <p:spPr>
          <a:xfrm>
            <a:off x="4320219" y="2029263"/>
            <a:ext cx="765101" cy="765101"/>
          </a:xfrm>
          <a:prstGeom prst="rect">
            <a:avLst/>
          </a:prstGeom>
          <a:noFill/>
          <a:ln>
            <a:noFill/>
          </a:ln>
        </p:spPr>
      </p:pic>
      <p:cxnSp>
        <p:nvCxnSpPr>
          <p:cNvPr id="67" name="Google Shape;535;p42">
            <a:extLst>
              <a:ext uri="{FF2B5EF4-FFF2-40B4-BE49-F238E27FC236}">
                <a16:creationId xmlns:a16="http://schemas.microsoft.com/office/drawing/2014/main" id="{EAC498DE-8046-7DF6-C718-73692E95EDF8}"/>
              </a:ext>
            </a:extLst>
          </p:cNvPr>
          <p:cNvCxnSpPr>
            <a:cxnSpLocks/>
          </p:cNvCxnSpPr>
          <p:nvPr/>
        </p:nvCxnSpPr>
        <p:spPr>
          <a:xfrm>
            <a:off x="8983224" y="1856605"/>
            <a:ext cx="13057" cy="1740072"/>
          </a:xfrm>
          <a:prstGeom prst="straightConnector1">
            <a:avLst/>
          </a:prstGeom>
          <a:noFill/>
          <a:ln w="9525" cap="flat" cmpd="sng">
            <a:solidFill>
              <a:schemeClr val="accent2"/>
            </a:solidFill>
            <a:prstDash val="solid"/>
            <a:round/>
            <a:headEnd type="none" w="sm" len="sm"/>
            <a:tailEnd type="none" w="sm" len="sm"/>
          </a:ln>
        </p:spPr>
      </p:cxnSp>
      <p:cxnSp>
        <p:nvCxnSpPr>
          <p:cNvPr id="69" name="Google Shape;535;p42">
            <a:extLst>
              <a:ext uri="{FF2B5EF4-FFF2-40B4-BE49-F238E27FC236}">
                <a16:creationId xmlns:a16="http://schemas.microsoft.com/office/drawing/2014/main" id="{538A2A0A-0777-04BD-05B2-A05503B90AF5}"/>
              </a:ext>
            </a:extLst>
          </p:cNvPr>
          <p:cNvCxnSpPr>
            <a:cxnSpLocks/>
          </p:cNvCxnSpPr>
          <p:nvPr/>
        </p:nvCxnSpPr>
        <p:spPr>
          <a:xfrm>
            <a:off x="6163542" y="1856605"/>
            <a:ext cx="13057" cy="1740072"/>
          </a:xfrm>
          <a:prstGeom prst="straightConnector1">
            <a:avLst/>
          </a:prstGeom>
          <a:noFill/>
          <a:ln w="9525" cap="flat" cmpd="sng">
            <a:solidFill>
              <a:schemeClr val="accent2"/>
            </a:solidFill>
            <a:prstDash val="solid"/>
            <a:round/>
            <a:headEnd type="none" w="sm" len="sm"/>
            <a:tailEnd type="none" w="sm" len="sm"/>
          </a:ln>
        </p:spPr>
      </p:cxn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rPr>
              <a:t>Nuestro Diferencial</a:t>
            </a:r>
            <a:endParaRPr kumimoji="0"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endParaRPr>
          </a:p>
        </p:txBody>
      </p:sp>
      <p:sp>
        <p:nvSpPr>
          <p:cNvPr id="9" name="Google Shape;244;p23">
            <a:extLst>
              <a:ext uri="{FF2B5EF4-FFF2-40B4-BE49-F238E27FC236}">
                <a16:creationId xmlns:a16="http://schemas.microsoft.com/office/drawing/2014/main" id="{102AE747-25C8-7098-B64F-B5D544074BF9}"/>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a:solidFill>
                  <a:srgbClr val="00B5CC"/>
                </a:solidFill>
                <a:latin typeface="Outfit" pitchFamily="2" charset="0"/>
                <a:ea typeface="Instrument Sans"/>
                <a:cs typeface="Instrument Sans"/>
                <a:sym typeface="Instrument Sans"/>
              </a:rPr>
              <a:t>¿QUÉ OFRECEMOS?</a:t>
            </a:r>
            <a:endParaRPr kumimoji="0" sz="1500" b="0" i="0" u="none" strike="noStrike" kern="1200" cap="none" spc="0" normalizeH="0" baseline="0" noProof="0">
              <a:ln>
                <a:noFill/>
              </a:ln>
              <a:solidFill>
                <a:srgbClr val="00B5CC"/>
              </a:solidFill>
              <a:effectLst/>
              <a:uLnTx/>
              <a:uFillTx/>
              <a:latin typeface="Outfit" pitchFamily="2" charset="0"/>
              <a:ea typeface="Instrument Sans"/>
              <a:cs typeface="Instrument Sans"/>
              <a:sym typeface="Instrument Sans"/>
            </a:endParaRPr>
          </a:p>
        </p:txBody>
      </p:sp>
      <p:sp>
        <p:nvSpPr>
          <p:cNvPr id="15" name="Google Shape;543;p42">
            <a:extLst>
              <a:ext uri="{FF2B5EF4-FFF2-40B4-BE49-F238E27FC236}">
                <a16:creationId xmlns:a16="http://schemas.microsoft.com/office/drawing/2014/main" id="{34F8CB69-A56E-2345-595B-7A30B76AA693}"/>
              </a:ext>
            </a:extLst>
          </p:cNvPr>
          <p:cNvSpPr txBox="1"/>
          <p:nvPr/>
        </p:nvSpPr>
        <p:spPr>
          <a:xfrm>
            <a:off x="3596007" y="2910980"/>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Gestión de tecnología acorde a su necesidad</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36" name="Google Shape;543;p42">
            <a:extLst>
              <a:ext uri="{FF2B5EF4-FFF2-40B4-BE49-F238E27FC236}">
                <a16:creationId xmlns:a16="http://schemas.microsoft.com/office/drawing/2014/main" id="{E73073B2-70D1-3726-31EC-CC574ABCC3C5}"/>
              </a:ext>
            </a:extLst>
          </p:cNvPr>
          <p:cNvSpPr txBox="1"/>
          <p:nvPr/>
        </p:nvSpPr>
        <p:spPr>
          <a:xfrm>
            <a:off x="6481323" y="287119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Disponibilidad de servicios para la gestión de sus CPE</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48" name="Google Shape;543;p42">
            <a:extLst>
              <a:ext uri="{FF2B5EF4-FFF2-40B4-BE49-F238E27FC236}">
                <a16:creationId xmlns:a16="http://schemas.microsoft.com/office/drawing/2014/main" id="{13D16DCF-A530-CC5F-F188-7615A6698075}"/>
              </a:ext>
            </a:extLst>
          </p:cNvPr>
          <p:cNvSpPr txBox="1"/>
          <p:nvPr/>
        </p:nvSpPr>
        <p:spPr>
          <a:xfrm>
            <a:off x="9252112" y="2910979"/>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Dedique su tiempo a la gestión de su negocio</a:t>
            </a:r>
          </a:p>
        </p:txBody>
      </p:sp>
      <p:grpSp>
        <p:nvGrpSpPr>
          <p:cNvPr id="87" name="Grupo 86">
            <a:extLst>
              <a:ext uri="{FF2B5EF4-FFF2-40B4-BE49-F238E27FC236}">
                <a16:creationId xmlns:a16="http://schemas.microsoft.com/office/drawing/2014/main" id="{98A1150D-B058-BE46-2901-8D9619E755D0}"/>
              </a:ext>
            </a:extLst>
          </p:cNvPr>
          <p:cNvGrpSpPr/>
          <p:nvPr/>
        </p:nvGrpSpPr>
        <p:grpSpPr>
          <a:xfrm>
            <a:off x="7203733" y="1893547"/>
            <a:ext cx="846159" cy="1163760"/>
            <a:chOff x="6602017" y="585190"/>
            <a:chExt cx="914400" cy="1229444"/>
          </a:xfrm>
        </p:grpSpPr>
        <p:pic>
          <p:nvPicPr>
            <p:cNvPr id="52" name="Gráfico 51" descr="Mano abierta contorno">
              <a:extLst>
                <a:ext uri="{FF2B5EF4-FFF2-40B4-BE49-F238E27FC236}">
                  <a16:creationId xmlns:a16="http://schemas.microsoft.com/office/drawing/2014/main" id="{14A8E923-925D-2F71-0FAE-FD6BEC099A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2017" y="900234"/>
              <a:ext cx="914400" cy="914400"/>
            </a:xfrm>
            <a:prstGeom prst="rect">
              <a:avLst/>
            </a:prstGeom>
          </p:spPr>
        </p:pic>
        <p:pic>
          <p:nvPicPr>
            <p:cNvPr id="54" name="Gráfico 53" descr="Engranajes contorno">
              <a:extLst>
                <a:ext uri="{FF2B5EF4-FFF2-40B4-BE49-F238E27FC236}">
                  <a16:creationId xmlns:a16="http://schemas.microsoft.com/office/drawing/2014/main" id="{23DC22CE-EB05-B198-3667-5B4D9CD469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140" y="585190"/>
              <a:ext cx="610196" cy="610196"/>
            </a:xfrm>
            <a:prstGeom prst="rect">
              <a:avLst/>
            </a:prstGeom>
          </p:spPr>
        </p:pic>
      </p:grpSp>
      <p:grpSp>
        <p:nvGrpSpPr>
          <p:cNvPr id="68" name="Grupo 67">
            <a:extLst>
              <a:ext uri="{FF2B5EF4-FFF2-40B4-BE49-F238E27FC236}">
                <a16:creationId xmlns:a16="http://schemas.microsoft.com/office/drawing/2014/main" id="{912C8789-2A99-5A31-E6A0-51F248476698}"/>
              </a:ext>
            </a:extLst>
          </p:cNvPr>
          <p:cNvGrpSpPr/>
          <p:nvPr/>
        </p:nvGrpSpPr>
        <p:grpSpPr>
          <a:xfrm>
            <a:off x="9888906" y="1874185"/>
            <a:ext cx="1168721" cy="1075255"/>
            <a:chOff x="9779974" y="1357434"/>
            <a:chExt cx="914400" cy="914400"/>
          </a:xfrm>
        </p:grpSpPr>
        <p:pic>
          <p:nvPicPr>
            <p:cNvPr id="56" name="Gráfico 55" descr="Cronómetro contorno">
              <a:extLst>
                <a:ext uri="{FF2B5EF4-FFF2-40B4-BE49-F238E27FC236}">
                  <a16:creationId xmlns:a16="http://schemas.microsoft.com/office/drawing/2014/main" id="{9A5E320D-4C9A-0792-F04F-AF1BA7E963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79974" y="1357434"/>
              <a:ext cx="914400" cy="914400"/>
            </a:xfrm>
            <a:prstGeom prst="rect">
              <a:avLst/>
            </a:prstGeom>
          </p:spPr>
        </p:pic>
        <p:sp>
          <p:nvSpPr>
            <p:cNvPr id="57" name="CuadroTexto 56">
              <a:extLst>
                <a:ext uri="{FF2B5EF4-FFF2-40B4-BE49-F238E27FC236}">
                  <a16:creationId xmlns:a16="http://schemas.microsoft.com/office/drawing/2014/main" id="{F1434D8B-7639-8112-AB6D-345F4C3FD1A9}"/>
                </a:ext>
              </a:extLst>
            </p:cNvPr>
            <p:cNvSpPr txBox="1"/>
            <p:nvPr/>
          </p:nvSpPr>
          <p:spPr>
            <a:xfrm>
              <a:off x="9989638" y="1684066"/>
              <a:ext cx="495072" cy="369332"/>
            </a:xfrm>
            <a:prstGeom prst="rect">
              <a:avLst/>
            </a:prstGeom>
            <a:noFill/>
          </p:spPr>
          <p:txBody>
            <a:bodyPr wrap="square" rtlCol="0">
              <a:spAutoFit/>
            </a:bodyPr>
            <a:lstStyle/>
            <a:p>
              <a:pPr algn="ctr"/>
              <a:r>
                <a:rPr lang="es-ES">
                  <a:solidFill>
                    <a:srgbClr val="00B5CC"/>
                  </a:solidFill>
                </a:rPr>
                <a:t>24</a:t>
              </a:r>
              <a:endParaRPr lang="es-PE">
                <a:solidFill>
                  <a:srgbClr val="00B5CC"/>
                </a:solidFill>
              </a:endParaRPr>
            </a:p>
          </p:txBody>
        </p:sp>
      </p:grpSp>
      <p:grpSp>
        <p:nvGrpSpPr>
          <p:cNvPr id="66" name="Grupo 65">
            <a:extLst>
              <a:ext uri="{FF2B5EF4-FFF2-40B4-BE49-F238E27FC236}">
                <a16:creationId xmlns:a16="http://schemas.microsoft.com/office/drawing/2014/main" id="{49477F66-E108-F61C-8AE0-98D2A8A4DC33}"/>
              </a:ext>
            </a:extLst>
          </p:cNvPr>
          <p:cNvGrpSpPr/>
          <p:nvPr/>
        </p:nvGrpSpPr>
        <p:grpSpPr>
          <a:xfrm>
            <a:off x="2798708" y="4188887"/>
            <a:ext cx="914400" cy="914400"/>
            <a:chOff x="793291" y="3829898"/>
            <a:chExt cx="914400" cy="914400"/>
          </a:xfrm>
        </p:grpSpPr>
        <p:pic>
          <p:nvPicPr>
            <p:cNvPr id="59" name="Gráfico 58" descr="Diana contorno">
              <a:extLst>
                <a:ext uri="{FF2B5EF4-FFF2-40B4-BE49-F238E27FC236}">
                  <a16:creationId xmlns:a16="http://schemas.microsoft.com/office/drawing/2014/main" id="{18D5056A-24E1-BEA9-7096-5FD2EFB98B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3291" y="3829898"/>
              <a:ext cx="914400" cy="914400"/>
            </a:xfrm>
            <a:prstGeom prst="rect">
              <a:avLst/>
            </a:prstGeom>
          </p:spPr>
        </p:pic>
        <p:pic>
          <p:nvPicPr>
            <p:cNvPr id="60" name="Google Shape;701;g2c89c61cbac_0_1967">
              <a:extLst>
                <a:ext uri="{FF2B5EF4-FFF2-40B4-BE49-F238E27FC236}">
                  <a16:creationId xmlns:a16="http://schemas.microsoft.com/office/drawing/2014/main" id="{D9EE5805-018F-BAB5-D5FB-BB0672CBAA9C}"/>
                </a:ext>
              </a:extLst>
            </p:cNvPr>
            <p:cNvPicPr preferRelativeResize="0"/>
            <p:nvPr/>
          </p:nvPicPr>
          <p:blipFill rotWithShape="1">
            <a:blip r:embed="rId13">
              <a:alphaModFix/>
            </a:blip>
            <a:srcRect l="62378" b="59738"/>
            <a:stretch/>
          </p:blipFill>
          <p:spPr>
            <a:xfrm>
              <a:off x="1394036" y="3915664"/>
              <a:ext cx="236614" cy="252686"/>
            </a:xfrm>
            <a:prstGeom prst="rect">
              <a:avLst/>
            </a:prstGeom>
            <a:noFill/>
            <a:ln>
              <a:noFill/>
            </a:ln>
          </p:spPr>
        </p:pic>
        <p:cxnSp>
          <p:nvCxnSpPr>
            <p:cNvPr id="62" name="Conector recto 61">
              <a:extLst>
                <a:ext uri="{FF2B5EF4-FFF2-40B4-BE49-F238E27FC236}">
                  <a16:creationId xmlns:a16="http://schemas.microsoft.com/office/drawing/2014/main" id="{D08B7893-414A-987F-02C5-A96C27130EE3}"/>
                </a:ext>
              </a:extLst>
            </p:cNvPr>
            <p:cNvCxnSpPr>
              <a:cxnSpLocks/>
            </p:cNvCxnSpPr>
            <p:nvPr/>
          </p:nvCxnSpPr>
          <p:spPr>
            <a:xfrm flipH="1">
              <a:off x="1220615" y="3963580"/>
              <a:ext cx="349281" cy="359338"/>
            </a:xfrm>
            <a:prstGeom prst="line">
              <a:avLst/>
            </a:prstGeom>
            <a:ln w="28575"/>
          </p:spPr>
          <p:style>
            <a:lnRef idx="2">
              <a:schemeClr val="accent1"/>
            </a:lnRef>
            <a:fillRef idx="0">
              <a:schemeClr val="accent1"/>
            </a:fillRef>
            <a:effectRef idx="1">
              <a:schemeClr val="accent1"/>
            </a:effectRef>
            <a:fontRef idx="minor">
              <a:schemeClr val="tx1"/>
            </a:fontRef>
          </p:style>
        </p:cxnSp>
      </p:grpSp>
      <p:grpSp>
        <p:nvGrpSpPr>
          <p:cNvPr id="86" name="Grupo 85">
            <a:extLst>
              <a:ext uri="{FF2B5EF4-FFF2-40B4-BE49-F238E27FC236}">
                <a16:creationId xmlns:a16="http://schemas.microsoft.com/office/drawing/2014/main" id="{14AC811B-8988-FCCB-114B-6222987EF0D3}"/>
              </a:ext>
            </a:extLst>
          </p:cNvPr>
          <p:cNvGrpSpPr/>
          <p:nvPr/>
        </p:nvGrpSpPr>
        <p:grpSpPr>
          <a:xfrm>
            <a:off x="5706342" y="4200175"/>
            <a:ext cx="914400" cy="914400"/>
            <a:chOff x="3141423" y="3982945"/>
            <a:chExt cx="914400" cy="914400"/>
          </a:xfrm>
        </p:grpSpPr>
        <p:pic>
          <p:nvPicPr>
            <p:cNvPr id="71" name="Gráfico 70" descr="Gráfico de barras con tendencia alcista contorno">
              <a:extLst>
                <a:ext uri="{FF2B5EF4-FFF2-40B4-BE49-F238E27FC236}">
                  <a16:creationId xmlns:a16="http://schemas.microsoft.com/office/drawing/2014/main" id="{279C2B87-6F99-A4AD-50C1-AFCE1F6289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1423" y="3982945"/>
              <a:ext cx="914400" cy="914400"/>
            </a:xfrm>
            <a:prstGeom prst="rect">
              <a:avLst/>
            </a:prstGeom>
          </p:spPr>
        </p:pic>
        <p:pic>
          <p:nvPicPr>
            <p:cNvPr id="85" name="Gráfico 84" descr="Flecha derecha con relleno sólido">
              <a:extLst>
                <a:ext uri="{FF2B5EF4-FFF2-40B4-BE49-F238E27FC236}">
                  <a16:creationId xmlns:a16="http://schemas.microsoft.com/office/drawing/2014/main" id="{87DEDA82-B1B6-E303-4BDC-49562E3AAD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8923223">
              <a:off x="3262527" y="4005597"/>
              <a:ext cx="470558" cy="545285"/>
            </a:xfrm>
            <a:prstGeom prst="rect">
              <a:avLst/>
            </a:prstGeom>
          </p:spPr>
        </p:pic>
      </p:grpSp>
      <p:grpSp>
        <p:nvGrpSpPr>
          <p:cNvPr id="94" name="Grupo 93">
            <a:extLst>
              <a:ext uri="{FF2B5EF4-FFF2-40B4-BE49-F238E27FC236}">
                <a16:creationId xmlns:a16="http://schemas.microsoft.com/office/drawing/2014/main" id="{EED50DD4-3452-A011-81B3-5210609FB62D}"/>
              </a:ext>
            </a:extLst>
          </p:cNvPr>
          <p:cNvGrpSpPr/>
          <p:nvPr/>
        </p:nvGrpSpPr>
        <p:grpSpPr>
          <a:xfrm>
            <a:off x="8539081" y="4151258"/>
            <a:ext cx="914400" cy="914400"/>
            <a:chOff x="7949000" y="4051564"/>
            <a:chExt cx="914400" cy="914400"/>
          </a:xfrm>
        </p:grpSpPr>
        <p:pic>
          <p:nvPicPr>
            <p:cNvPr id="89" name="Gráfico 88" descr="Escudo contorno">
              <a:extLst>
                <a:ext uri="{FF2B5EF4-FFF2-40B4-BE49-F238E27FC236}">
                  <a16:creationId xmlns:a16="http://schemas.microsoft.com/office/drawing/2014/main" id="{2436DC7E-2F00-FA89-A047-8728D47FC7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49000" y="4051564"/>
              <a:ext cx="914400" cy="914400"/>
            </a:xfrm>
            <a:prstGeom prst="rect">
              <a:avLst/>
            </a:prstGeom>
          </p:spPr>
        </p:pic>
        <p:pic>
          <p:nvPicPr>
            <p:cNvPr id="93" name="Gráfico 92" descr="Bloquear contorno">
              <a:extLst>
                <a:ext uri="{FF2B5EF4-FFF2-40B4-BE49-F238E27FC236}">
                  <a16:creationId xmlns:a16="http://schemas.microsoft.com/office/drawing/2014/main" id="{7ECD5688-F65F-FF16-9BB9-A7190D36618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16426" y="4319301"/>
              <a:ext cx="382052" cy="382052"/>
            </a:xfrm>
            <a:prstGeom prst="rect">
              <a:avLst/>
            </a:prstGeom>
          </p:spPr>
        </p:pic>
      </p:grpSp>
      <p:sp>
        <p:nvSpPr>
          <p:cNvPr id="95" name="Google Shape;543;p42">
            <a:extLst>
              <a:ext uri="{FF2B5EF4-FFF2-40B4-BE49-F238E27FC236}">
                <a16:creationId xmlns:a16="http://schemas.microsoft.com/office/drawing/2014/main" id="{99744A22-129E-857C-D050-0CA0735923DC}"/>
              </a:ext>
            </a:extLst>
          </p:cNvPr>
          <p:cNvSpPr txBox="1"/>
          <p:nvPr/>
        </p:nvSpPr>
        <p:spPr>
          <a:xfrm>
            <a:off x="216504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Sea competitivo con las mejores soluciones del mercado</a:t>
            </a:r>
            <a:endParaRPr kumimoji="0" sz="1400" b="1" i="0" u="none" strike="noStrike" kern="1200" cap="none" spc="0" normalizeH="0" baseline="0" noProof="0">
              <a:ln>
                <a:noFill/>
              </a:ln>
              <a:effectLst/>
              <a:uLnTx/>
              <a:uFillTx/>
              <a:latin typeface="Instrument Sans" pitchFamily="2" charset="0"/>
              <a:ea typeface="Tahoma"/>
              <a:cs typeface="Tahoma"/>
              <a:sym typeface="Tahoma"/>
            </a:endParaRPr>
          </a:p>
        </p:txBody>
      </p:sp>
      <p:sp>
        <p:nvSpPr>
          <p:cNvPr id="96" name="Google Shape;543;p42">
            <a:extLst>
              <a:ext uri="{FF2B5EF4-FFF2-40B4-BE49-F238E27FC236}">
                <a16:creationId xmlns:a16="http://schemas.microsoft.com/office/drawing/2014/main" id="{E291FCD4-62A2-0E36-008A-6CE79ECBDA32}"/>
              </a:ext>
            </a:extLst>
          </p:cNvPr>
          <p:cNvSpPr txBox="1"/>
          <p:nvPr/>
        </p:nvSpPr>
        <p:spPr>
          <a:xfrm>
            <a:off x="786018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Información segura y  disponible, administrada por expertos</a:t>
            </a:r>
          </a:p>
        </p:txBody>
      </p:sp>
      <p:sp>
        <p:nvSpPr>
          <p:cNvPr id="97" name="Google Shape;543;p42">
            <a:extLst>
              <a:ext uri="{FF2B5EF4-FFF2-40B4-BE49-F238E27FC236}">
                <a16:creationId xmlns:a16="http://schemas.microsoft.com/office/drawing/2014/main" id="{BD1181B3-6CA4-4FAE-0F5D-6D618950FD1F}"/>
              </a:ext>
            </a:extLst>
          </p:cNvPr>
          <p:cNvSpPr txBox="1"/>
          <p:nvPr/>
        </p:nvSpPr>
        <p:spPr>
          <a:xfrm>
            <a:off x="5036366"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lang="es-ES" sz="1400">
                <a:latin typeface="Instrument Sans" pitchFamily="2" charset="0"/>
                <a:ea typeface="Tahoma"/>
                <a:cs typeface="Tahoma"/>
                <a:sym typeface="Tahoma"/>
              </a:rPr>
              <a:t>Rentabilice inversión, reduciendo costos tecnológicos</a:t>
            </a:r>
            <a:endParaRPr kumimoji="0" lang="es-ES" sz="1400" b="1" i="0" u="none" strike="noStrike" kern="1200" cap="none" spc="0" normalizeH="0" baseline="0" noProof="0">
              <a:ln>
                <a:noFill/>
              </a:ln>
              <a:effectLst/>
              <a:uLnTx/>
              <a:uFillTx/>
              <a:latin typeface="Instrument Sans" pitchFamily="2" charset="0"/>
              <a:ea typeface="Tahoma"/>
              <a:cs typeface="Tahoma"/>
              <a:sym typeface="Tahoma"/>
            </a:endParaRPr>
          </a:p>
        </p:txBody>
      </p:sp>
    </p:spTree>
    <p:extLst>
      <p:ext uri="{BB962C8B-B14F-4D97-AF65-F5344CB8AC3E}">
        <p14:creationId xmlns:p14="http://schemas.microsoft.com/office/powerpoint/2010/main" val="2936260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shield&#10;&#10;Description automatically generated">
            <a:extLst>
              <a:ext uri="{FF2B5EF4-FFF2-40B4-BE49-F238E27FC236}">
                <a16:creationId xmlns:a16="http://schemas.microsoft.com/office/drawing/2014/main" id="{A468F786-D8F1-9746-F8A3-E434FD8159E8}"/>
              </a:ext>
            </a:extLst>
          </p:cNvPr>
          <p:cNvPicPr>
            <a:picLocks noChangeAspect="1"/>
          </p:cNvPicPr>
          <p:nvPr/>
        </p:nvPicPr>
        <p:blipFill>
          <a:blip r:embed="rId2"/>
          <a:stretch>
            <a:fillRect/>
          </a:stretch>
        </p:blipFill>
        <p:spPr>
          <a:xfrm>
            <a:off x="560" y="1814"/>
            <a:ext cx="5087952" cy="6863442"/>
          </a:xfrm>
          <a:prstGeom prst="rect">
            <a:avLst/>
          </a:prstGeom>
        </p:spPr>
      </p:pic>
      <p:sp>
        <p:nvSpPr>
          <p:cNvPr id="2" name="Google Shape;238;p23">
            <a:extLst>
              <a:ext uri="{FF2B5EF4-FFF2-40B4-BE49-F238E27FC236}">
                <a16:creationId xmlns:a16="http://schemas.microsoft.com/office/drawing/2014/main" id="{64E62063-362D-EB3A-0574-1CB4C6617FF9}"/>
              </a:ext>
            </a:extLst>
          </p:cNvPr>
          <p:cNvSpPr txBox="1"/>
          <p:nvPr/>
        </p:nvSpPr>
        <p:spPr>
          <a:xfrm>
            <a:off x="523283" y="611436"/>
            <a:ext cx="4664666" cy="800179"/>
          </a:xfrm>
          <a:prstGeom prst="rect">
            <a:avLst/>
          </a:prstGeom>
          <a:noFill/>
          <a:ln>
            <a:noFill/>
          </a:ln>
        </p:spPr>
        <p:txBody>
          <a:bodyPr spcFirstLastPara="1" wrap="square" lIns="121900" tIns="121900" rIns="121900" bIns="121900" anchor="t" anchorCtr="0">
            <a:spAutoFit/>
          </a:bodyPr>
          <a:lstStyle/>
          <a:p>
            <a:pPr marL="0" marR="0" lvl="0" indent="0" algn="l" defTabSz="914400">
              <a:lnSpc>
                <a:spcPct val="100000"/>
              </a:lnSpc>
              <a:spcBef>
                <a:spcPts val="0"/>
              </a:spcBef>
              <a:spcAft>
                <a:spcPts val="0"/>
              </a:spcAft>
              <a:buNone/>
              <a:tabLst/>
              <a:defRPr/>
            </a:pPr>
            <a:r>
              <a:rPr lang="es-419" sz="3600" dirty="0">
                <a:solidFill>
                  <a:srgbClr val="FFFFFF"/>
                </a:solidFill>
                <a:latin typeface="Instrument Sans"/>
                <a:sym typeface="Instrument Sans Medium"/>
              </a:rPr>
              <a:t>Autentificaciones</a:t>
            </a:r>
            <a:endParaRPr lang="es-ES" dirty="0"/>
          </a:p>
        </p:txBody>
      </p:sp>
      <p:sp>
        <p:nvSpPr>
          <p:cNvPr id="3" name="Google Shape;244;p23">
            <a:extLst>
              <a:ext uri="{FF2B5EF4-FFF2-40B4-BE49-F238E27FC236}">
                <a16:creationId xmlns:a16="http://schemas.microsoft.com/office/drawing/2014/main" id="{B7F2B4B2-221E-CAEF-665E-DAF46B7D0E92}"/>
              </a:ext>
            </a:extLst>
          </p:cNvPr>
          <p:cNvSpPr txBox="1"/>
          <p:nvPr/>
        </p:nvSpPr>
        <p:spPr>
          <a:xfrm>
            <a:off x="528436" y="368699"/>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5CC"/>
                </a:solidFill>
                <a:latin typeface="Outfit"/>
                <a:ea typeface="Instrument Sans"/>
                <a:cs typeface="Instrument Sans"/>
              </a:rPr>
              <a:t>CERTIFICACIONES</a:t>
            </a:r>
            <a:endParaRPr lang="es-419" sz="1500" b="0" i="0" u="none" strike="noStrike" kern="1200" cap="none" spc="0" normalizeH="0" baseline="0" noProof="0" dirty="0">
              <a:ln>
                <a:noFill/>
              </a:ln>
              <a:solidFill>
                <a:srgbClr val="00B5CC"/>
              </a:solidFill>
              <a:effectLst/>
              <a:uLnTx/>
              <a:uFillTx/>
              <a:latin typeface="Outfit" pitchFamily="2" charset="0"/>
              <a:ea typeface="Instrument Sans"/>
              <a:cs typeface="Instrument Sans"/>
            </a:endParaRPr>
          </a:p>
        </p:txBody>
      </p:sp>
      <p:sp>
        <p:nvSpPr>
          <p:cNvPr id="6" name="Google Shape;685;g2c895c8cee2_0_572">
            <a:extLst>
              <a:ext uri="{FF2B5EF4-FFF2-40B4-BE49-F238E27FC236}">
                <a16:creationId xmlns:a16="http://schemas.microsoft.com/office/drawing/2014/main" id="{A475B545-ABE9-F38A-E796-3B03991F6EAB}"/>
              </a:ext>
            </a:extLst>
          </p:cNvPr>
          <p:cNvSpPr txBox="1">
            <a:spLocks/>
          </p:cNvSpPr>
          <p:nvPr/>
        </p:nvSpPr>
        <p:spPr>
          <a:xfrm>
            <a:off x="7852493" y="508089"/>
            <a:ext cx="3802000" cy="510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80000"/>
              </a:lnSpc>
              <a:spcBef>
                <a:spcPts val="0"/>
              </a:spcBef>
              <a:spcAft>
                <a:spcPts val="0"/>
              </a:spcAft>
              <a:buClr>
                <a:srgbClr val="595959"/>
              </a:buClr>
              <a:buSzPts val="1100"/>
              <a:buFont typeface="Tahoma"/>
              <a:buNone/>
              <a:defRPr sz="1100" b="0" i="0" u="none" strike="noStrike" cap="none">
                <a:solidFill>
                  <a:srgbClr val="595959"/>
                </a:solidFill>
                <a:latin typeface="Tahoma"/>
                <a:ea typeface="Tahoma"/>
                <a:cs typeface="Tahoma"/>
                <a:sym typeface="Tahoma"/>
              </a:defRPr>
            </a:lvl1pPr>
            <a:lvl2pPr marL="914400" marR="0" lvl="1" indent="-228600" algn="l" rtl="0">
              <a:lnSpc>
                <a:spcPct val="90000"/>
              </a:lnSpc>
              <a:spcBef>
                <a:spcPts val="1800"/>
              </a:spcBef>
              <a:spcAft>
                <a:spcPts val="0"/>
              </a:spcAft>
              <a:buClr>
                <a:schemeClr val="dk1"/>
              </a:buClr>
              <a:buSzPts val="2400"/>
              <a:buFont typeface="Arial"/>
              <a:buNone/>
              <a:defRPr sz="2400" b="0" i="0" u="none" strike="noStrike" cap="none">
                <a:solidFill>
                  <a:schemeClr val="dk1"/>
                </a:solidFill>
                <a:latin typeface="Tahoma"/>
                <a:ea typeface="Tahoma"/>
                <a:cs typeface="Tahoma"/>
                <a:sym typeface="Tahoma"/>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Tahoma"/>
                <a:ea typeface="Tahoma"/>
                <a:cs typeface="Tahoma"/>
                <a:sym typeface="Tahom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pPr marL="457200" marR="0" lvl="0" indent="-228600" algn="r" defTabSz="914400" rtl="0" eaLnBrk="1" fontAlgn="auto" latinLnBrk="0" hangingPunct="1">
              <a:lnSpc>
                <a:spcPct val="100000"/>
              </a:lnSpc>
              <a:spcBef>
                <a:spcPts val="0"/>
              </a:spcBef>
              <a:spcAft>
                <a:spcPts val="0"/>
              </a:spcAft>
              <a:buClr>
                <a:srgbClr val="595959"/>
              </a:buClr>
              <a:buSzPts val="1100"/>
              <a:buFont typeface="Tahoma"/>
              <a:buNone/>
              <a:tabLst/>
              <a:defRPr/>
            </a:pPr>
            <a:r>
              <a:rPr kumimoji="0" lang="en-US" sz="1600" b="1" i="0" u="none" strike="noStrike" kern="0" cap="none" spc="0" normalizeH="0" baseline="0" noProof="0">
                <a:ln>
                  <a:noFill/>
                </a:ln>
                <a:solidFill>
                  <a:srgbClr val="00B5CB"/>
                </a:solidFill>
                <a:effectLst/>
                <a:uLnTx/>
                <a:uFillTx/>
                <a:latin typeface="Outfit" pitchFamily="2" charset="0"/>
                <a:sym typeface="Tahoma"/>
              </a:rPr>
              <a:t>TODO BAJO CONTROL </a:t>
            </a:r>
          </a:p>
          <a:p>
            <a:pPr marL="457200" marR="0" lvl="0" indent="-228600" algn="r" defTabSz="914400" rtl="0" eaLnBrk="1" fontAlgn="auto" latinLnBrk="0" hangingPunct="1">
              <a:lnSpc>
                <a:spcPct val="100000"/>
              </a:lnSpc>
              <a:spcBef>
                <a:spcPts val="0"/>
              </a:spcBef>
              <a:spcAft>
                <a:spcPts val="0"/>
              </a:spcAft>
              <a:buClr>
                <a:srgbClr val="595959"/>
              </a:buClr>
              <a:buSzPts val="1100"/>
              <a:buFont typeface="Tahoma"/>
              <a:buNone/>
              <a:tabLst/>
              <a:defRPr/>
            </a:pPr>
            <a:r>
              <a:rPr kumimoji="0" lang="en-US" sz="1600" b="0" i="0" u="none" strike="noStrike" kern="0" cap="none" spc="0" normalizeH="0" baseline="0" noProof="0">
                <a:ln>
                  <a:noFill/>
                </a:ln>
                <a:solidFill>
                  <a:srgbClr val="00B5CB"/>
                </a:solidFill>
                <a:effectLst/>
                <a:uLnTx/>
                <a:uFillTx/>
                <a:latin typeface="Outfit" pitchFamily="2" charset="0"/>
                <a:sym typeface="Tahoma"/>
              </a:rPr>
              <a:t>“WE HAVE YOU COVERED”</a:t>
            </a:r>
            <a:endParaRPr kumimoji="0" lang="en-US" sz="1100" b="0" i="0" u="none" strike="noStrike" kern="0" cap="none" spc="0" normalizeH="0" baseline="0" noProof="0">
              <a:ln>
                <a:noFill/>
              </a:ln>
              <a:solidFill>
                <a:srgbClr val="00B5CB"/>
              </a:solidFill>
              <a:effectLst/>
              <a:uLnTx/>
              <a:uFillTx/>
              <a:latin typeface="Outfit" pitchFamily="2" charset="0"/>
              <a:sym typeface="Tahoma"/>
            </a:endParaRPr>
          </a:p>
        </p:txBody>
      </p:sp>
      <p:pic>
        <p:nvPicPr>
          <p:cNvPr id="7" name="Google Shape;1500;p7" descr="A screenshot of a computer&#10;&#10;Description automatically generated">
            <a:extLst>
              <a:ext uri="{FF2B5EF4-FFF2-40B4-BE49-F238E27FC236}">
                <a16:creationId xmlns:a16="http://schemas.microsoft.com/office/drawing/2014/main" id="{DC53988E-6F82-F90D-2918-879CE148EC7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51349" y="1614170"/>
            <a:ext cx="3166227" cy="2786503"/>
          </a:xfrm>
          <a:prstGeom prst="rect">
            <a:avLst/>
          </a:prstGeom>
          <a:noFill/>
          <a:ln>
            <a:noFill/>
          </a:ln>
        </p:spPr>
      </p:pic>
      <p:pic>
        <p:nvPicPr>
          <p:cNvPr id="11" name="Google Shape;1503;p7" descr="A logo for a company&#10;&#10;Description automatically generated">
            <a:extLst>
              <a:ext uri="{FF2B5EF4-FFF2-40B4-BE49-F238E27FC236}">
                <a16:creationId xmlns:a16="http://schemas.microsoft.com/office/drawing/2014/main" id="{A7608D7F-F870-19F8-F8ED-E2AD4B35C0F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4606" y="1346152"/>
            <a:ext cx="1449910" cy="1327782"/>
          </a:xfrm>
          <a:prstGeom prst="rect">
            <a:avLst/>
          </a:prstGeom>
          <a:noFill/>
          <a:ln>
            <a:noFill/>
          </a:ln>
        </p:spPr>
      </p:pic>
      <p:pic>
        <p:nvPicPr>
          <p:cNvPr id="14" name="Imagen 6" descr="Imagen que contiene firmar, exterior, palo, señal&#10;&#10;Descripción generada automáticamente">
            <a:extLst>
              <a:ext uri="{FF2B5EF4-FFF2-40B4-BE49-F238E27FC236}">
                <a16:creationId xmlns:a16="http://schemas.microsoft.com/office/drawing/2014/main" id="{DF593358-DCEA-0573-7BB8-E5BA4BAF50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1025" y="3245962"/>
            <a:ext cx="1147644" cy="1155181"/>
          </a:xfrm>
          <a:prstGeom prst="rect">
            <a:avLst/>
          </a:prstGeom>
        </p:spPr>
      </p:pic>
      <p:pic>
        <p:nvPicPr>
          <p:cNvPr id="16" name="Picture 4" descr="Synergy Appraised at Maturity Level 3 for CMMI-DEV | News">
            <a:extLst>
              <a:ext uri="{FF2B5EF4-FFF2-40B4-BE49-F238E27FC236}">
                <a16:creationId xmlns:a16="http://schemas.microsoft.com/office/drawing/2014/main" id="{E2E49459-6378-DB2F-94B8-13CDDC1DE6B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573249" y="4806958"/>
            <a:ext cx="4231803" cy="84666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Logotipo, nombre de la empresa&#10;&#10;Descripción generada automáticamente">
            <a:extLst>
              <a:ext uri="{FF2B5EF4-FFF2-40B4-BE49-F238E27FC236}">
                <a16:creationId xmlns:a16="http://schemas.microsoft.com/office/drawing/2014/main" id="{CEFF8FF1-6803-A328-23BF-6198CE8E1C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709" t="57903" r="8129" b="35211"/>
          <a:stretch/>
        </p:blipFill>
        <p:spPr>
          <a:xfrm>
            <a:off x="11188271" y="6612444"/>
            <a:ext cx="722760" cy="84871"/>
          </a:xfrm>
          <a:prstGeom prst="rect">
            <a:avLst/>
          </a:prstGeom>
        </p:spPr>
      </p:pic>
    </p:spTree>
    <p:extLst>
      <p:ext uri="{BB962C8B-B14F-4D97-AF65-F5344CB8AC3E}">
        <p14:creationId xmlns:p14="http://schemas.microsoft.com/office/powerpoint/2010/main" val="2569967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dirty="0">
                <a:ln>
                  <a:noFill/>
                </a:ln>
                <a:solidFill>
                  <a:srgbClr val="FFFFFF"/>
                </a:solidFill>
                <a:effectLst/>
                <a:uLnTx/>
                <a:uFillTx/>
                <a:latin typeface="Instrument Sans" pitchFamily="2" charset="0"/>
                <a:ea typeface="Instrument Sans Medium"/>
                <a:cs typeface="Instrument Sans Medium"/>
                <a:sym typeface="Instrument Sans Medium"/>
              </a:rPr>
              <a:t>Actores y Responsabilidades</a:t>
            </a:r>
            <a:endParaRPr kumimoji="0" sz="3600" b="0" i="0" u="none" strike="noStrike" kern="1200" cap="none" spc="0" normalizeH="0" baseline="0" noProof="0" dirty="0">
              <a:ln>
                <a:noFill/>
              </a:ln>
              <a:solidFill>
                <a:srgbClr val="FFFFFF"/>
              </a:solidFill>
              <a:effectLst/>
              <a:uLnTx/>
              <a:uFillTx/>
              <a:latin typeface="Instrument Sans" pitchFamily="2" charset="0"/>
              <a:ea typeface="Instrument Sans Medium"/>
              <a:cs typeface="Instrument Sans Medium"/>
              <a:sym typeface="Instrument Sans Medium"/>
            </a:endParaRPr>
          </a:p>
        </p:txBody>
      </p:sp>
      <p:sp>
        <p:nvSpPr>
          <p:cNvPr id="9" name="Google Shape;244;p23">
            <a:extLst>
              <a:ext uri="{FF2B5EF4-FFF2-40B4-BE49-F238E27FC236}">
                <a16:creationId xmlns:a16="http://schemas.microsoft.com/office/drawing/2014/main" id="{102AE747-25C8-7098-B64F-B5D544074BF9}"/>
              </a:ext>
            </a:extLst>
          </p:cNvPr>
          <p:cNvSpPr txBox="1"/>
          <p:nvPr/>
        </p:nvSpPr>
        <p:spPr>
          <a:xfrm>
            <a:off x="786433" y="368700"/>
            <a:ext cx="3802000" cy="477013"/>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500" dirty="0">
                <a:solidFill>
                  <a:srgbClr val="00B4CC"/>
                </a:solidFill>
                <a:latin typeface="Outfit"/>
                <a:ea typeface="Instrument Sans"/>
                <a:cs typeface="Instrument Sans"/>
                <a:sym typeface="Instrument Sans"/>
              </a:rPr>
              <a:t>IMPLEMENTACIÓN</a:t>
            </a:r>
            <a:endParaRPr lang="es-ES" sz="1500">
              <a:solidFill>
                <a:srgbClr val="00B4CC"/>
              </a:solidFill>
              <a:latin typeface="Outfit"/>
              <a:ea typeface="Instrument Sans"/>
              <a:cs typeface="Instrument Sans"/>
            </a:endParaRPr>
          </a:p>
        </p:txBody>
      </p:sp>
      <p:grpSp>
        <p:nvGrpSpPr>
          <p:cNvPr id="111" name="Grupo 110">
            <a:extLst>
              <a:ext uri="{FF2B5EF4-FFF2-40B4-BE49-F238E27FC236}">
                <a16:creationId xmlns:a16="http://schemas.microsoft.com/office/drawing/2014/main" id="{BB4EF969-057F-B354-0D58-4FA5B24C283C}"/>
              </a:ext>
            </a:extLst>
          </p:cNvPr>
          <p:cNvGrpSpPr/>
          <p:nvPr/>
        </p:nvGrpSpPr>
        <p:grpSpPr>
          <a:xfrm>
            <a:off x="1002659" y="2010450"/>
            <a:ext cx="10101650" cy="3808605"/>
            <a:chOff x="553208" y="2180927"/>
            <a:chExt cx="10101650" cy="3808605"/>
          </a:xfrm>
        </p:grpSpPr>
        <p:sp>
          <p:nvSpPr>
            <p:cNvPr id="12" name="CuadroTexto 7">
              <a:extLst>
                <a:ext uri="{FF2B5EF4-FFF2-40B4-BE49-F238E27FC236}">
                  <a16:creationId xmlns:a16="http://schemas.microsoft.com/office/drawing/2014/main" id="{E03C2FBC-1FC3-CFB4-BF6E-42E710808F90}"/>
                </a:ext>
              </a:extLst>
            </p:cNvPr>
            <p:cNvSpPr txBox="1"/>
            <p:nvPr/>
          </p:nvSpPr>
          <p:spPr>
            <a:xfrm>
              <a:off x="4868168" y="4782698"/>
              <a:ext cx="1734109"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base">
                <a:spcBef>
                  <a:spcPts val="0"/>
                </a:spcBef>
                <a:spcAft>
                  <a:spcPts val="0"/>
                </a:spcAft>
              </a:pPr>
              <a:r>
                <a:rPr lang="es-MX" sz="1200" b="1" kern="0" dirty="0">
                  <a:latin typeface="Nunito" pitchFamily="2" charset="0"/>
                </a:rPr>
                <a:t>&lt; Notificar por correo</a:t>
              </a:r>
            </a:p>
          </p:txBody>
        </p:sp>
        <p:sp>
          <p:nvSpPr>
            <p:cNvPr id="14" name="CuadroTexto 9">
              <a:extLst>
                <a:ext uri="{FF2B5EF4-FFF2-40B4-BE49-F238E27FC236}">
                  <a16:creationId xmlns:a16="http://schemas.microsoft.com/office/drawing/2014/main" id="{BB55AEBD-98C2-E596-E7D9-9E74C1CC6940}"/>
                </a:ext>
              </a:extLst>
            </p:cNvPr>
            <p:cNvSpPr txBox="1"/>
            <p:nvPr/>
          </p:nvSpPr>
          <p:spPr>
            <a:xfrm>
              <a:off x="7460523" y="3274253"/>
              <a:ext cx="1745893" cy="338554"/>
            </a:xfrm>
            <a:prstGeom prst="rect">
              <a:avLst/>
            </a:prstGeom>
            <a:noFill/>
          </p:spPr>
          <p:txBody>
            <a:bodyPr wrap="square">
              <a:spAutoFit/>
            </a:bodyPr>
            <a:lstStyle>
              <a:defPPr>
                <a:defRPr lang="es-ES"/>
              </a:defPPr>
              <a:lvl1pPr algn="ctr" defTabSz="457200">
                <a:spcBef>
                  <a:spcPts val="0"/>
                </a:spcBef>
                <a:spcAft>
                  <a:spcPts val="0"/>
                </a:spcAft>
                <a:defRPr b="1">
                  <a:solidFill>
                    <a:schemeClr val="accent2">
                      <a:lumMod val="20000"/>
                      <a:lumOff val="80000"/>
                    </a:schemeClr>
                  </a:solidFill>
                  <a:latin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es-CO" sz="1600" dirty="0">
                  <a:latin typeface="Outfit" pitchFamily="2" charset="0"/>
                </a:rPr>
                <a:t> Adquiriente</a:t>
              </a:r>
            </a:p>
          </p:txBody>
        </p:sp>
        <p:sp>
          <p:nvSpPr>
            <p:cNvPr id="18" name="Rectángulo: esquinas redondeadas 17">
              <a:extLst>
                <a:ext uri="{FF2B5EF4-FFF2-40B4-BE49-F238E27FC236}">
                  <a16:creationId xmlns:a16="http://schemas.microsoft.com/office/drawing/2014/main" id="{0D6C46CA-5289-01D9-B3F3-389CE6FD1C82}"/>
                </a:ext>
              </a:extLst>
            </p:cNvPr>
            <p:cNvSpPr/>
            <p:nvPr/>
          </p:nvSpPr>
          <p:spPr>
            <a:xfrm>
              <a:off x="6954280" y="3643920"/>
              <a:ext cx="2748758" cy="556410"/>
            </a:xfrm>
            <a:prstGeom prst="roundRect">
              <a:avLst/>
            </a:prstGeom>
            <a:solidFill>
              <a:srgbClr val="014464"/>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latin typeface="Outfit" pitchFamily="2" charset="0"/>
                </a:rPr>
                <a:t>Recibir las facturas por correo</a:t>
              </a:r>
              <a:endParaRPr lang="es-CO" sz="1500" dirty="0">
                <a:latin typeface="Outfit" pitchFamily="2" charset="0"/>
              </a:endParaRPr>
            </a:p>
          </p:txBody>
        </p:sp>
        <p:sp>
          <p:nvSpPr>
            <p:cNvPr id="19" name="Rectángulo: esquinas redondeadas 18">
              <a:extLst>
                <a:ext uri="{FF2B5EF4-FFF2-40B4-BE49-F238E27FC236}">
                  <a16:creationId xmlns:a16="http://schemas.microsoft.com/office/drawing/2014/main" id="{0F57B487-0C60-B583-64E5-2CB150DCD894}"/>
                </a:ext>
              </a:extLst>
            </p:cNvPr>
            <p:cNvSpPr/>
            <p:nvPr/>
          </p:nvSpPr>
          <p:spPr>
            <a:xfrm>
              <a:off x="1691077" y="3647053"/>
              <a:ext cx="2748758" cy="556410"/>
            </a:xfrm>
            <a:prstGeom prst="roundRect">
              <a:avLst/>
            </a:prstGeom>
            <a:solidFill>
              <a:srgbClr val="95F8EC"/>
            </a:solidFill>
            <a:ln>
              <a:solidFill>
                <a:schemeClr val="tx1"/>
              </a:solid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Enviar factura</a:t>
              </a:r>
              <a:endParaRPr lang="es-CO" sz="1500" dirty="0">
                <a:solidFill>
                  <a:srgbClr val="014464"/>
                </a:solidFill>
                <a:latin typeface="Outfit" pitchFamily="2" charset="0"/>
              </a:endParaRPr>
            </a:p>
          </p:txBody>
        </p:sp>
        <p:sp>
          <p:nvSpPr>
            <p:cNvPr id="20" name="Rectángulo: esquinas redondeadas 19">
              <a:extLst>
                <a:ext uri="{FF2B5EF4-FFF2-40B4-BE49-F238E27FC236}">
                  <a16:creationId xmlns:a16="http://schemas.microsoft.com/office/drawing/2014/main" id="{C6C0BA0E-28B1-B38F-97D5-269CB074CBFB}"/>
                </a:ext>
              </a:extLst>
            </p:cNvPr>
            <p:cNvSpPr/>
            <p:nvPr/>
          </p:nvSpPr>
          <p:spPr>
            <a:xfrm>
              <a:off x="1691078" y="4466801"/>
              <a:ext cx="2748758" cy="556410"/>
            </a:xfrm>
            <a:prstGeom prst="roundRect">
              <a:avLst/>
            </a:prstGeom>
            <a:solidFill>
              <a:srgbClr val="014464"/>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latin typeface="Outfit" pitchFamily="2" charset="0"/>
                </a:rPr>
                <a:t>Recibir correos de eventos</a:t>
              </a:r>
              <a:endParaRPr lang="es-CO" sz="1500" dirty="0">
                <a:latin typeface="Outfit" pitchFamily="2" charset="0"/>
              </a:endParaRPr>
            </a:p>
          </p:txBody>
        </p:sp>
        <p:sp>
          <p:nvSpPr>
            <p:cNvPr id="23" name="CuadroTexto 19">
              <a:extLst>
                <a:ext uri="{FF2B5EF4-FFF2-40B4-BE49-F238E27FC236}">
                  <a16:creationId xmlns:a16="http://schemas.microsoft.com/office/drawing/2014/main" id="{214D1196-A147-8063-4D20-C198A5FB368D}"/>
                </a:ext>
              </a:extLst>
            </p:cNvPr>
            <p:cNvSpPr txBox="1"/>
            <p:nvPr/>
          </p:nvSpPr>
          <p:spPr>
            <a:xfrm>
              <a:off x="2202688" y="3280132"/>
              <a:ext cx="1745893" cy="33855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a:spcBef>
                  <a:spcPts val="0"/>
                </a:spcBef>
                <a:spcAft>
                  <a:spcPts val="0"/>
                </a:spcAft>
              </a:pPr>
              <a:r>
                <a:rPr lang="es-CO" sz="1600" b="1" dirty="0">
                  <a:solidFill>
                    <a:schemeClr val="accent2">
                      <a:lumMod val="20000"/>
                      <a:lumOff val="80000"/>
                    </a:schemeClr>
                  </a:solidFill>
                  <a:latin typeface="Outfit" pitchFamily="2" charset="0"/>
                </a:rPr>
                <a:t>Emisor</a:t>
              </a:r>
              <a:endParaRPr lang="es-CO" sz="1600" dirty="0">
                <a:solidFill>
                  <a:schemeClr val="accent2">
                    <a:lumMod val="20000"/>
                    <a:lumOff val="80000"/>
                  </a:schemeClr>
                </a:solidFill>
                <a:latin typeface="Outfit" pitchFamily="2" charset="0"/>
              </a:endParaRPr>
            </a:p>
          </p:txBody>
        </p:sp>
        <p:sp>
          <p:nvSpPr>
            <p:cNvPr id="26" name="Rectángulo: esquinas redondeadas 25">
              <a:extLst>
                <a:ext uri="{FF2B5EF4-FFF2-40B4-BE49-F238E27FC236}">
                  <a16:creationId xmlns:a16="http://schemas.microsoft.com/office/drawing/2014/main" id="{AA6D2428-E75C-A2F8-F131-3C5AC525C395}"/>
                </a:ext>
              </a:extLst>
            </p:cNvPr>
            <p:cNvSpPr/>
            <p:nvPr/>
          </p:nvSpPr>
          <p:spPr>
            <a:xfrm>
              <a:off x="7000554" y="4472423"/>
              <a:ext cx="2748759" cy="556410"/>
            </a:xfrm>
            <a:prstGeom prst="roundRect">
              <a:avLst/>
            </a:prstGeom>
            <a:solidFill>
              <a:srgbClr val="95F8EC"/>
            </a:solidFill>
            <a:ln>
              <a:solidFill>
                <a:schemeClr val="tx1"/>
              </a:solidFill>
            </a:ln>
          </p:spPr>
          <p:style>
            <a:lnRef idx="2">
              <a:schemeClr val="accent5">
                <a:shade val="50000"/>
              </a:schemeClr>
            </a:lnRef>
            <a:fillRef idx="1003">
              <a:schemeClr val="dk2"/>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s-MX" sz="1500" dirty="0">
                  <a:solidFill>
                    <a:srgbClr val="014464"/>
                  </a:solidFill>
                  <a:latin typeface="Outfit" pitchFamily="2" charset="0"/>
                </a:rPr>
                <a:t>Enviar eventos (A/R/Ac/Rc)</a:t>
              </a:r>
              <a:endParaRPr lang="es-CO" sz="1500" dirty="0">
                <a:solidFill>
                  <a:srgbClr val="014464"/>
                </a:solidFill>
                <a:latin typeface="Outfit" pitchFamily="2" charset="0"/>
              </a:endParaRPr>
            </a:p>
          </p:txBody>
        </p:sp>
        <p:cxnSp>
          <p:nvCxnSpPr>
            <p:cNvPr id="28" name="Conector: angular 27">
              <a:extLst>
                <a:ext uri="{FF2B5EF4-FFF2-40B4-BE49-F238E27FC236}">
                  <a16:creationId xmlns:a16="http://schemas.microsoft.com/office/drawing/2014/main" id="{80183A46-491D-1BE1-5C07-319C7950BDD9}"/>
                </a:ext>
              </a:extLst>
            </p:cNvPr>
            <p:cNvCxnSpPr>
              <a:cxnSpLocks/>
              <a:stCxn id="1042" idx="2"/>
              <a:endCxn id="19" idx="1"/>
            </p:cNvCxnSpPr>
            <p:nvPr/>
          </p:nvCxnSpPr>
          <p:spPr>
            <a:xfrm rot="16200000" flipH="1">
              <a:off x="1031372" y="3265552"/>
              <a:ext cx="676451" cy="642959"/>
            </a:xfrm>
            <a:prstGeom prst="bentConnector2">
              <a:avLst/>
            </a:prstGeom>
            <a:ln>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9" name="Elipse 28">
              <a:extLst>
                <a:ext uri="{FF2B5EF4-FFF2-40B4-BE49-F238E27FC236}">
                  <a16:creationId xmlns:a16="http://schemas.microsoft.com/office/drawing/2014/main" id="{1ED79176-D3FC-6717-02EE-E619D233754E}"/>
                </a:ext>
              </a:extLst>
            </p:cNvPr>
            <p:cNvSpPr/>
            <p:nvPr/>
          </p:nvSpPr>
          <p:spPr>
            <a:xfrm>
              <a:off x="5532036" y="3204659"/>
              <a:ext cx="385159" cy="382373"/>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s-MX" sz="1600" b="1" dirty="0">
                  <a:solidFill>
                    <a:srgbClr val="4E5670"/>
                  </a:solidFill>
                  <a:latin typeface="Outfit" pitchFamily="2" charset="0"/>
                </a:rPr>
                <a:t>1</a:t>
              </a:r>
              <a:endParaRPr lang="es-CO" sz="1600" b="1" dirty="0">
                <a:solidFill>
                  <a:srgbClr val="4E5670"/>
                </a:solidFill>
                <a:latin typeface="Outfit" pitchFamily="2" charset="0"/>
              </a:endParaRPr>
            </a:p>
          </p:txBody>
        </p:sp>
        <p:cxnSp>
          <p:nvCxnSpPr>
            <p:cNvPr id="30" name="Conector recto de flecha 29">
              <a:extLst>
                <a:ext uri="{FF2B5EF4-FFF2-40B4-BE49-F238E27FC236}">
                  <a16:creationId xmlns:a16="http://schemas.microsoft.com/office/drawing/2014/main" id="{F127FB4B-19CD-B1CB-7CF4-3332B0805165}"/>
                </a:ext>
              </a:extLst>
            </p:cNvPr>
            <p:cNvCxnSpPr>
              <a:cxnSpLocks/>
              <a:stCxn id="26" idx="1"/>
              <a:endCxn id="20" idx="3"/>
            </p:cNvCxnSpPr>
            <p:nvPr/>
          </p:nvCxnSpPr>
          <p:spPr>
            <a:xfrm flipH="1" flipV="1">
              <a:off x="4758243" y="4745006"/>
              <a:ext cx="1923905" cy="5622"/>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1" name="Elipse 30">
              <a:extLst>
                <a:ext uri="{FF2B5EF4-FFF2-40B4-BE49-F238E27FC236}">
                  <a16:creationId xmlns:a16="http://schemas.microsoft.com/office/drawing/2014/main" id="{A348B338-BCEC-EA9F-DA10-BFC12D85EEBB}"/>
                </a:ext>
              </a:extLst>
            </p:cNvPr>
            <p:cNvSpPr/>
            <p:nvPr/>
          </p:nvSpPr>
          <p:spPr>
            <a:xfrm>
              <a:off x="5521288" y="5114126"/>
              <a:ext cx="395664" cy="382373"/>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s-MX" sz="1600" b="1" dirty="0">
                  <a:solidFill>
                    <a:srgbClr val="4E5670"/>
                  </a:solidFill>
                  <a:latin typeface="Outfit" pitchFamily="2" charset="0"/>
                </a:rPr>
                <a:t>2</a:t>
              </a:r>
              <a:endParaRPr lang="es-CO" sz="1600" b="1" dirty="0">
                <a:solidFill>
                  <a:srgbClr val="4E5670"/>
                </a:solidFill>
                <a:latin typeface="Outfit" pitchFamily="2" charset="0"/>
              </a:endParaRPr>
            </a:p>
          </p:txBody>
        </p:sp>
        <p:sp>
          <p:nvSpPr>
            <p:cNvPr id="33" name="CuadroTexto 60">
              <a:extLst>
                <a:ext uri="{FF2B5EF4-FFF2-40B4-BE49-F238E27FC236}">
                  <a16:creationId xmlns:a16="http://schemas.microsoft.com/office/drawing/2014/main" id="{BB127B4F-744D-32B3-073B-5969DE0A2662}"/>
                </a:ext>
              </a:extLst>
            </p:cNvPr>
            <p:cNvSpPr txBox="1"/>
            <p:nvPr/>
          </p:nvSpPr>
          <p:spPr>
            <a:xfrm>
              <a:off x="4872255" y="3620888"/>
              <a:ext cx="1745893" cy="27699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rtl="0" fontAlgn="base">
                <a:spcBef>
                  <a:spcPts val="0"/>
                </a:spcBef>
                <a:spcAft>
                  <a:spcPts val="0"/>
                </a:spcAft>
              </a:pPr>
              <a:r>
                <a:rPr lang="es-MX" sz="1200" b="1" kern="0" dirty="0">
                  <a:latin typeface="Instrument Sans" pitchFamily="2" charset="0"/>
                </a:rPr>
                <a:t> Notificar por correo &gt;</a:t>
              </a:r>
            </a:p>
          </p:txBody>
        </p:sp>
        <p:grpSp>
          <p:nvGrpSpPr>
            <p:cNvPr id="63" name="Grupo 62">
              <a:extLst>
                <a:ext uri="{FF2B5EF4-FFF2-40B4-BE49-F238E27FC236}">
                  <a16:creationId xmlns:a16="http://schemas.microsoft.com/office/drawing/2014/main" id="{FF1F239C-142C-3013-678A-E264F6AA4990}"/>
                </a:ext>
              </a:extLst>
            </p:cNvPr>
            <p:cNvGrpSpPr/>
            <p:nvPr/>
          </p:nvGrpSpPr>
          <p:grpSpPr>
            <a:xfrm>
              <a:off x="2511043" y="2199118"/>
              <a:ext cx="1067189" cy="1054029"/>
              <a:chOff x="2439201" y="2080890"/>
              <a:chExt cx="1067189" cy="1054029"/>
            </a:xfrm>
          </p:grpSpPr>
          <p:sp>
            <p:nvSpPr>
              <p:cNvPr id="49" name="Elipse 48">
                <a:extLst>
                  <a:ext uri="{FF2B5EF4-FFF2-40B4-BE49-F238E27FC236}">
                    <a16:creationId xmlns:a16="http://schemas.microsoft.com/office/drawing/2014/main" id="{D2DED458-B7A5-D93B-41EE-CCCADC465EB7}"/>
                  </a:ext>
                </a:extLst>
              </p:cNvPr>
              <p:cNvSpPr/>
              <p:nvPr/>
            </p:nvSpPr>
            <p:spPr>
              <a:xfrm>
                <a:off x="2439201" y="2080890"/>
                <a:ext cx="1067189" cy="1054029"/>
              </a:xfrm>
              <a:prstGeom prst="ellipse">
                <a:avLst/>
              </a:prstGeom>
              <a:solidFill>
                <a:srgbClr val="F3FFFC"/>
              </a:solidFill>
              <a:ln w="57150" cap="flat" cmpd="sng" algn="ctr">
                <a:solidFill>
                  <a:srgbClr val="95F8E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pic>
            <p:nvPicPr>
              <p:cNvPr id="50" name="Gráfico 49" descr="Perfil de hombre contorno">
                <a:extLst>
                  <a:ext uri="{FF2B5EF4-FFF2-40B4-BE49-F238E27FC236}">
                    <a16:creationId xmlns:a16="http://schemas.microsoft.com/office/drawing/2014/main" id="{D87A06AB-ECE1-EEB7-B14D-0322C6D70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9998" y="2127384"/>
                <a:ext cx="914400" cy="914400"/>
              </a:xfrm>
              <a:prstGeom prst="rect">
                <a:avLst/>
              </a:prstGeom>
            </p:spPr>
          </p:pic>
        </p:grpSp>
        <p:grpSp>
          <p:nvGrpSpPr>
            <p:cNvPr id="72" name="Grupo 71">
              <a:extLst>
                <a:ext uri="{FF2B5EF4-FFF2-40B4-BE49-F238E27FC236}">
                  <a16:creationId xmlns:a16="http://schemas.microsoft.com/office/drawing/2014/main" id="{B8F644B0-75BC-F04E-B806-F939C7670D83}"/>
                </a:ext>
              </a:extLst>
            </p:cNvPr>
            <p:cNvGrpSpPr/>
            <p:nvPr/>
          </p:nvGrpSpPr>
          <p:grpSpPr>
            <a:xfrm>
              <a:off x="7804350" y="2180927"/>
              <a:ext cx="1067189" cy="1054029"/>
              <a:chOff x="2439201" y="2080890"/>
              <a:chExt cx="1067189" cy="1054029"/>
            </a:xfrm>
          </p:grpSpPr>
          <p:sp>
            <p:nvSpPr>
              <p:cNvPr id="73" name="Elipse 72">
                <a:extLst>
                  <a:ext uri="{FF2B5EF4-FFF2-40B4-BE49-F238E27FC236}">
                    <a16:creationId xmlns:a16="http://schemas.microsoft.com/office/drawing/2014/main" id="{8AA3B875-103A-7BFE-DE49-F967649B3428}"/>
                  </a:ext>
                </a:extLst>
              </p:cNvPr>
              <p:cNvSpPr/>
              <p:nvPr/>
            </p:nvSpPr>
            <p:spPr>
              <a:xfrm>
                <a:off x="2439201" y="2080890"/>
                <a:ext cx="1067189" cy="1054029"/>
              </a:xfrm>
              <a:prstGeom prst="ellipse">
                <a:avLst/>
              </a:prstGeom>
              <a:solidFill>
                <a:srgbClr val="014464"/>
              </a:solidFill>
              <a:ln w="57150" cap="flat" cmpd="sng" algn="ctr">
                <a:solidFill>
                  <a:srgbClr val="95F8E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s-CO" sz="1800" b="1" i="0" u="none" strike="noStrike" kern="0" cap="none" spc="0" normalizeH="0" baseline="0" noProof="0" dirty="0">
                  <a:ln>
                    <a:noFill/>
                  </a:ln>
                  <a:solidFill>
                    <a:srgbClr val="014464"/>
                  </a:solidFill>
                  <a:effectLst/>
                  <a:uLnTx/>
                  <a:uFillTx/>
                  <a:latin typeface="Outfit" pitchFamily="2" charset="0"/>
                </a:endParaRPr>
              </a:p>
            </p:txBody>
          </p:sp>
          <p:pic>
            <p:nvPicPr>
              <p:cNvPr id="74" name="Gráfico 73" descr="Perfil de hombre contorno">
                <a:extLst>
                  <a:ext uri="{FF2B5EF4-FFF2-40B4-BE49-F238E27FC236}">
                    <a16:creationId xmlns:a16="http://schemas.microsoft.com/office/drawing/2014/main" id="{42318D95-AD9D-CC9A-4121-AD68F02CAB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9998" y="2127384"/>
                <a:ext cx="914400" cy="914400"/>
              </a:xfrm>
              <a:prstGeom prst="rect">
                <a:avLst/>
              </a:prstGeom>
            </p:spPr>
          </p:pic>
        </p:grpSp>
        <p:cxnSp>
          <p:nvCxnSpPr>
            <p:cNvPr id="99" name="Conector recto de flecha 98">
              <a:extLst>
                <a:ext uri="{FF2B5EF4-FFF2-40B4-BE49-F238E27FC236}">
                  <a16:creationId xmlns:a16="http://schemas.microsoft.com/office/drawing/2014/main" id="{53BE5FEE-E9C8-E246-121D-F8D64AF34AAB}"/>
                </a:ext>
              </a:extLst>
            </p:cNvPr>
            <p:cNvCxnSpPr>
              <a:cxnSpLocks/>
            </p:cNvCxnSpPr>
            <p:nvPr/>
          </p:nvCxnSpPr>
          <p:spPr>
            <a:xfrm flipV="1">
              <a:off x="4771747" y="3942540"/>
              <a:ext cx="1904795" cy="5134"/>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042" name="Picture 18" descr="Imagen que contiene Icono&#10;&#10;Descripción generada automáticamente">
              <a:extLst>
                <a:ext uri="{FF2B5EF4-FFF2-40B4-BE49-F238E27FC236}">
                  <a16:creationId xmlns:a16="http://schemas.microsoft.com/office/drawing/2014/main" id="{FB4A0FBF-CC91-BA63-65D3-00FACF0732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208" y="2245612"/>
              <a:ext cx="989819" cy="1003195"/>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8" descr="Imagen que contiene Icono&#10;&#10;Descripción generada automáticamente">
              <a:extLst>
                <a:ext uri="{FF2B5EF4-FFF2-40B4-BE49-F238E27FC236}">
                  <a16:creationId xmlns:a16="http://schemas.microsoft.com/office/drawing/2014/main" id="{135C2823-13AF-6240-29ED-E1FC0DC1C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65039" y="4986337"/>
              <a:ext cx="989819" cy="1003195"/>
            </a:xfrm>
            <a:prstGeom prst="rect">
              <a:avLst/>
            </a:prstGeom>
            <a:noFill/>
            <a:extLst>
              <a:ext uri="{909E8E84-426E-40DD-AFC4-6F175D3DCCD1}">
                <a14:hiddenFill xmlns:a14="http://schemas.microsoft.com/office/drawing/2010/main">
                  <a:solidFill>
                    <a:srgbClr val="FFFFFF"/>
                  </a:solidFill>
                </a14:hiddenFill>
              </a:ext>
            </a:extLst>
          </p:spPr>
        </p:pic>
        <p:cxnSp>
          <p:nvCxnSpPr>
            <p:cNvPr id="110" name="Conector: angular 109">
              <a:extLst>
                <a:ext uri="{FF2B5EF4-FFF2-40B4-BE49-F238E27FC236}">
                  <a16:creationId xmlns:a16="http://schemas.microsoft.com/office/drawing/2014/main" id="{F55294B7-0BC9-D931-81EF-775827648F99}"/>
                </a:ext>
              </a:extLst>
            </p:cNvPr>
            <p:cNvCxnSpPr>
              <a:cxnSpLocks/>
            </p:cNvCxnSpPr>
            <p:nvPr/>
          </p:nvCxnSpPr>
          <p:spPr>
            <a:xfrm rot="16200000" flipH="1">
              <a:off x="9224173" y="5104048"/>
              <a:ext cx="281339" cy="486573"/>
            </a:xfrm>
            <a:prstGeom prst="bent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0038017"/>
      </p:ext>
    </p:extLst>
  </p:cSld>
  <p:clrMapOvr>
    <a:masterClrMapping/>
  </p:clrMapOvr>
</p:sld>
</file>

<file path=ppt/theme/theme1.xml><?xml version="1.0" encoding="utf-8"?>
<a:theme xmlns:a="http://schemas.openxmlformats.org/drawingml/2006/main" name="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2.xml><?xml version="1.0" encoding="utf-8"?>
<a:theme xmlns:a="http://schemas.openxmlformats.org/drawingml/2006/main" name="1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3.xml><?xml version="1.0" encoding="utf-8"?>
<a:theme xmlns:a="http://schemas.openxmlformats.org/drawingml/2006/main" name="3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c40260-dfd7-40a4-a85c-967c4896b146">
      <Terms xmlns="http://schemas.microsoft.com/office/infopath/2007/PartnerControls"/>
    </lcf76f155ced4ddcb4097134ff3c332f>
    <TaxCatchAll xmlns="03a00eab-5830-4fd3-b523-a06a7c8d179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5A36918DEDA39D40B86952B93DC3C6EB" ma:contentTypeVersion="12" ma:contentTypeDescription="Crear nuevo documento." ma:contentTypeScope="" ma:versionID="c3ea86d42b27993af01c13701f9e8d91">
  <xsd:schema xmlns:xsd="http://www.w3.org/2001/XMLSchema" xmlns:xs="http://www.w3.org/2001/XMLSchema" xmlns:p="http://schemas.microsoft.com/office/2006/metadata/properties" xmlns:ns2="8fc40260-dfd7-40a4-a85c-967c4896b146" xmlns:ns3="03a00eab-5830-4fd3-b523-a06a7c8d179a" targetNamespace="http://schemas.microsoft.com/office/2006/metadata/properties" ma:root="true" ma:fieldsID="696164abde6b1e9cbf8fc324f328488f" ns2:_="" ns3:_="">
    <xsd:import namespace="8fc40260-dfd7-40a4-a85c-967c4896b146"/>
    <xsd:import namespace="03a00eab-5830-4fd3-b523-a06a7c8d17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40260-dfd7-40a4-a85c-967c4896b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a4421858-aab3-4d5d-a380-932938c023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a00eab-5830-4fd3-b523-a06a7c8d179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7d434f-2193-4439-bf65-bfb6818c78d9}" ma:internalName="TaxCatchAll" ma:showField="CatchAllData" ma:web="03a00eab-5830-4fd3-b523-a06a7c8d17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997E4C-E643-4353-841E-2330818787C2}">
  <ds:schemaRefs>
    <ds:schemaRef ds:uri="http://schemas.microsoft.com/office/2006/metadata/properties"/>
    <ds:schemaRef ds:uri="http://schemas.microsoft.com/office/infopath/2007/PartnerControls"/>
    <ds:schemaRef ds:uri="8fc40260-dfd7-40a4-a85c-967c4896b146"/>
    <ds:schemaRef ds:uri="03a00eab-5830-4fd3-b523-a06a7c8d179a"/>
  </ds:schemaRefs>
</ds:datastoreItem>
</file>

<file path=customXml/itemProps2.xml><?xml version="1.0" encoding="utf-8"?>
<ds:datastoreItem xmlns:ds="http://schemas.openxmlformats.org/officeDocument/2006/customXml" ds:itemID="{CA38AAAF-CD8E-4EDF-AF0E-24B3C9DE2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40260-dfd7-40a4-a85c-967c4896b146"/>
    <ds:schemaRef ds:uri="03a00eab-5830-4fd3-b523-a06a7c8d1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B5FD58-B929-4B00-981F-0F2C2B5023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5607</TotalTime>
  <Words>1433</Words>
  <Application>Microsoft Office PowerPoint</Application>
  <PresentationFormat>Panorámica</PresentationFormat>
  <Paragraphs>255</Paragraphs>
  <Slides>28</Slides>
  <Notes>11</Notes>
  <HiddenSlides>0</HiddenSlides>
  <MMClips>0</MMClips>
  <ScaleCrop>false</ScaleCrop>
  <HeadingPairs>
    <vt:vector size="4" baseType="variant">
      <vt:variant>
        <vt:lpstr>Tema</vt:lpstr>
      </vt:variant>
      <vt:variant>
        <vt:i4>3</vt:i4>
      </vt:variant>
      <vt:variant>
        <vt:lpstr>Títulos de diapositiva</vt:lpstr>
      </vt:variant>
      <vt:variant>
        <vt:i4>28</vt:i4>
      </vt:variant>
    </vt:vector>
  </HeadingPairs>
  <TitlesOfParts>
    <vt:vector size="31" baseType="lpstr">
      <vt:lpstr>Tema de Office</vt:lpstr>
      <vt:lpstr>1_Tema de Office</vt:lpstr>
      <vt:lpstr>3_Tema de Office</vt:lpstr>
      <vt:lpstr>Recepción de Documentos Electrónicos Estela</vt:lpstr>
      <vt:lpstr>Presentación de PowerPoint</vt:lpstr>
      <vt:lpstr>Presentación de PowerPoint</vt:lpstr>
      <vt:lpstr>Presentación de PowerPoint</vt:lpstr>
      <vt:lpstr>Proveedor Regional con Atención Local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Paola Yadira Gibaja Cusi</dc:creator>
  <cp:lastModifiedBy>Sofia Carolina Forero Vargas</cp:lastModifiedBy>
  <cp:revision>77</cp:revision>
  <dcterms:created xsi:type="dcterms:W3CDTF">2024-04-16T14:47:04Z</dcterms:created>
  <dcterms:modified xsi:type="dcterms:W3CDTF">2024-08-02T01:55:55Z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0x0101005A36918DEDA39D40B86952B93DC3C6EB</vt:lpwstr>
  </property>
  <property fmtid="{D5CDD505-2E9C-101B-9397-08002B2CF9AE}" pid="3" name="MediaServiceImageTags">
    <vt:lpwstr/>
  </property>
</Properties>
</file>