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48" r:id="rId4"/>
    <p:sldMasterId id="2147483742" r:id="rId5"/>
  </p:sldMasterIdLst>
  <p:notesMasterIdLst>
    <p:notesMasterId r:id="rId24"/>
  </p:notesMasterIdLst>
  <p:handoutMasterIdLst>
    <p:handoutMasterId r:id="rId25"/>
  </p:handoutMasterIdLst>
  <p:sldIdLst>
    <p:sldId id="256" r:id="rId6"/>
    <p:sldId id="299" r:id="rId7"/>
    <p:sldId id="349" r:id="rId8"/>
    <p:sldId id="350" r:id="rId9"/>
    <p:sldId id="348" r:id="rId10"/>
    <p:sldId id="3035" r:id="rId11"/>
    <p:sldId id="266" r:id="rId12"/>
    <p:sldId id="317" r:id="rId13"/>
    <p:sldId id="362" r:id="rId14"/>
    <p:sldId id="354" r:id="rId15"/>
    <p:sldId id="355" r:id="rId16"/>
    <p:sldId id="356" r:id="rId17"/>
    <p:sldId id="357" r:id="rId18"/>
    <p:sldId id="261" r:id="rId19"/>
    <p:sldId id="360" r:id="rId20"/>
    <p:sldId id="359" r:id="rId21"/>
    <p:sldId id="361" r:id="rId22"/>
    <p:sldId id="290" r:id="rId23"/>
  </p:sldIdLst>
  <p:sldSz cx="12192000" cy="6858000"/>
  <p:notesSz cx="6858000" cy="9144000"/>
  <p:embeddedFontLst>
    <p:embeddedFont>
      <p:font typeface="Century Gothic" panose="020B0502020202020204" pitchFamily="34" charset="0"/>
      <p:regular r:id="rId26"/>
      <p:bold r:id="rId27"/>
      <p:italic r:id="rId28"/>
      <p:boldItalic r:id="rId29"/>
    </p:embeddedFont>
    <p:embeddedFont>
      <p:font typeface="Instrument Sans" panose="020B0604020202020204" charset="0"/>
      <p:regular r:id="rId30"/>
      <p:bold r:id="rId31"/>
      <p:italic r:id="rId32"/>
      <p:boldItalic r:id="rId33"/>
    </p:embeddedFont>
    <p:embeddedFont>
      <p:font typeface="Outfit" charset="0"/>
      <p:regular r:id="rId34"/>
      <p:bold r:id="rId35"/>
    </p:embeddedFont>
    <p:embeddedFont>
      <p:font typeface="Poppins" panose="00000500000000000000" pitchFamily="2" charset="0"/>
      <p:regular r:id="rId36"/>
      <p:bold r:id="rId37"/>
      <p:italic r:id="rId38"/>
      <p:boldItalic r:id="rId39"/>
    </p:embeddedFont>
    <p:embeddedFont>
      <p:font typeface="Raleway" pitchFamily="2" charset="0"/>
      <p:regular r:id="rId40"/>
      <p:bold r:id="rId41"/>
      <p:italic r:id="rId42"/>
      <p:boldItalic r:id="rId43"/>
    </p:embeddedFont>
    <p:embeddedFont>
      <p:font typeface="Tahoma" panose="020B0604030504040204" pitchFamily="34" charset="0"/>
      <p:regular r:id="rId44"/>
      <p:bold r:id="rId45"/>
    </p:embeddedFont>
    <p:embeddedFont>
      <p:font typeface="Verdana" panose="020B0604030504040204" pitchFamily="34" charset="0"/>
      <p:regular r:id="rId46"/>
      <p:bold r:id="rId47"/>
      <p:italic r:id="rId48"/>
      <p:boldItalic r:id="rId49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5CB"/>
    <a:srgbClr val="38DAE0"/>
    <a:srgbClr val="003761"/>
    <a:srgbClr val="01263D"/>
    <a:srgbClr val="014464"/>
    <a:srgbClr val="00B5CC"/>
    <a:srgbClr val="006A92"/>
    <a:srgbClr val="FFFFFF"/>
    <a:srgbClr val="DEFFF8"/>
    <a:srgbClr val="95F8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99F0591-3D23-1FA4-780F-D3C06A1F2379}" v="69" dt="2024-08-01T23:23:48.390"/>
    <p1510:client id="{728EA3AB-5788-FC6C-6ADC-5605E820D28B}" v="82" dt="2024-08-02T01:02:26.796"/>
    <p1510:client id="{D46C3453-11E2-03C6-44BC-90C9A1586335}" v="7" dt="2024-08-02T06:58:53.543"/>
    <p1510:client id="{F58CA2CD-CC66-D399-26FE-571F3498624C}" v="3" dt="2024-08-01T23:42:07.97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Estilo claro 2 - Acento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Estilo claro 1 - Acent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21" Type="http://schemas.openxmlformats.org/officeDocument/2006/relationships/slide" Target="slides/slide16.xml"/><Relationship Id="rId34" Type="http://schemas.openxmlformats.org/officeDocument/2006/relationships/font" Target="fonts/font9.fntdata"/><Relationship Id="rId42" Type="http://schemas.openxmlformats.org/officeDocument/2006/relationships/font" Target="fonts/font17.fntdata"/><Relationship Id="rId47" Type="http://schemas.openxmlformats.org/officeDocument/2006/relationships/font" Target="fonts/font22.fntdata"/><Relationship Id="rId50" Type="http://schemas.openxmlformats.org/officeDocument/2006/relationships/presProps" Target="presProps.xml"/><Relationship Id="rId55" Type="http://schemas.microsoft.com/office/2015/10/relationships/revisionInfo" Target="revisionInfo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font" Target="fonts/font4.fntdata"/><Relationship Id="rId11" Type="http://schemas.openxmlformats.org/officeDocument/2006/relationships/slide" Target="slides/slide6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schemas.openxmlformats.org/officeDocument/2006/relationships/font" Target="fonts/font20.fntdata"/><Relationship Id="rId53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6.fntdata"/><Relationship Id="rId44" Type="http://schemas.openxmlformats.org/officeDocument/2006/relationships/font" Target="fonts/font19.fntdata"/><Relationship Id="rId52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font" Target="fonts/font18.fntdata"/><Relationship Id="rId48" Type="http://schemas.openxmlformats.org/officeDocument/2006/relationships/font" Target="fonts/font23.fntdata"/><Relationship Id="rId8" Type="http://schemas.openxmlformats.org/officeDocument/2006/relationships/slide" Target="slides/slide3.xml"/><Relationship Id="rId51" Type="http://schemas.openxmlformats.org/officeDocument/2006/relationships/viewProps" Target="view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handoutMaster" Target="handoutMasters/handout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46" Type="http://schemas.openxmlformats.org/officeDocument/2006/relationships/font" Target="fonts/font21.fntdata"/><Relationship Id="rId20" Type="http://schemas.openxmlformats.org/officeDocument/2006/relationships/slide" Target="slides/slide15.xml"/><Relationship Id="rId41" Type="http://schemas.openxmlformats.org/officeDocument/2006/relationships/font" Target="fonts/font16.fntdata"/><Relationship Id="rId54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49" Type="http://schemas.openxmlformats.org/officeDocument/2006/relationships/font" Target="fonts/font24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ola Yadira Gibaja Cusi" userId="S::paola.gibaja@estela.com::f3575662-87c4-4041-911f-3ffe81db7be9" providerId="AD" clId="Web-{F58CA2CD-CC66-D399-26FE-571F3498624C}"/>
    <pc:docChg chg="addSld delSld modSld">
      <pc:chgData name="Paola Yadira Gibaja Cusi" userId="S::paola.gibaja@estela.com::f3575662-87c4-4041-911f-3ffe81db7be9" providerId="AD" clId="Web-{F58CA2CD-CC66-D399-26FE-571F3498624C}" dt="2024-08-01T23:42:07.973" v="2"/>
      <pc:docMkLst>
        <pc:docMk/>
      </pc:docMkLst>
      <pc:sldChg chg="del">
        <pc:chgData name="Paola Yadira Gibaja Cusi" userId="S::paola.gibaja@estela.com::f3575662-87c4-4041-911f-3ffe81db7be9" providerId="AD" clId="Web-{F58CA2CD-CC66-D399-26FE-571F3498624C}" dt="2024-08-01T23:41:44.628" v="1"/>
        <pc:sldMkLst>
          <pc:docMk/>
          <pc:sldMk cId="865582874" sldId="285"/>
        </pc:sldMkLst>
      </pc:sldChg>
      <pc:sldChg chg="delSp add">
        <pc:chgData name="Paola Yadira Gibaja Cusi" userId="S::paola.gibaja@estela.com::f3575662-87c4-4041-911f-3ffe81db7be9" providerId="AD" clId="Web-{F58CA2CD-CC66-D399-26FE-571F3498624C}" dt="2024-08-01T23:42:07.973" v="2"/>
        <pc:sldMkLst>
          <pc:docMk/>
          <pc:sldMk cId="2569967748" sldId="341"/>
        </pc:sldMkLst>
        <pc:picChg chg="del">
          <ac:chgData name="Paola Yadira Gibaja Cusi" userId="S::paola.gibaja@estela.com::f3575662-87c4-4041-911f-3ffe81db7be9" providerId="AD" clId="Web-{F58CA2CD-CC66-D399-26FE-571F3498624C}" dt="2024-08-01T23:42:07.973" v="2"/>
          <ac:picMkLst>
            <pc:docMk/>
            <pc:sldMk cId="2569967748" sldId="341"/>
            <ac:picMk id="19" creationId="{5E5F1996-1527-4932-E884-5CDDEEC2E3A3}"/>
          </ac:picMkLst>
        </pc:picChg>
      </pc:sldChg>
    </pc:docChg>
  </pc:docChgLst>
  <pc:docChgLst>
    <pc:chgData name="Melissa Gurdian" userId="S::melissa.gurdian@estela.com::f30cf7b4-e497-4345-9e25-402716406a1c" providerId="AD" clId="Web-{AD1F379F-75F1-3F5D-A08D-C2AC5BF4E658}"/>
    <pc:docChg chg="modSld">
      <pc:chgData name="Melissa Gurdian" userId="S::melissa.gurdian@estela.com::f30cf7b4-e497-4345-9e25-402716406a1c" providerId="AD" clId="Web-{AD1F379F-75F1-3F5D-A08D-C2AC5BF4E658}" dt="2024-07-30T21:57:10.551" v="1" actId="20577"/>
      <pc:docMkLst>
        <pc:docMk/>
      </pc:docMkLst>
      <pc:sldChg chg="modSp">
        <pc:chgData name="Melissa Gurdian" userId="S::melissa.gurdian@estela.com::f30cf7b4-e497-4345-9e25-402716406a1c" providerId="AD" clId="Web-{AD1F379F-75F1-3F5D-A08D-C2AC5BF4E658}" dt="2024-07-30T21:57:10.551" v="1" actId="20577"/>
        <pc:sldMkLst>
          <pc:docMk/>
          <pc:sldMk cId="1583515365" sldId="349"/>
        </pc:sldMkLst>
        <pc:spChg chg="mod">
          <ac:chgData name="Melissa Gurdian" userId="S::melissa.gurdian@estela.com::f30cf7b4-e497-4345-9e25-402716406a1c" providerId="AD" clId="Web-{AD1F379F-75F1-3F5D-A08D-C2AC5BF4E658}" dt="2024-07-30T21:57:10.551" v="1" actId="20577"/>
          <ac:spMkLst>
            <pc:docMk/>
            <pc:sldMk cId="1583515365" sldId="349"/>
            <ac:spMk id="6" creationId="{CED55575-231B-BECB-E6A1-CBAA52BF575C}"/>
          </ac:spMkLst>
        </pc:spChg>
      </pc:sldChg>
    </pc:docChg>
  </pc:docChgLst>
  <pc:docChgLst>
    <pc:chgData name="Paola Yadira Gibaja Cusi" userId="S::paola.gibaja@estela.com::f3575662-87c4-4041-911f-3ffe81db7be9" providerId="AD" clId="Web-{D46C3453-11E2-03C6-44BC-90C9A1586335}"/>
    <pc:docChg chg="modSld">
      <pc:chgData name="Paola Yadira Gibaja Cusi" userId="S::paola.gibaja@estela.com::f3575662-87c4-4041-911f-3ffe81db7be9" providerId="AD" clId="Web-{D46C3453-11E2-03C6-44BC-90C9A1586335}" dt="2024-08-02T06:58:51.871" v="5" actId="20577"/>
      <pc:docMkLst>
        <pc:docMk/>
      </pc:docMkLst>
      <pc:sldChg chg="modSp">
        <pc:chgData name="Paola Yadira Gibaja Cusi" userId="S::paola.gibaja@estela.com::f3575662-87c4-4041-911f-3ffe81db7be9" providerId="AD" clId="Web-{D46C3453-11E2-03C6-44BC-90C9A1586335}" dt="2024-08-02T06:58:51.871" v="5" actId="20577"/>
        <pc:sldMkLst>
          <pc:docMk/>
          <pc:sldMk cId="2406273178" sldId="256"/>
        </pc:sldMkLst>
        <pc:spChg chg="mod">
          <ac:chgData name="Paola Yadira Gibaja Cusi" userId="S::paola.gibaja@estela.com::f3575662-87c4-4041-911f-3ffe81db7be9" providerId="AD" clId="Web-{D46C3453-11E2-03C6-44BC-90C9A1586335}" dt="2024-08-02T06:58:51.871" v="5" actId="20577"/>
          <ac:spMkLst>
            <pc:docMk/>
            <pc:sldMk cId="2406273178" sldId="256"/>
            <ac:spMk id="2" creationId="{00000000-0000-0000-0000-000000000000}"/>
          </ac:spMkLst>
        </pc:spChg>
      </pc:sldChg>
    </pc:docChg>
  </pc:docChgLst>
  <pc:docChgLst>
    <pc:chgData name="Paola Yadira Gibaja Cusi" userId="S::paola.gibaja@estela.com::f3575662-87c4-4041-911f-3ffe81db7be9" providerId="AD" clId="Web-{728EA3AB-5788-FC6C-6ADC-5605E820D28B}"/>
    <pc:docChg chg="addSld delSld modSld">
      <pc:chgData name="Paola Yadira Gibaja Cusi" userId="S::paola.gibaja@estela.com::f3575662-87c4-4041-911f-3ffe81db7be9" providerId="AD" clId="Web-{728EA3AB-5788-FC6C-6ADC-5605E820D28B}" dt="2024-08-02T01:02:26.796" v="54"/>
      <pc:docMkLst>
        <pc:docMk/>
      </pc:docMkLst>
      <pc:sldChg chg="modSp del">
        <pc:chgData name="Paola Yadira Gibaja Cusi" userId="S::paola.gibaja@estela.com::f3575662-87c4-4041-911f-3ffe81db7be9" providerId="AD" clId="Web-{728EA3AB-5788-FC6C-6ADC-5605E820D28B}" dt="2024-08-02T01:02:26.796" v="54"/>
        <pc:sldMkLst>
          <pc:docMk/>
          <pc:sldMk cId="1548803772" sldId="309"/>
        </pc:sldMkLst>
        <pc:spChg chg="mod">
          <ac:chgData name="Paola Yadira Gibaja Cusi" userId="S::paola.gibaja@estela.com::f3575662-87c4-4041-911f-3ffe81db7be9" providerId="AD" clId="Web-{728EA3AB-5788-FC6C-6ADC-5605E820D28B}" dt="2024-08-02T00:54:14.978" v="43" actId="1076"/>
          <ac:spMkLst>
            <pc:docMk/>
            <pc:sldMk cId="1548803772" sldId="309"/>
            <ac:spMk id="65" creationId="{A0AC36A6-53DF-F8B3-F9FA-E2A9247D025A}"/>
          </ac:spMkLst>
        </pc:spChg>
        <pc:spChg chg="mod">
          <ac:chgData name="Paola Yadira Gibaja Cusi" userId="S::paola.gibaja@estela.com::f3575662-87c4-4041-911f-3ffe81db7be9" providerId="AD" clId="Web-{728EA3AB-5788-FC6C-6ADC-5605E820D28B}" dt="2024-08-02T00:54:15.010" v="44" actId="1076"/>
          <ac:spMkLst>
            <pc:docMk/>
            <pc:sldMk cId="1548803772" sldId="309"/>
            <ac:spMk id="66" creationId="{565E8AB1-53AE-3D78-AE65-FBCE7B155DD9}"/>
          </ac:spMkLst>
        </pc:spChg>
        <pc:spChg chg="mod">
          <ac:chgData name="Paola Yadira Gibaja Cusi" userId="S::paola.gibaja@estela.com::f3575662-87c4-4041-911f-3ffe81db7be9" providerId="AD" clId="Web-{728EA3AB-5788-FC6C-6ADC-5605E820D28B}" dt="2024-08-02T00:54:18.791" v="45" actId="1076"/>
          <ac:spMkLst>
            <pc:docMk/>
            <pc:sldMk cId="1548803772" sldId="309"/>
            <ac:spMk id="68" creationId="{64F108D2-538B-9982-7682-E032520C2002}"/>
          </ac:spMkLst>
        </pc:spChg>
        <pc:spChg chg="mod">
          <ac:chgData name="Paola Yadira Gibaja Cusi" userId="S::paola.gibaja@estela.com::f3575662-87c4-4041-911f-3ffe81db7be9" providerId="AD" clId="Web-{728EA3AB-5788-FC6C-6ADC-5605E820D28B}" dt="2024-08-02T00:54:18.807" v="46" actId="1076"/>
          <ac:spMkLst>
            <pc:docMk/>
            <pc:sldMk cId="1548803772" sldId="309"/>
            <ac:spMk id="69" creationId="{9FC5231A-7747-E6A7-90C0-8DD7CC06E821}"/>
          </ac:spMkLst>
        </pc:spChg>
        <pc:spChg chg="mod">
          <ac:chgData name="Paola Yadira Gibaja Cusi" userId="S::paola.gibaja@estela.com::f3575662-87c4-4041-911f-3ffe81db7be9" providerId="AD" clId="Web-{728EA3AB-5788-FC6C-6ADC-5605E820D28B}" dt="2024-08-02T00:54:24.338" v="47" actId="1076"/>
          <ac:spMkLst>
            <pc:docMk/>
            <pc:sldMk cId="1548803772" sldId="309"/>
            <ac:spMk id="79" creationId="{95E5A3B7-6EC2-3687-9B58-8CB942AD74C5}"/>
          </ac:spMkLst>
        </pc:spChg>
        <pc:spChg chg="mod">
          <ac:chgData name="Paola Yadira Gibaja Cusi" userId="S::paola.gibaja@estela.com::f3575662-87c4-4041-911f-3ffe81db7be9" providerId="AD" clId="Web-{728EA3AB-5788-FC6C-6ADC-5605E820D28B}" dt="2024-08-02T00:54:24.369" v="48" actId="1076"/>
          <ac:spMkLst>
            <pc:docMk/>
            <pc:sldMk cId="1548803772" sldId="309"/>
            <ac:spMk id="80" creationId="{45933C8B-5400-8D75-E3D4-E2FEF1B729E9}"/>
          </ac:spMkLst>
        </pc:spChg>
        <pc:spChg chg="mod">
          <ac:chgData name="Paola Yadira Gibaja Cusi" userId="S::paola.gibaja@estela.com::f3575662-87c4-4041-911f-3ffe81db7be9" providerId="AD" clId="Web-{728EA3AB-5788-FC6C-6ADC-5605E820D28B}" dt="2024-08-02T00:54:30.885" v="51" actId="1076"/>
          <ac:spMkLst>
            <pc:docMk/>
            <pc:sldMk cId="1548803772" sldId="309"/>
            <ac:spMk id="81" creationId="{3F160B4B-F53C-D6DE-84E2-B8DE0214069D}"/>
          </ac:spMkLst>
        </pc:spChg>
        <pc:spChg chg="mod">
          <ac:chgData name="Paola Yadira Gibaja Cusi" userId="S::paola.gibaja@estela.com::f3575662-87c4-4041-911f-3ffe81db7be9" providerId="AD" clId="Web-{728EA3AB-5788-FC6C-6ADC-5605E820D28B}" dt="2024-08-02T00:54:30.916" v="52" actId="1076"/>
          <ac:spMkLst>
            <pc:docMk/>
            <pc:sldMk cId="1548803772" sldId="309"/>
            <ac:spMk id="82" creationId="{BEFFDB95-4904-240B-8BAC-350232A9F930}"/>
          </ac:spMkLst>
        </pc:spChg>
      </pc:sldChg>
      <pc:sldChg chg="del">
        <pc:chgData name="Paola Yadira Gibaja Cusi" userId="S::paola.gibaja@estela.com::f3575662-87c4-4041-911f-3ffe81db7be9" providerId="AD" clId="Web-{728EA3AB-5788-FC6C-6ADC-5605E820D28B}" dt="2024-08-02T00:46:51.991" v="2"/>
        <pc:sldMkLst>
          <pc:docMk/>
          <pc:sldMk cId="2569967748" sldId="341"/>
        </pc:sldMkLst>
      </pc:sldChg>
      <pc:sldChg chg="delSp add">
        <pc:chgData name="Paola Yadira Gibaja Cusi" userId="S::paola.gibaja@estela.com::f3575662-87c4-4041-911f-3ffe81db7be9" providerId="AD" clId="Web-{728EA3AB-5788-FC6C-6ADC-5605E820D28B}" dt="2024-08-02T00:46:07.114" v="1"/>
        <pc:sldMkLst>
          <pc:docMk/>
          <pc:sldMk cId="190973763" sldId="362"/>
        </pc:sldMkLst>
        <pc:picChg chg="del">
          <ac:chgData name="Paola Yadira Gibaja Cusi" userId="S::paola.gibaja@estela.com::f3575662-87c4-4041-911f-3ffe81db7be9" providerId="AD" clId="Web-{728EA3AB-5788-FC6C-6ADC-5605E820D28B}" dt="2024-08-02T00:46:07.114" v="1"/>
          <ac:picMkLst>
            <pc:docMk/>
            <pc:sldMk cId="190973763" sldId="362"/>
            <ac:picMk id="19" creationId="{5E5F1996-1527-4932-E884-5CDDEEC2E3A3}"/>
          </ac:picMkLst>
        </pc:picChg>
      </pc:sldChg>
      <pc:sldChg chg="add">
        <pc:chgData name="Paola Yadira Gibaja Cusi" userId="S::paola.gibaja@estela.com::f3575662-87c4-4041-911f-3ffe81db7be9" providerId="AD" clId="Web-{728EA3AB-5788-FC6C-6ADC-5605E820D28B}" dt="2024-08-02T01:02:19.436" v="53"/>
        <pc:sldMkLst>
          <pc:docMk/>
          <pc:sldMk cId="2411332587" sldId="3035"/>
        </pc:sldMkLst>
      </pc:sldChg>
      <pc:sldMasterChg chg="addSldLayout">
        <pc:chgData name="Paola Yadira Gibaja Cusi" userId="S::paola.gibaja@estela.com::f3575662-87c4-4041-911f-3ffe81db7be9" providerId="AD" clId="Web-{728EA3AB-5788-FC6C-6ADC-5605E820D28B}" dt="2024-08-02T01:02:19.436" v="53"/>
        <pc:sldMasterMkLst>
          <pc:docMk/>
          <pc:sldMasterMk cId="2933118997" sldId="2147483648"/>
        </pc:sldMasterMkLst>
        <pc:sldLayoutChg chg="add">
          <pc:chgData name="Paola Yadira Gibaja Cusi" userId="S::paola.gibaja@estela.com::f3575662-87c4-4041-911f-3ffe81db7be9" providerId="AD" clId="Web-{728EA3AB-5788-FC6C-6ADC-5605E820D28B}" dt="2024-08-02T01:02:19.436" v="53"/>
          <pc:sldLayoutMkLst>
            <pc:docMk/>
            <pc:sldMasterMk cId="2933118997" sldId="2147483648"/>
            <pc:sldLayoutMk cId="800621328" sldId="2147483832"/>
          </pc:sldLayoutMkLst>
        </pc:sldLayoutChg>
        <pc:sldLayoutChg chg="add">
          <pc:chgData name="Paola Yadira Gibaja Cusi" userId="S::paola.gibaja@estela.com::f3575662-87c4-4041-911f-3ffe81db7be9" providerId="AD" clId="Web-{728EA3AB-5788-FC6C-6ADC-5605E820D28B}" dt="2024-08-02T01:02:19.436" v="53"/>
          <pc:sldLayoutMkLst>
            <pc:docMk/>
            <pc:sldMasterMk cId="2933118997" sldId="2147483648"/>
            <pc:sldLayoutMk cId="2688551323" sldId="2147483833"/>
          </pc:sldLayoutMkLst>
        </pc:sldLayoutChg>
      </pc:sldMasterChg>
    </pc:docChg>
  </pc:docChgLst>
  <pc:docChgLst>
    <pc:chgData name="Paola Yadira Gibaja Cusi" userId="S::paola.gibaja@estela.com::f3575662-87c4-4041-911f-3ffe81db7be9" providerId="AD" clId="Web-{299F0591-3D23-1FA4-780F-D3C06A1F2379}"/>
    <pc:docChg chg="addSld delSld modSld">
      <pc:chgData name="Paola Yadira Gibaja Cusi" userId="S::paola.gibaja@estela.com::f3575662-87c4-4041-911f-3ffe81db7be9" providerId="AD" clId="Web-{299F0591-3D23-1FA4-780F-D3C06A1F2379}" dt="2024-08-01T23:23:48.390" v="65" actId="1076"/>
      <pc:docMkLst>
        <pc:docMk/>
      </pc:docMkLst>
      <pc:sldChg chg="add">
        <pc:chgData name="Paola Yadira Gibaja Cusi" userId="S::paola.gibaja@estela.com::f3575662-87c4-4041-911f-3ffe81db7be9" providerId="AD" clId="Web-{299F0591-3D23-1FA4-780F-D3C06A1F2379}" dt="2024-08-01T23:11:07.104" v="2"/>
        <pc:sldMkLst>
          <pc:docMk/>
          <pc:sldMk cId="0" sldId="266"/>
        </pc:sldMkLst>
      </pc:sldChg>
      <pc:sldChg chg="add">
        <pc:chgData name="Paola Yadira Gibaja Cusi" userId="S::paola.gibaja@estela.com::f3575662-87c4-4041-911f-3ffe81db7be9" providerId="AD" clId="Web-{299F0591-3D23-1FA4-780F-D3C06A1F2379}" dt="2024-08-01T23:20:03.993" v="7"/>
        <pc:sldMkLst>
          <pc:docMk/>
          <pc:sldMk cId="865582874" sldId="285"/>
        </pc:sldMkLst>
      </pc:sldChg>
      <pc:sldChg chg="modSp">
        <pc:chgData name="Paola Yadira Gibaja Cusi" userId="S::paola.gibaja@estela.com::f3575662-87c4-4041-911f-3ffe81db7be9" providerId="AD" clId="Web-{299F0591-3D23-1FA4-780F-D3C06A1F2379}" dt="2024-08-01T23:23:48.390" v="65" actId="1076"/>
        <pc:sldMkLst>
          <pc:docMk/>
          <pc:sldMk cId="4152896682" sldId="299"/>
        </pc:sldMkLst>
        <pc:spChg chg="mod">
          <ac:chgData name="Paola Yadira Gibaja Cusi" userId="S::paola.gibaja@estela.com::f3575662-87c4-4041-911f-3ffe81db7be9" providerId="AD" clId="Web-{299F0591-3D23-1FA4-780F-D3C06A1F2379}" dt="2024-08-01T23:23:48.390" v="65" actId="1076"/>
          <ac:spMkLst>
            <pc:docMk/>
            <pc:sldMk cId="4152896682" sldId="299"/>
            <ac:spMk id="8" creationId="{1A1E4136-7599-331C-7F80-4F86FEAE0672}"/>
          </ac:spMkLst>
        </pc:spChg>
        <pc:spChg chg="mod">
          <ac:chgData name="Paola Yadira Gibaja Cusi" userId="S::paola.gibaja@estela.com::f3575662-87c4-4041-911f-3ffe81db7be9" providerId="AD" clId="Web-{299F0591-3D23-1FA4-780F-D3C06A1F2379}" dt="2024-08-01T23:23:48.374" v="64" actId="1076"/>
          <ac:spMkLst>
            <pc:docMk/>
            <pc:sldMk cId="4152896682" sldId="299"/>
            <ac:spMk id="10" creationId="{F7B75F9E-D41E-3276-89F5-9789D3D41E3B}"/>
          </ac:spMkLst>
        </pc:spChg>
      </pc:sldChg>
      <pc:sldChg chg="add">
        <pc:chgData name="Paola Yadira Gibaja Cusi" userId="S::paola.gibaja@estela.com::f3575662-87c4-4041-911f-3ffe81db7be9" providerId="AD" clId="Web-{299F0591-3D23-1FA4-780F-D3C06A1F2379}" dt="2024-08-01T23:11:07.089" v="1"/>
        <pc:sldMkLst>
          <pc:docMk/>
          <pc:sldMk cId="1548803772" sldId="309"/>
        </pc:sldMkLst>
      </pc:sldChg>
      <pc:sldChg chg="add">
        <pc:chgData name="Paola Yadira Gibaja Cusi" userId="S::paola.gibaja@estela.com::f3575662-87c4-4041-911f-3ffe81db7be9" providerId="AD" clId="Web-{299F0591-3D23-1FA4-780F-D3C06A1F2379}" dt="2024-08-01T23:11:07.182" v="3"/>
        <pc:sldMkLst>
          <pc:docMk/>
          <pc:sldMk cId="3950038017" sldId="317"/>
        </pc:sldMkLst>
      </pc:sldChg>
      <pc:sldChg chg="add">
        <pc:chgData name="Paola Yadira Gibaja Cusi" userId="S::paola.gibaja@estela.com::f3575662-87c4-4041-911f-3ffe81db7be9" providerId="AD" clId="Web-{299F0591-3D23-1FA4-780F-D3C06A1F2379}" dt="2024-08-01T23:11:07.057" v="0"/>
        <pc:sldMkLst>
          <pc:docMk/>
          <pc:sldMk cId="3317985903" sldId="348"/>
        </pc:sldMkLst>
      </pc:sldChg>
      <pc:sldChg chg="add del">
        <pc:chgData name="Paola Yadira Gibaja Cusi" userId="S::paola.gibaja@estela.com::f3575662-87c4-4041-911f-3ffe81db7be9" providerId="AD" clId="Web-{299F0591-3D23-1FA4-780F-D3C06A1F2379}" dt="2024-08-01T23:13:39.171" v="6"/>
        <pc:sldMkLst>
          <pc:docMk/>
          <pc:sldMk cId="355527642" sldId="350"/>
        </pc:sldMkLst>
      </pc:sldChg>
      <pc:sldChg chg="add">
        <pc:chgData name="Paola Yadira Gibaja Cusi" userId="S::paola.gibaja@estela.com::f3575662-87c4-4041-911f-3ffe81db7be9" providerId="AD" clId="Web-{299F0591-3D23-1FA4-780F-D3C06A1F2379}" dt="2024-08-01T23:11:26.761" v="4"/>
        <pc:sldMkLst>
          <pc:docMk/>
          <pc:sldMk cId="850263897" sldId="361"/>
        </pc:sldMkLst>
      </pc:sldChg>
      <pc:sldMasterChg chg="addSldLayout">
        <pc:chgData name="Paola Yadira Gibaja Cusi" userId="S::paola.gibaja@estela.com::f3575662-87c4-4041-911f-3ffe81db7be9" providerId="AD" clId="Web-{299F0591-3D23-1FA4-780F-D3C06A1F2379}" dt="2024-08-01T23:11:07.089" v="1"/>
        <pc:sldMasterMkLst>
          <pc:docMk/>
          <pc:sldMasterMk cId="2933118997" sldId="2147483648"/>
        </pc:sldMasterMkLst>
        <pc:sldLayoutChg chg="add">
          <pc:chgData name="Paola Yadira Gibaja Cusi" userId="S::paola.gibaja@estela.com::f3575662-87c4-4041-911f-3ffe81db7be9" providerId="AD" clId="Web-{299F0591-3D23-1FA4-780F-D3C06A1F2379}" dt="2024-08-01T23:11:07.057" v="0"/>
          <pc:sldLayoutMkLst>
            <pc:docMk/>
            <pc:sldMasterMk cId="2933118997" sldId="2147483648"/>
            <pc:sldLayoutMk cId="3512158225" sldId="2147483680"/>
          </pc:sldLayoutMkLst>
        </pc:sldLayoutChg>
        <pc:sldLayoutChg chg="add">
          <pc:chgData name="Paola Yadira Gibaja Cusi" userId="S::paola.gibaja@estela.com::f3575662-87c4-4041-911f-3ffe81db7be9" providerId="AD" clId="Web-{299F0591-3D23-1FA4-780F-D3C06A1F2379}" dt="2024-08-01T23:11:07.089" v="1"/>
          <pc:sldLayoutMkLst>
            <pc:docMk/>
            <pc:sldMasterMk cId="2933118997" sldId="2147483648"/>
            <pc:sldLayoutMk cId="3630320934" sldId="2147483681"/>
          </pc:sldLayoutMkLst>
        </pc:sldLayoutChg>
      </pc:sldMaster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2FB5ADE-209A-774B-A947-69FF9B056E5B}" type="doc">
      <dgm:prSet loTypeId="urn:microsoft.com/office/officeart/2005/8/layout/chevron1" loCatId="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s-MX"/>
        </a:p>
      </dgm:t>
    </dgm:pt>
    <dgm:pt modelId="{C136AFA2-A2C8-904A-8AC0-2DF47309F5B5}">
      <dgm:prSet phldrT="[Texto]" custT="1"/>
      <dgm:spPr>
        <a:solidFill>
          <a:srgbClr val="014464"/>
        </a:solidFill>
        <a:ln>
          <a:noFill/>
        </a:ln>
        <a:effectLst>
          <a:outerShdw blurRad="165100" dist="114300" dir="9720000" algn="ctr" rotWithShape="0">
            <a:srgbClr val="000000">
              <a:alpha val="33000"/>
            </a:srgbClr>
          </a:outerShdw>
        </a:effectLst>
      </dgm:spPr>
      <dgm:t>
        <a:bodyPr/>
        <a:lstStyle/>
        <a:p>
          <a:r>
            <a:rPr lang="es-MX" sz="3600" b="1">
              <a:solidFill>
                <a:schemeClr val="bg1"/>
              </a:solidFill>
              <a:latin typeface="Outfit" pitchFamily="2" charset="0"/>
            </a:rPr>
            <a:t>Mobile</a:t>
          </a:r>
        </a:p>
      </dgm:t>
    </dgm:pt>
    <dgm:pt modelId="{9D991C62-75F0-2040-95FE-0BCE92440A98}" type="parTrans" cxnId="{AE63A081-D4A6-994B-9775-95104D1B3F1E}">
      <dgm:prSet/>
      <dgm:spPr/>
      <dgm:t>
        <a:bodyPr/>
        <a:lstStyle/>
        <a:p>
          <a:endParaRPr lang="es-MX" sz="3600" b="1">
            <a:latin typeface="Outfit" pitchFamily="2" charset="0"/>
          </a:endParaRPr>
        </a:p>
      </dgm:t>
    </dgm:pt>
    <dgm:pt modelId="{7410806B-C635-7041-9899-7EFBAECFDF70}" type="sibTrans" cxnId="{AE63A081-D4A6-994B-9775-95104D1B3F1E}">
      <dgm:prSet/>
      <dgm:spPr/>
      <dgm:t>
        <a:bodyPr/>
        <a:lstStyle/>
        <a:p>
          <a:endParaRPr lang="es-MX" sz="3600" b="1">
            <a:latin typeface="Outfit" pitchFamily="2" charset="0"/>
          </a:endParaRPr>
        </a:p>
      </dgm:t>
    </dgm:pt>
    <dgm:pt modelId="{9987CDB4-79DA-044C-B48F-FA20AC4C77EF}">
      <dgm:prSet phldrT="[Texto]" custT="1"/>
      <dgm:spPr>
        <a:solidFill>
          <a:schemeClr val="accent3"/>
        </a:solidFill>
        <a:ln>
          <a:noFill/>
        </a:ln>
        <a:effectLst>
          <a:outerShdw blurRad="165100" dist="114300" dir="9720000" algn="ctr" rotWithShape="0">
            <a:srgbClr val="000000">
              <a:alpha val="33000"/>
            </a:srgbClr>
          </a:outerShdw>
        </a:effectLst>
      </dgm:spPr>
      <dgm:t>
        <a:bodyPr/>
        <a:lstStyle/>
        <a:p>
          <a:r>
            <a:rPr lang="es-MX" sz="3600" b="1">
              <a:latin typeface="Outfit" pitchFamily="2" charset="0"/>
            </a:rPr>
            <a:t>Offline</a:t>
          </a:r>
        </a:p>
      </dgm:t>
    </dgm:pt>
    <dgm:pt modelId="{0022E243-CCDA-7B43-A9FC-705AB74A51AE}" type="parTrans" cxnId="{5E3A2C6E-903E-D049-8CBD-6E74D6C62572}">
      <dgm:prSet/>
      <dgm:spPr/>
      <dgm:t>
        <a:bodyPr/>
        <a:lstStyle/>
        <a:p>
          <a:endParaRPr lang="es-MX" sz="3600" b="1">
            <a:latin typeface="Outfit" pitchFamily="2" charset="0"/>
          </a:endParaRPr>
        </a:p>
      </dgm:t>
    </dgm:pt>
    <dgm:pt modelId="{87505FF9-0A8A-9D4E-8319-294057A8FEF3}" type="sibTrans" cxnId="{5E3A2C6E-903E-D049-8CBD-6E74D6C62572}">
      <dgm:prSet/>
      <dgm:spPr/>
      <dgm:t>
        <a:bodyPr/>
        <a:lstStyle/>
        <a:p>
          <a:endParaRPr lang="es-MX" sz="3600" b="1">
            <a:latin typeface="Outfit" pitchFamily="2" charset="0"/>
          </a:endParaRPr>
        </a:p>
      </dgm:t>
    </dgm:pt>
    <dgm:pt modelId="{DE7B8B1C-4C6F-C340-A5F7-B9A83AB89BE9}">
      <dgm:prSet custT="1"/>
      <dgm:spPr>
        <a:solidFill>
          <a:schemeClr val="accent3">
            <a:lumMod val="40000"/>
            <a:lumOff val="60000"/>
          </a:schemeClr>
        </a:solidFill>
        <a:ln>
          <a:noFill/>
        </a:ln>
        <a:effectLst>
          <a:outerShdw blurRad="165100" dist="114300" dir="9720000" algn="ctr" rotWithShape="0">
            <a:srgbClr val="000000">
              <a:alpha val="33000"/>
            </a:srgbClr>
          </a:outerShdw>
        </a:effectLst>
      </dgm:spPr>
      <dgm:t>
        <a:bodyPr/>
        <a:lstStyle/>
        <a:p>
          <a:r>
            <a:rPr lang="es-MX" sz="3600" b="1">
              <a:solidFill>
                <a:srgbClr val="014464"/>
              </a:solidFill>
              <a:latin typeface="Outfit" pitchFamily="2" charset="0"/>
            </a:rPr>
            <a:t>POS</a:t>
          </a:r>
        </a:p>
      </dgm:t>
    </dgm:pt>
    <dgm:pt modelId="{F0EE095A-1CD5-0945-9126-17209D256747}" type="parTrans" cxnId="{7C6FDB93-BE2A-C44F-ACD4-E04F4AB1B071}">
      <dgm:prSet/>
      <dgm:spPr/>
      <dgm:t>
        <a:bodyPr/>
        <a:lstStyle/>
        <a:p>
          <a:endParaRPr lang="es-MX" sz="3600" b="1">
            <a:latin typeface="Outfit" pitchFamily="2" charset="0"/>
          </a:endParaRPr>
        </a:p>
      </dgm:t>
    </dgm:pt>
    <dgm:pt modelId="{CEA7DBDD-A53C-BF48-9DF0-6B3692AC6A07}" type="sibTrans" cxnId="{7C6FDB93-BE2A-C44F-ACD4-E04F4AB1B071}">
      <dgm:prSet/>
      <dgm:spPr/>
      <dgm:t>
        <a:bodyPr/>
        <a:lstStyle/>
        <a:p>
          <a:endParaRPr lang="es-MX" sz="3600" b="1">
            <a:latin typeface="Outfit" pitchFamily="2" charset="0"/>
          </a:endParaRPr>
        </a:p>
      </dgm:t>
    </dgm:pt>
    <dgm:pt modelId="{708E0D46-BE54-CA47-9522-77BDB4222689}" type="pres">
      <dgm:prSet presAssocID="{D2FB5ADE-209A-774B-A947-69FF9B056E5B}" presName="Name0" presStyleCnt="0">
        <dgm:presLayoutVars>
          <dgm:dir/>
          <dgm:animLvl val="lvl"/>
          <dgm:resizeHandles val="exact"/>
        </dgm:presLayoutVars>
      </dgm:prSet>
      <dgm:spPr/>
    </dgm:pt>
    <dgm:pt modelId="{508C982B-56A9-42FF-975C-6046C22B0762}" type="pres">
      <dgm:prSet presAssocID="{C136AFA2-A2C8-904A-8AC0-2DF47309F5B5}" presName="parTxOnly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A24F1ACB-E20B-4C2B-9965-A46085E93346}" type="pres">
      <dgm:prSet presAssocID="{7410806B-C635-7041-9899-7EFBAECFDF70}" presName="parTxOnlySpace" presStyleCnt="0"/>
      <dgm:spPr/>
    </dgm:pt>
    <dgm:pt modelId="{C0241DFA-CE8B-4D81-A0E6-449C33A48DA8}" type="pres">
      <dgm:prSet presAssocID="{9987CDB4-79DA-044C-B48F-FA20AC4C77EF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032787A7-1A9C-4FBF-A455-66A58D6DE408}" type="pres">
      <dgm:prSet presAssocID="{87505FF9-0A8A-9D4E-8319-294057A8FEF3}" presName="parTxOnlySpace" presStyleCnt="0"/>
      <dgm:spPr/>
    </dgm:pt>
    <dgm:pt modelId="{1F103EC2-743B-4F2B-98EA-9770627C67C5}" type="pres">
      <dgm:prSet presAssocID="{DE7B8B1C-4C6F-C340-A5F7-B9A83AB89BE9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CB43FC43-AA15-45A4-9146-6297F562B05A}" type="presOf" srcId="{9987CDB4-79DA-044C-B48F-FA20AC4C77EF}" destId="{C0241DFA-CE8B-4D81-A0E6-449C33A48DA8}" srcOrd="0" destOrd="0" presId="urn:microsoft.com/office/officeart/2005/8/layout/chevron1"/>
    <dgm:cxn modelId="{5E3A2C6E-903E-D049-8CBD-6E74D6C62572}" srcId="{D2FB5ADE-209A-774B-A947-69FF9B056E5B}" destId="{9987CDB4-79DA-044C-B48F-FA20AC4C77EF}" srcOrd="1" destOrd="0" parTransId="{0022E243-CCDA-7B43-A9FC-705AB74A51AE}" sibTransId="{87505FF9-0A8A-9D4E-8319-294057A8FEF3}"/>
    <dgm:cxn modelId="{AE63A081-D4A6-994B-9775-95104D1B3F1E}" srcId="{D2FB5ADE-209A-774B-A947-69FF9B056E5B}" destId="{C136AFA2-A2C8-904A-8AC0-2DF47309F5B5}" srcOrd="0" destOrd="0" parTransId="{9D991C62-75F0-2040-95FE-0BCE92440A98}" sibTransId="{7410806B-C635-7041-9899-7EFBAECFDF70}"/>
    <dgm:cxn modelId="{0C25E385-53EF-431B-9F18-4A9FC760FBE1}" type="presOf" srcId="{DE7B8B1C-4C6F-C340-A5F7-B9A83AB89BE9}" destId="{1F103EC2-743B-4F2B-98EA-9770627C67C5}" srcOrd="0" destOrd="0" presId="urn:microsoft.com/office/officeart/2005/8/layout/chevron1"/>
    <dgm:cxn modelId="{7C6FDB93-BE2A-C44F-ACD4-E04F4AB1B071}" srcId="{D2FB5ADE-209A-774B-A947-69FF9B056E5B}" destId="{DE7B8B1C-4C6F-C340-A5F7-B9A83AB89BE9}" srcOrd="2" destOrd="0" parTransId="{F0EE095A-1CD5-0945-9126-17209D256747}" sibTransId="{CEA7DBDD-A53C-BF48-9DF0-6B3692AC6A07}"/>
    <dgm:cxn modelId="{7361D59B-7E1A-BA41-8BA7-9F7B58D7B118}" type="presOf" srcId="{D2FB5ADE-209A-774B-A947-69FF9B056E5B}" destId="{708E0D46-BE54-CA47-9522-77BDB4222689}" srcOrd="0" destOrd="0" presId="urn:microsoft.com/office/officeart/2005/8/layout/chevron1"/>
    <dgm:cxn modelId="{14E91ED4-61BB-4793-A5B4-E20E05DA31DB}" type="presOf" srcId="{C136AFA2-A2C8-904A-8AC0-2DF47309F5B5}" destId="{508C982B-56A9-42FF-975C-6046C22B0762}" srcOrd="0" destOrd="0" presId="urn:microsoft.com/office/officeart/2005/8/layout/chevron1"/>
    <dgm:cxn modelId="{38713BD1-80AD-46FD-A3B7-D33429A8CAC4}" type="presParOf" srcId="{708E0D46-BE54-CA47-9522-77BDB4222689}" destId="{508C982B-56A9-42FF-975C-6046C22B0762}" srcOrd="0" destOrd="0" presId="urn:microsoft.com/office/officeart/2005/8/layout/chevron1"/>
    <dgm:cxn modelId="{D47CAD20-84CB-4452-B7E7-0106CB4D16F1}" type="presParOf" srcId="{708E0D46-BE54-CA47-9522-77BDB4222689}" destId="{A24F1ACB-E20B-4C2B-9965-A46085E93346}" srcOrd="1" destOrd="0" presId="urn:microsoft.com/office/officeart/2005/8/layout/chevron1"/>
    <dgm:cxn modelId="{940BAF9A-3432-4F9D-B4D3-1FDE0A0DE6AD}" type="presParOf" srcId="{708E0D46-BE54-CA47-9522-77BDB4222689}" destId="{C0241DFA-CE8B-4D81-A0E6-449C33A48DA8}" srcOrd="2" destOrd="0" presId="urn:microsoft.com/office/officeart/2005/8/layout/chevron1"/>
    <dgm:cxn modelId="{EF59A14B-A13A-498F-9C8C-094D8F4F50ED}" type="presParOf" srcId="{708E0D46-BE54-CA47-9522-77BDB4222689}" destId="{032787A7-1A9C-4FBF-A455-66A58D6DE408}" srcOrd="3" destOrd="0" presId="urn:microsoft.com/office/officeart/2005/8/layout/chevron1"/>
    <dgm:cxn modelId="{5B8E4952-F178-4639-BA59-181AD3DA5588}" type="presParOf" srcId="{708E0D46-BE54-CA47-9522-77BDB4222689}" destId="{1F103EC2-743B-4F2B-98EA-9770627C67C5}" srcOrd="4" destOrd="0" presId="urn:microsoft.com/office/officeart/2005/8/layout/chevron1"/>
  </dgm:cxnLst>
  <dgm:bg>
    <a:effectLst>
      <a:outerShdw blurRad="50800" dist="50800" algn="ctr" rotWithShape="0">
        <a:srgbClr val="000000">
          <a:alpha val="43137"/>
        </a:srgbClr>
      </a:outerShdw>
    </a:effectLst>
  </dgm:bg>
  <dgm:whole>
    <a:ln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6E9F7FB-0719-43F5-9EC9-93111995CF52}" type="doc">
      <dgm:prSet loTypeId="urn:microsoft.com/office/officeart/2005/8/layout/vList2" loCatId="list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s-PE"/>
        </a:p>
      </dgm:t>
    </dgm:pt>
    <dgm:pt modelId="{47FBCF7E-5014-483D-B2C1-2B67D4A4471B}">
      <dgm:prSet phldrT="[Texto]" custT="1"/>
      <dgm:spPr/>
      <dgm:t>
        <a:bodyPr/>
        <a:lstStyle/>
        <a:p>
          <a:r>
            <a:rPr lang="es-CL" sz="1600">
              <a:solidFill>
                <a:schemeClr val="accent4"/>
              </a:solidFill>
              <a:latin typeface="Outfit" pitchFamily="2" charset="0"/>
            </a:rPr>
            <a:t>SEM Contexto</a:t>
          </a:r>
          <a:endParaRPr lang="es-PE" sz="1600">
            <a:solidFill>
              <a:schemeClr val="accent4"/>
            </a:solidFill>
            <a:latin typeface="Outfit" pitchFamily="2" charset="0"/>
          </a:endParaRPr>
        </a:p>
      </dgm:t>
    </dgm:pt>
    <dgm:pt modelId="{79A51579-AAC0-4027-AFB2-50BF6291FDAC}" type="parTrans" cxnId="{20D4C53F-7B62-400B-9370-76A2745C1DA3}">
      <dgm:prSet/>
      <dgm:spPr/>
      <dgm:t>
        <a:bodyPr/>
        <a:lstStyle/>
        <a:p>
          <a:endParaRPr lang="es-PE"/>
        </a:p>
      </dgm:t>
    </dgm:pt>
    <dgm:pt modelId="{7EC0AC89-614F-45C4-A7CD-EC25D33A8E3F}" type="sibTrans" cxnId="{20D4C53F-7B62-400B-9370-76A2745C1DA3}">
      <dgm:prSet/>
      <dgm:spPr/>
      <dgm:t>
        <a:bodyPr/>
        <a:lstStyle/>
        <a:p>
          <a:endParaRPr lang="es-PE"/>
        </a:p>
      </dgm:t>
    </dgm:pt>
    <dgm:pt modelId="{C678AC34-B4EB-4913-834D-5CB1D67078E0}">
      <dgm:prSet phldrT="[Texto]" custT="1"/>
      <dgm:spPr/>
      <dgm:t>
        <a:bodyPr/>
        <a:lstStyle/>
        <a:p>
          <a:r>
            <a:rPr lang="es-CL" sz="1600">
              <a:solidFill>
                <a:schemeClr val="accent4"/>
              </a:solidFill>
              <a:latin typeface="Outfit" pitchFamily="2" charset="0"/>
            </a:rPr>
            <a:t>SEM GenDTE</a:t>
          </a:r>
          <a:endParaRPr lang="es-PE" sz="1600">
            <a:solidFill>
              <a:schemeClr val="accent4"/>
            </a:solidFill>
            <a:latin typeface="Outfit" pitchFamily="2" charset="0"/>
          </a:endParaRPr>
        </a:p>
      </dgm:t>
    </dgm:pt>
    <dgm:pt modelId="{C9B814A9-EC0D-43CB-8AC4-869EBD254A96}" type="parTrans" cxnId="{C3DA26E1-7903-498F-A0A6-AEDC7A1D103C}">
      <dgm:prSet/>
      <dgm:spPr/>
      <dgm:t>
        <a:bodyPr/>
        <a:lstStyle/>
        <a:p>
          <a:endParaRPr lang="es-PE"/>
        </a:p>
      </dgm:t>
    </dgm:pt>
    <dgm:pt modelId="{F51F6218-B70D-472F-BBB6-366A3538B4D4}" type="sibTrans" cxnId="{C3DA26E1-7903-498F-A0A6-AEDC7A1D103C}">
      <dgm:prSet/>
      <dgm:spPr/>
      <dgm:t>
        <a:bodyPr/>
        <a:lstStyle/>
        <a:p>
          <a:endParaRPr lang="es-PE"/>
        </a:p>
      </dgm:t>
    </dgm:pt>
    <dgm:pt modelId="{A7BAE890-A30B-4AB3-BD55-1F1F3E774EF9}">
      <dgm:prSet phldrT="[Texto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s-CL" sz="1600">
              <a:latin typeface="Outfit" pitchFamily="2" charset="0"/>
            </a:rPr>
            <a:t>SEM </a:t>
          </a:r>
          <a:r>
            <a:rPr lang="es-CL" sz="1600" err="1">
              <a:latin typeface="Outfit" pitchFamily="2" charset="0"/>
            </a:rPr>
            <a:t>GetLocalDBStatus</a:t>
          </a:r>
          <a:endParaRPr lang="es-PE" sz="1600">
            <a:latin typeface="Outfit" pitchFamily="2" charset="0"/>
          </a:endParaRPr>
        </a:p>
      </dgm:t>
    </dgm:pt>
    <dgm:pt modelId="{DF8AD54C-67BC-4902-AF99-0E13E6C95ADC}" type="parTrans" cxnId="{5FDFC890-A0D8-4B11-9C38-AA1D0CAE4AB8}">
      <dgm:prSet/>
      <dgm:spPr/>
      <dgm:t>
        <a:bodyPr/>
        <a:lstStyle/>
        <a:p>
          <a:endParaRPr lang="es-PE"/>
        </a:p>
      </dgm:t>
    </dgm:pt>
    <dgm:pt modelId="{ABD1B05B-ADEA-4CEE-9386-04D6910F62F5}" type="sibTrans" cxnId="{5FDFC890-A0D8-4B11-9C38-AA1D0CAE4AB8}">
      <dgm:prSet/>
      <dgm:spPr/>
      <dgm:t>
        <a:bodyPr/>
        <a:lstStyle/>
        <a:p>
          <a:endParaRPr lang="es-PE"/>
        </a:p>
      </dgm:t>
    </dgm:pt>
    <dgm:pt modelId="{C1A27F70-D8E9-40EF-A9D8-F5AD96D6341D}">
      <dgm:prSet phldrT="[Texto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s-CL" sz="1600">
              <a:latin typeface="Outfit" pitchFamily="2" charset="0"/>
            </a:rPr>
            <a:t>SEM PrintDTE</a:t>
          </a:r>
          <a:endParaRPr lang="es-PE" sz="1600">
            <a:latin typeface="Outfit" pitchFamily="2" charset="0"/>
          </a:endParaRPr>
        </a:p>
      </dgm:t>
    </dgm:pt>
    <dgm:pt modelId="{3FEF3EC9-6548-4CD6-AB24-B15F6EDF5D77}" type="parTrans" cxnId="{A004D122-F169-46BF-B437-D0E9C4ECB27A}">
      <dgm:prSet/>
      <dgm:spPr/>
      <dgm:t>
        <a:bodyPr/>
        <a:lstStyle/>
        <a:p>
          <a:endParaRPr lang="es-PE"/>
        </a:p>
      </dgm:t>
    </dgm:pt>
    <dgm:pt modelId="{358010CC-1248-48BA-8479-6DDF30CFD368}" type="sibTrans" cxnId="{A004D122-F169-46BF-B437-D0E9C4ECB27A}">
      <dgm:prSet/>
      <dgm:spPr/>
      <dgm:t>
        <a:bodyPr/>
        <a:lstStyle/>
        <a:p>
          <a:endParaRPr lang="es-PE"/>
        </a:p>
      </dgm:t>
    </dgm:pt>
    <dgm:pt modelId="{7AAFFE32-2840-4077-82A9-9F0A778012B2}">
      <dgm:prSet phldrT="[Texto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s-CL" sz="1600">
              <a:latin typeface="Outfit" pitchFamily="2" charset="0"/>
            </a:rPr>
            <a:t>SEM </a:t>
          </a:r>
          <a:r>
            <a:rPr lang="es-CL" sz="1600" err="1">
              <a:latin typeface="Outfit" pitchFamily="2" charset="0"/>
            </a:rPr>
            <a:t>SynchBackEnd</a:t>
          </a:r>
          <a:endParaRPr lang="es-PE" sz="1600">
            <a:latin typeface="Outfit" pitchFamily="2" charset="0"/>
          </a:endParaRPr>
        </a:p>
      </dgm:t>
    </dgm:pt>
    <dgm:pt modelId="{190E481C-937F-4835-A45F-0316124060A1}" type="parTrans" cxnId="{3FAD580A-BB9A-4187-9F4E-4AFB78496EF3}">
      <dgm:prSet/>
      <dgm:spPr/>
      <dgm:t>
        <a:bodyPr/>
        <a:lstStyle/>
        <a:p>
          <a:endParaRPr lang="es-PE"/>
        </a:p>
      </dgm:t>
    </dgm:pt>
    <dgm:pt modelId="{ED0415CF-EFCB-4273-B7E1-16321C4BBFE5}" type="sibTrans" cxnId="{3FAD580A-BB9A-4187-9F4E-4AFB78496EF3}">
      <dgm:prSet/>
      <dgm:spPr/>
      <dgm:t>
        <a:bodyPr/>
        <a:lstStyle/>
        <a:p>
          <a:endParaRPr lang="es-PE"/>
        </a:p>
      </dgm:t>
    </dgm:pt>
    <dgm:pt modelId="{0E7C90AF-57A1-4A23-A59F-750068E89B14}">
      <dgm:prSet custT="1"/>
      <dgm:spPr/>
      <dgm:t>
        <a:bodyPr/>
        <a:lstStyle/>
        <a:p>
          <a:r>
            <a:rPr lang="es-CL" sz="1600">
              <a:solidFill>
                <a:schemeClr val="accent4"/>
              </a:solidFill>
              <a:latin typeface="Outfit" pitchFamily="2" charset="0"/>
            </a:rPr>
            <a:t>SEM CancelDTE</a:t>
          </a:r>
        </a:p>
      </dgm:t>
    </dgm:pt>
    <dgm:pt modelId="{45712873-2DCF-4FB2-BF1B-783ED38A024C}" type="parTrans" cxnId="{FB5D01A2-2AF7-42F4-9028-48B5A6306B96}">
      <dgm:prSet/>
      <dgm:spPr/>
      <dgm:t>
        <a:bodyPr/>
        <a:lstStyle/>
        <a:p>
          <a:endParaRPr lang="es-PE"/>
        </a:p>
      </dgm:t>
    </dgm:pt>
    <dgm:pt modelId="{31E5A4A3-AF14-4F72-9825-1CC9CB01FA6A}" type="sibTrans" cxnId="{FB5D01A2-2AF7-42F4-9028-48B5A6306B96}">
      <dgm:prSet/>
      <dgm:spPr/>
      <dgm:t>
        <a:bodyPr/>
        <a:lstStyle/>
        <a:p>
          <a:endParaRPr lang="es-PE"/>
        </a:p>
      </dgm:t>
    </dgm:pt>
    <dgm:pt modelId="{B04EC554-3D0D-4D55-AF9C-CF56BCC8FB59}">
      <dgm:prSet custT="1"/>
      <dgm:spPr/>
      <dgm:t>
        <a:bodyPr/>
        <a:lstStyle/>
        <a:p>
          <a:pPr>
            <a:buClr>
              <a:srgbClr val="00B5CC"/>
            </a:buClr>
            <a:buFont typeface="Wingdings" panose="05000000000000000000" pitchFamily="2" charset="2"/>
            <a:buChar char="§"/>
          </a:pPr>
          <a:r>
            <a:rPr lang="es-CL" sz="1200">
              <a:latin typeface="Instrument Sans" pitchFamily="2" charset="0"/>
            </a:rPr>
            <a:t>Inicializar operación de librería</a:t>
          </a:r>
          <a:endParaRPr lang="es-PE" sz="1200">
            <a:latin typeface="Instrument Sans" pitchFamily="2" charset="0"/>
          </a:endParaRPr>
        </a:p>
      </dgm:t>
    </dgm:pt>
    <dgm:pt modelId="{89F8E7F9-ABF6-42C0-9968-DC4E05650335}" type="parTrans" cxnId="{A6AD495F-4D69-4143-BAFE-EEB2628D7CCD}">
      <dgm:prSet/>
      <dgm:spPr/>
      <dgm:t>
        <a:bodyPr/>
        <a:lstStyle/>
        <a:p>
          <a:endParaRPr lang="es-PE"/>
        </a:p>
      </dgm:t>
    </dgm:pt>
    <dgm:pt modelId="{53B40287-123D-4876-B519-7740A105FC7D}" type="sibTrans" cxnId="{A6AD495F-4D69-4143-BAFE-EEB2628D7CCD}">
      <dgm:prSet/>
      <dgm:spPr/>
      <dgm:t>
        <a:bodyPr/>
        <a:lstStyle/>
        <a:p>
          <a:endParaRPr lang="es-PE"/>
        </a:p>
      </dgm:t>
    </dgm:pt>
    <dgm:pt modelId="{218BA2C6-2CCE-4A5D-9533-D02E0092BAD0}">
      <dgm:prSet custT="1"/>
      <dgm:spPr/>
      <dgm:t>
        <a:bodyPr/>
        <a:lstStyle/>
        <a:p>
          <a:pPr>
            <a:buClr>
              <a:srgbClr val="00B5CC"/>
            </a:buClr>
            <a:buFont typeface="Wingdings" panose="05000000000000000000" pitchFamily="2" charset="2"/>
            <a:buChar char="§"/>
          </a:pPr>
          <a:r>
            <a:rPr lang="es-CL" sz="1200">
              <a:latin typeface="Instrument Sans" pitchFamily="2" charset="0"/>
            </a:rPr>
            <a:t>Validar información.</a:t>
          </a:r>
          <a:endParaRPr lang="es-PE" sz="1200">
            <a:latin typeface="Instrument Sans" pitchFamily="2" charset="0"/>
          </a:endParaRPr>
        </a:p>
      </dgm:t>
    </dgm:pt>
    <dgm:pt modelId="{F0A8893B-F810-41D2-80B9-B8CF0C6823FE}" type="parTrans" cxnId="{84C0FAE0-59C0-4228-97A8-48570DE47435}">
      <dgm:prSet/>
      <dgm:spPr/>
      <dgm:t>
        <a:bodyPr/>
        <a:lstStyle/>
        <a:p>
          <a:endParaRPr lang="es-PE"/>
        </a:p>
      </dgm:t>
    </dgm:pt>
    <dgm:pt modelId="{EC1EBCA8-A3CF-4D8A-8428-E77B3B1A55C7}" type="sibTrans" cxnId="{84C0FAE0-59C0-4228-97A8-48570DE47435}">
      <dgm:prSet/>
      <dgm:spPr/>
      <dgm:t>
        <a:bodyPr/>
        <a:lstStyle/>
        <a:p>
          <a:endParaRPr lang="es-PE"/>
        </a:p>
      </dgm:t>
    </dgm:pt>
    <dgm:pt modelId="{61CB9ED5-DF6B-4259-BB16-9981BC875D90}">
      <dgm:prSet custT="1"/>
      <dgm:spPr/>
      <dgm:t>
        <a:bodyPr/>
        <a:lstStyle/>
        <a:p>
          <a:pPr>
            <a:buClr>
              <a:srgbClr val="00B5CC"/>
            </a:buClr>
            <a:buFont typeface="Wingdings" panose="05000000000000000000" pitchFamily="2" charset="2"/>
            <a:buChar char="§"/>
          </a:pPr>
          <a:r>
            <a:rPr lang="es-CL" sz="1200">
              <a:latin typeface="Instrument Sans" pitchFamily="2" charset="0"/>
            </a:rPr>
            <a:t>Asignar número legal.</a:t>
          </a:r>
        </a:p>
      </dgm:t>
    </dgm:pt>
    <dgm:pt modelId="{B14781CD-DA6B-4A52-9FA2-153F9F37A27A}" type="parTrans" cxnId="{304BA613-1AD1-47DB-B642-63565884D5F0}">
      <dgm:prSet/>
      <dgm:spPr/>
      <dgm:t>
        <a:bodyPr/>
        <a:lstStyle/>
        <a:p>
          <a:endParaRPr lang="es-PE"/>
        </a:p>
      </dgm:t>
    </dgm:pt>
    <dgm:pt modelId="{744373F1-D4EF-4BC0-9D83-ABF37FE64EFB}" type="sibTrans" cxnId="{304BA613-1AD1-47DB-B642-63565884D5F0}">
      <dgm:prSet/>
      <dgm:spPr/>
      <dgm:t>
        <a:bodyPr/>
        <a:lstStyle/>
        <a:p>
          <a:endParaRPr lang="es-PE"/>
        </a:p>
      </dgm:t>
    </dgm:pt>
    <dgm:pt modelId="{08828A41-1D81-4B07-AECA-AD4B340BC8A1}">
      <dgm:prSet custT="1"/>
      <dgm:spPr/>
      <dgm:t>
        <a:bodyPr/>
        <a:lstStyle/>
        <a:p>
          <a:pPr>
            <a:buClr>
              <a:srgbClr val="00B5CC"/>
            </a:buClr>
            <a:buFont typeface="Wingdings" panose="05000000000000000000" pitchFamily="2" charset="2"/>
            <a:buChar char="§"/>
          </a:pPr>
          <a:r>
            <a:rPr lang="es-CL" sz="1200">
              <a:latin typeface="Instrument Sans" pitchFamily="2" charset="0"/>
            </a:rPr>
            <a:t>Generación de TED</a:t>
          </a:r>
        </a:p>
      </dgm:t>
    </dgm:pt>
    <dgm:pt modelId="{9E3D394C-CBC9-4026-BF82-6A4C78F56739}" type="parTrans" cxnId="{D6AB7EFF-8D17-47C0-B5EE-BB0D1440DFAE}">
      <dgm:prSet/>
      <dgm:spPr/>
      <dgm:t>
        <a:bodyPr/>
        <a:lstStyle/>
        <a:p>
          <a:endParaRPr lang="es-PE"/>
        </a:p>
      </dgm:t>
    </dgm:pt>
    <dgm:pt modelId="{84D12F09-4A31-4FB2-9D47-321B279DCD2A}" type="sibTrans" cxnId="{D6AB7EFF-8D17-47C0-B5EE-BB0D1440DFAE}">
      <dgm:prSet/>
      <dgm:spPr/>
      <dgm:t>
        <a:bodyPr/>
        <a:lstStyle/>
        <a:p>
          <a:endParaRPr lang="es-PE"/>
        </a:p>
      </dgm:t>
    </dgm:pt>
    <dgm:pt modelId="{F74457DF-6291-425B-A596-04A452BD007E}">
      <dgm:prSet custT="1"/>
      <dgm:spPr/>
      <dgm:t>
        <a:bodyPr/>
        <a:lstStyle/>
        <a:p>
          <a:pPr>
            <a:buClr>
              <a:srgbClr val="00B5CC"/>
            </a:buClr>
            <a:buFont typeface="Wingdings" panose="05000000000000000000" pitchFamily="2" charset="2"/>
            <a:buChar char="§"/>
          </a:pPr>
          <a:r>
            <a:rPr lang="es-CL" sz="1200">
              <a:latin typeface="Instrument Sans" pitchFamily="2" charset="0"/>
            </a:rPr>
            <a:t>Impresión</a:t>
          </a:r>
        </a:p>
      </dgm:t>
    </dgm:pt>
    <dgm:pt modelId="{7D3F6195-D3AD-42AB-B84E-2E329821ECE2}" type="parTrans" cxnId="{B7DD0551-A9A6-489E-8DE6-87F083844235}">
      <dgm:prSet/>
      <dgm:spPr/>
      <dgm:t>
        <a:bodyPr/>
        <a:lstStyle/>
        <a:p>
          <a:endParaRPr lang="es-PE"/>
        </a:p>
      </dgm:t>
    </dgm:pt>
    <dgm:pt modelId="{D945AB49-613C-4BE7-9577-45C423577486}" type="sibTrans" cxnId="{B7DD0551-A9A6-489E-8DE6-87F083844235}">
      <dgm:prSet/>
      <dgm:spPr/>
      <dgm:t>
        <a:bodyPr/>
        <a:lstStyle/>
        <a:p>
          <a:endParaRPr lang="es-PE"/>
        </a:p>
      </dgm:t>
    </dgm:pt>
    <dgm:pt modelId="{EA997874-22D3-4AC4-9096-25F04F30F0B6}">
      <dgm:prSet custT="1"/>
      <dgm:spPr/>
      <dgm:t>
        <a:bodyPr/>
        <a:lstStyle/>
        <a:p>
          <a:pPr>
            <a:buClr>
              <a:srgbClr val="00B5CC"/>
            </a:buClr>
            <a:buFont typeface="Wingdings" panose="05000000000000000000" pitchFamily="2" charset="2"/>
            <a:buChar char="§"/>
          </a:pPr>
          <a:r>
            <a:rPr lang="es-CL" sz="1200">
              <a:latin typeface="Instrument Sans" pitchFamily="2" charset="0"/>
            </a:rPr>
            <a:t>Guardar documento en DB local</a:t>
          </a:r>
        </a:p>
      </dgm:t>
    </dgm:pt>
    <dgm:pt modelId="{659A5CDF-E9E4-4F2C-AFD9-781798E5C1E1}" type="parTrans" cxnId="{3F1D0BE8-83D2-4D9D-A9B7-4E1CB41FBC3B}">
      <dgm:prSet/>
      <dgm:spPr/>
      <dgm:t>
        <a:bodyPr/>
        <a:lstStyle/>
        <a:p>
          <a:endParaRPr lang="es-PE"/>
        </a:p>
      </dgm:t>
    </dgm:pt>
    <dgm:pt modelId="{A8EEE75C-C977-4DE5-A830-1BE596E9122D}" type="sibTrans" cxnId="{3F1D0BE8-83D2-4D9D-A9B7-4E1CB41FBC3B}">
      <dgm:prSet/>
      <dgm:spPr/>
      <dgm:t>
        <a:bodyPr/>
        <a:lstStyle/>
        <a:p>
          <a:endParaRPr lang="es-PE"/>
        </a:p>
      </dgm:t>
    </dgm:pt>
    <dgm:pt modelId="{E2F947CF-1AC7-4320-A746-D0B28D8E5086}">
      <dgm:prSet custT="1"/>
      <dgm:spPr/>
      <dgm:t>
        <a:bodyPr/>
        <a:lstStyle/>
        <a:p>
          <a:pPr>
            <a:buClr>
              <a:srgbClr val="00B5CC"/>
            </a:buClr>
            <a:buFont typeface="Wingdings" panose="05000000000000000000" pitchFamily="2" charset="2"/>
            <a:buChar char="§"/>
          </a:pPr>
          <a:r>
            <a:rPr lang="es-CL" sz="1200">
              <a:latin typeface="Instrument Sans" pitchFamily="2" charset="0"/>
            </a:rPr>
            <a:t>Identificar un DTE para cancelar</a:t>
          </a:r>
          <a:endParaRPr lang="es-PE" sz="1200">
            <a:latin typeface="Instrument Sans" pitchFamily="2" charset="0"/>
          </a:endParaRPr>
        </a:p>
      </dgm:t>
    </dgm:pt>
    <dgm:pt modelId="{D8358B5E-BAB5-4DE5-9F66-D53FC1B1F179}" type="parTrans" cxnId="{E83555F0-1651-4D3A-8284-FA2828CBC585}">
      <dgm:prSet/>
      <dgm:spPr/>
      <dgm:t>
        <a:bodyPr/>
        <a:lstStyle/>
        <a:p>
          <a:endParaRPr lang="es-PE"/>
        </a:p>
      </dgm:t>
    </dgm:pt>
    <dgm:pt modelId="{AA646447-F955-4791-BF8A-69FA0B19987A}" type="sibTrans" cxnId="{E83555F0-1651-4D3A-8284-FA2828CBC585}">
      <dgm:prSet/>
      <dgm:spPr/>
      <dgm:t>
        <a:bodyPr/>
        <a:lstStyle/>
        <a:p>
          <a:endParaRPr lang="es-PE"/>
        </a:p>
      </dgm:t>
    </dgm:pt>
    <dgm:pt modelId="{28AF690E-9DF3-4D63-842B-44055553FDA9}">
      <dgm:prSet custT="1"/>
      <dgm:spPr/>
      <dgm:t>
        <a:bodyPr/>
        <a:lstStyle/>
        <a:p>
          <a:pPr>
            <a:buClr>
              <a:srgbClr val="00B5CC"/>
            </a:buClr>
            <a:buFont typeface="Wingdings" panose="05000000000000000000" pitchFamily="2" charset="2"/>
            <a:buChar char="§"/>
          </a:pPr>
          <a:r>
            <a:rPr lang="es-CL" sz="1200">
              <a:latin typeface="Instrument Sans" pitchFamily="2" charset="0"/>
            </a:rPr>
            <a:t>Colocar orden de cancelar en cola</a:t>
          </a:r>
        </a:p>
      </dgm:t>
    </dgm:pt>
    <dgm:pt modelId="{BF364896-C9D5-44F4-862F-B240B6DA5901}" type="parTrans" cxnId="{DC985CB2-E37B-4E18-987C-97BA4EE7CD40}">
      <dgm:prSet/>
      <dgm:spPr/>
      <dgm:t>
        <a:bodyPr/>
        <a:lstStyle/>
        <a:p>
          <a:endParaRPr lang="es-PE"/>
        </a:p>
      </dgm:t>
    </dgm:pt>
    <dgm:pt modelId="{C295665A-F818-4796-8E58-8F04FE0F5AB9}" type="sibTrans" cxnId="{DC985CB2-E37B-4E18-987C-97BA4EE7CD40}">
      <dgm:prSet/>
      <dgm:spPr/>
      <dgm:t>
        <a:bodyPr/>
        <a:lstStyle/>
        <a:p>
          <a:endParaRPr lang="es-PE"/>
        </a:p>
      </dgm:t>
    </dgm:pt>
    <dgm:pt modelId="{AFB36A0D-5BB1-4957-8812-C8892BCD24A4}">
      <dgm:prSet custT="1"/>
      <dgm:spPr/>
      <dgm:t>
        <a:bodyPr/>
        <a:lstStyle/>
        <a:p>
          <a:pPr>
            <a:buClr>
              <a:srgbClr val="00B5CC"/>
            </a:buClr>
            <a:buFont typeface="Wingdings" panose="05000000000000000000" pitchFamily="2" charset="2"/>
            <a:buChar char="§"/>
          </a:pPr>
          <a:r>
            <a:rPr lang="es-CL" sz="1200" err="1">
              <a:latin typeface="Instrument Sans" pitchFamily="2" charset="0"/>
            </a:rPr>
            <a:t>Re-impresión</a:t>
          </a:r>
          <a:r>
            <a:rPr lang="es-CL" sz="1200">
              <a:latin typeface="Instrument Sans" pitchFamily="2" charset="0"/>
            </a:rPr>
            <a:t> de documento (desde DB local)</a:t>
          </a:r>
          <a:endParaRPr lang="es-PE" sz="1200">
            <a:latin typeface="Instrument Sans" pitchFamily="2" charset="0"/>
          </a:endParaRPr>
        </a:p>
      </dgm:t>
    </dgm:pt>
    <dgm:pt modelId="{6944848A-38A3-45C7-AF19-1C46D91E603F}" type="parTrans" cxnId="{6336D5A4-FD82-4552-8916-890DCDFA5664}">
      <dgm:prSet/>
      <dgm:spPr/>
      <dgm:t>
        <a:bodyPr/>
        <a:lstStyle/>
        <a:p>
          <a:endParaRPr lang="es-PE"/>
        </a:p>
      </dgm:t>
    </dgm:pt>
    <dgm:pt modelId="{25AA2289-3AFE-42D1-9C2A-D50709E2B177}" type="sibTrans" cxnId="{6336D5A4-FD82-4552-8916-890DCDFA5664}">
      <dgm:prSet/>
      <dgm:spPr/>
      <dgm:t>
        <a:bodyPr/>
        <a:lstStyle/>
        <a:p>
          <a:endParaRPr lang="es-PE"/>
        </a:p>
      </dgm:t>
    </dgm:pt>
    <dgm:pt modelId="{BDF6A5C5-DA56-46CB-93FB-A40EFA68A0A0}">
      <dgm:prSet custT="1"/>
      <dgm:spPr/>
      <dgm:t>
        <a:bodyPr/>
        <a:lstStyle/>
        <a:p>
          <a:pPr>
            <a:buClr>
              <a:srgbClr val="00B5CC"/>
            </a:buClr>
            <a:buFont typeface="Wingdings" panose="05000000000000000000" pitchFamily="2" charset="2"/>
            <a:buChar char="§"/>
          </a:pPr>
          <a:r>
            <a:rPr lang="es-CL" sz="1200">
              <a:latin typeface="Instrument Sans" pitchFamily="2" charset="0"/>
            </a:rPr>
            <a:t>Sincroniza SEM </a:t>
          </a:r>
          <a:r>
            <a:rPr lang="es-CL" sz="1200" err="1">
              <a:latin typeface="Instrument Sans" pitchFamily="2" charset="0"/>
            </a:rPr>
            <a:t>Lib</a:t>
          </a:r>
          <a:r>
            <a:rPr lang="es-CL" sz="1200">
              <a:latin typeface="Instrument Sans" pitchFamily="2" charset="0"/>
            </a:rPr>
            <a:t> con SEM Back-</a:t>
          </a:r>
          <a:r>
            <a:rPr lang="es-CL" sz="1200" err="1">
              <a:latin typeface="Instrument Sans" pitchFamily="2" charset="0"/>
            </a:rPr>
            <a:t>end</a:t>
          </a:r>
          <a:endParaRPr lang="es-PE" sz="1200">
            <a:latin typeface="Instrument Sans" pitchFamily="2" charset="0"/>
          </a:endParaRPr>
        </a:p>
      </dgm:t>
    </dgm:pt>
    <dgm:pt modelId="{D0015BAD-977F-4968-AFB5-8E47025DCA98}" type="parTrans" cxnId="{AE83CFBD-BD3A-40FC-81A4-4BD7ACBBEA4C}">
      <dgm:prSet/>
      <dgm:spPr/>
      <dgm:t>
        <a:bodyPr/>
        <a:lstStyle/>
        <a:p>
          <a:endParaRPr lang="es-PE"/>
        </a:p>
      </dgm:t>
    </dgm:pt>
    <dgm:pt modelId="{A82F1ACA-FF15-4F9C-A16B-DE5A277E7CAB}" type="sibTrans" cxnId="{AE83CFBD-BD3A-40FC-81A4-4BD7ACBBEA4C}">
      <dgm:prSet/>
      <dgm:spPr/>
      <dgm:t>
        <a:bodyPr/>
        <a:lstStyle/>
        <a:p>
          <a:endParaRPr lang="es-PE"/>
        </a:p>
      </dgm:t>
    </dgm:pt>
    <dgm:pt modelId="{1EAB4F8F-5F16-44C8-A223-885B5FBC6926}">
      <dgm:prSet custT="1"/>
      <dgm:spPr/>
      <dgm:t>
        <a:bodyPr/>
        <a:lstStyle/>
        <a:p>
          <a:pPr>
            <a:buClr>
              <a:srgbClr val="00B5CC"/>
            </a:buClr>
            <a:buFont typeface="Wingdings" panose="05000000000000000000" pitchFamily="2" charset="2"/>
            <a:buChar char="§"/>
          </a:pPr>
          <a:r>
            <a:rPr lang="es-CL" sz="1200">
              <a:latin typeface="Instrument Sans" pitchFamily="2" charset="0"/>
            </a:rPr>
            <a:t>Devuelve el estado operación de la DB local [Stock de identificación legal, generar documentos, pendiente de sincronizar documentos, Parámetros operacionales., …]</a:t>
          </a:r>
          <a:endParaRPr lang="es-PE" sz="1200">
            <a:latin typeface="Instrument Sans" pitchFamily="2" charset="0"/>
          </a:endParaRPr>
        </a:p>
      </dgm:t>
    </dgm:pt>
    <dgm:pt modelId="{A1AABECD-B9F7-40C1-A104-19AE43274D58}" type="parTrans" cxnId="{8F703860-3544-47D2-A861-A6F6443A873D}">
      <dgm:prSet/>
      <dgm:spPr/>
      <dgm:t>
        <a:bodyPr/>
        <a:lstStyle/>
        <a:p>
          <a:endParaRPr lang="es-PE"/>
        </a:p>
      </dgm:t>
    </dgm:pt>
    <dgm:pt modelId="{54AC0BDA-EBAE-46C8-B36B-F82570B9C1E7}" type="sibTrans" cxnId="{8F703860-3544-47D2-A861-A6F6443A873D}">
      <dgm:prSet/>
      <dgm:spPr/>
      <dgm:t>
        <a:bodyPr/>
        <a:lstStyle/>
        <a:p>
          <a:endParaRPr lang="es-PE"/>
        </a:p>
      </dgm:t>
    </dgm:pt>
    <dgm:pt modelId="{2B42023C-0B0C-426F-8ED1-E4C50A2A575C}" type="pres">
      <dgm:prSet presAssocID="{96E9F7FB-0719-43F5-9EC9-93111995CF52}" presName="linear" presStyleCnt="0">
        <dgm:presLayoutVars>
          <dgm:animLvl val="lvl"/>
          <dgm:resizeHandles val="exact"/>
        </dgm:presLayoutVars>
      </dgm:prSet>
      <dgm:spPr/>
    </dgm:pt>
    <dgm:pt modelId="{F11ABAA4-9FB8-4CC2-9D46-D6FDBE7716FA}" type="pres">
      <dgm:prSet presAssocID="{47FBCF7E-5014-483D-B2C1-2B67D4A4471B}" presName="parentText" presStyleLbl="node1" presStyleIdx="0" presStyleCnt="6" custLinFactNeighborX="8768" custLinFactNeighborY="-34152">
        <dgm:presLayoutVars>
          <dgm:chMax val="0"/>
          <dgm:bulletEnabled val="1"/>
        </dgm:presLayoutVars>
      </dgm:prSet>
      <dgm:spPr/>
    </dgm:pt>
    <dgm:pt modelId="{4D398955-76CB-4927-A331-8EC169328071}" type="pres">
      <dgm:prSet presAssocID="{47FBCF7E-5014-483D-B2C1-2B67D4A4471B}" presName="childText" presStyleLbl="revTx" presStyleIdx="0" presStyleCnt="6">
        <dgm:presLayoutVars>
          <dgm:bulletEnabled val="1"/>
        </dgm:presLayoutVars>
      </dgm:prSet>
      <dgm:spPr/>
    </dgm:pt>
    <dgm:pt modelId="{DBC2C51B-F907-4C0E-A9C4-AF886C9FD450}" type="pres">
      <dgm:prSet presAssocID="{C678AC34-B4EB-4913-834D-5CB1D67078E0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8D57A6F4-C585-4CC8-B6F5-06EC5FBB531B}" type="pres">
      <dgm:prSet presAssocID="{C678AC34-B4EB-4913-834D-5CB1D67078E0}" presName="childText" presStyleLbl="revTx" presStyleIdx="1" presStyleCnt="6">
        <dgm:presLayoutVars>
          <dgm:bulletEnabled val="1"/>
        </dgm:presLayoutVars>
      </dgm:prSet>
      <dgm:spPr/>
    </dgm:pt>
    <dgm:pt modelId="{B16531FB-E6AA-43B9-8A16-B51FE6FA309D}" type="pres">
      <dgm:prSet presAssocID="{0E7C90AF-57A1-4A23-A59F-750068E89B14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927DF9A9-9CB8-4905-919C-22423922487C}" type="pres">
      <dgm:prSet presAssocID="{0E7C90AF-57A1-4A23-A59F-750068E89B14}" presName="childText" presStyleLbl="revTx" presStyleIdx="2" presStyleCnt="6">
        <dgm:presLayoutVars>
          <dgm:bulletEnabled val="1"/>
        </dgm:presLayoutVars>
      </dgm:prSet>
      <dgm:spPr/>
    </dgm:pt>
    <dgm:pt modelId="{BD14AFB0-AF3E-401C-91BD-BFEED1F5AB4F}" type="pres">
      <dgm:prSet presAssocID="{C1A27F70-D8E9-40EF-A9D8-F5AD96D6341D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4E4122FF-800F-4EE4-86B3-49319A15EEA0}" type="pres">
      <dgm:prSet presAssocID="{C1A27F70-D8E9-40EF-A9D8-F5AD96D6341D}" presName="childText" presStyleLbl="revTx" presStyleIdx="3" presStyleCnt="6">
        <dgm:presLayoutVars>
          <dgm:bulletEnabled val="1"/>
        </dgm:presLayoutVars>
      </dgm:prSet>
      <dgm:spPr/>
    </dgm:pt>
    <dgm:pt modelId="{BA57A14D-5B5B-4300-8900-EF17A967B608}" type="pres">
      <dgm:prSet presAssocID="{7AAFFE32-2840-4077-82A9-9F0A778012B2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6647DEEB-EAA1-48DF-964A-2CE62A8F56AC}" type="pres">
      <dgm:prSet presAssocID="{7AAFFE32-2840-4077-82A9-9F0A778012B2}" presName="childText" presStyleLbl="revTx" presStyleIdx="4" presStyleCnt="6">
        <dgm:presLayoutVars>
          <dgm:bulletEnabled val="1"/>
        </dgm:presLayoutVars>
      </dgm:prSet>
      <dgm:spPr/>
    </dgm:pt>
    <dgm:pt modelId="{5699A4CD-5424-4272-83A0-3AF79BDA6462}" type="pres">
      <dgm:prSet presAssocID="{A7BAE890-A30B-4AB3-BD55-1F1F3E774EF9}" presName="parentText" presStyleLbl="node1" presStyleIdx="5" presStyleCnt="6">
        <dgm:presLayoutVars>
          <dgm:chMax val="0"/>
          <dgm:bulletEnabled val="1"/>
        </dgm:presLayoutVars>
      </dgm:prSet>
      <dgm:spPr/>
    </dgm:pt>
    <dgm:pt modelId="{DCDD2773-D204-4791-95EC-E6D1B6227A89}" type="pres">
      <dgm:prSet presAssocID="{A7BAE890-A30B-4AB3-BD55-1F1F3E774EF9}" presName="childText" presStyleLbl="revTx" presStyleIdx="5" presStyleCnt="6">
        <dgm:presLayoutVars>
          <dgm:bulletEnabled val="1"/>
        </dgm:presLayoutVars>
      </dgm:prSet>
      <dgm:spPr/>
    </dgm:pt>
  </dgm:ptLst>
  <dgm:cxnLst>
    <dgm:cxn modelId="{3FAD580A-BB9A-4187-9F4E-4AFB78496EF3}" srcId="{96E9F7FB-0719-43F5-9EC9-93111995CF52}" destId="{7AAFFE32-2840-4077-82A9-9F0A778012B2}" srcOrd="4" destOrd="0" parTransId="{190E481C-937F-4835-A45F-0316124060A1}" sibTransId="{ED0415CF-EFCB-4273-B7E1-16321C4BBFE5}"/>
    <dgm:cxn modelId="{304BA613-1AD1-47DB-B642-63565884D5F0}" srcId="{C678AC34-B4EB-4913-834D-5CB1D67078E0}" destId="{61CB9ED5-DF6B-4259-BB16-9981BC875D90}" srcOrd="1" destOrd="0" parTransId="{B14781CD-DA6B-4A52-9FA2-153F9F37A27A}" sibTransId="{744373F1-D4EF-4BC0-9D83-ABF37FE64EFB}"/>
    <dgm:cxn modelId="{89F40B1E-6B7B-49DC-BE9E-8CF76D0A414E}" type="presOf" srcId="{EA997874-22D3-4AC4-9096-25F04F30F0B6}" destId="{8D57A6F4-C585-4CC8-B6F5-06EC5FBB531B}" srcOrd="0" destOrd="4" presId="urn:microsoft.com/office/officeart/2005/8/layout/vList2"/>
    <dgm:cxn modelId="{93C5801E-36C5-4FAB-B156-48292C13122A}" type="presOf" srcId="{A7BAE890-A30B-4AB3-BD55-1F1F3E774EF9}" destId="{5699A4CD-5424-4272-83A0-3AF79BDA6462}" srcOrd="0" destOrd="0" presId="urn:microsoft.com/office/officeart/2005/8/layout/vList2"/>
    <dgm:cxn modelId="{A004D122-F169-46BF-B437-D0E9C4ECB27A}" srcId="{96E9F7FB-0719-43F5-9EC9-93111995CF52}" destId="{C1A27F70-D8E9-40EF-A9D8-F5AD96D6341D}" srcOrd="3" destOrd="0" parTransId="{3FEF3EC9-6548-4CD6-AB24-B15F6EDF5D77}" sibTransId="{358010CC-1248-48BA-8479-6DDF30CFD368}"/>
    <dgm:cxn modelId="{52B0122A-5AC4-48D1-8822-4D2B75C44803}" type="presOf" srcId="{47FBCF7E-5014-483D-B2C1-2B67D4A4471B}" destId="{F11ABAA4-9FB8-4CC2-9D46-D6FDBE7716FA}" srcOrd="0" destOrd="0" presId="urn:microsoft.com/office/officeart/2005/8/layout/vList2"/>
    <dgm:cxn modelId="{D435832C-ECC6-4190-8F49-5A635DD2DA4F}" type="presOf" srcId="{96E9F7FB-0719-43F5-9EC9-93111995CF52}" destId="{2B42023C-0B0C-426F-8ED1-E4C50A2A575C}" srcOrd="0" destOrd="0" presId="urn:microsoft.com/office/officeart/2005/8/layout/vList2"/>
    <dgm:cxn modelId="{C5C4DC37-3A64-4FA7-BD8F-2F5CB9146A42}" type="presOf" srcId="{C1A27F70-D8E9-40EF-A9D8-F5AD96D6341D}" destId="{BD14AFB0-AF3E-401C-91BD-BFEED1F5AB4F}" srcOrd="0" destOrd="0" presId="urn:microsoft.com/office/officeart/2005/8/layout/vList2"/>
    <dgm:cxn modelId="{20D4C53F-7B62-400B-9370-76A2745C1DA3}" srcId="{96E9F7FB-0719-43F5-9EC9-93111995CF52}" destId="{47FBCF7E-5014-483D-B2C1-2B67D4A4471B}" srcOrd="0" destOrd="0" parTransId="{79A51579-AAC0-4027-AFB2-50BF6291FDAC}" sibTransId="{7EC0AC89-614F-45C4-A7CD-EC25D33A8E3F}"/>
    <dgm:cxn modelId="{A6AD495F-4D69-4143-BAFE-EEB2628D7CCD}" srcId="{47FBCF7E-5014-483D-B2C1-2B67D4A4471B}" destId="{B04EC554-3D0D-4D55-AF9C-CF56BCC8FB59}" srcOrd="0" destOrd="0" parTransId="{89F8E7F9-ABF6-42C0-9968-DC4E05650335}" sibTransId="{53B40287-123D-4876-B519-7740A105FC7D}"/>
    <dgm:cxn modelId="{8F703860-3544-47D2-A861-A6F6443A873D}" srcId="{A7BAE890-A30B-4AB3-BD55-1F1F3E774EF9}" destId="{1EAB4F8F-5F16-44C8-A223-885B5FBC6926}" srcOrd="0" destOrd="0" parTransId="{A1AABECD-B9F7-40C1-A104-19AE43274D58}" sibTransId="{54AC0BDA-EBAE-46C8-B36B-F82570B9C1E7}"/>
    <dgm:cxn modelId="{050CF241-D0B2-4CFD-8EFA-CD3576D20C5B}" type="presOf" srcId="{F74457DF-6291-425B-A596-04A452BD007E}" destId="{8D57A6F4-C585-4CC8-B6F5-06EC5FBB531B}" srcOrd="0" destOrd="3" presId="urn:microsoft.com/office/officeart/2005/8/layout/vList2"/>
    <dgm:cxn modelId="{4238BA70-B5D4-43B4-8724-97298F01D03A}" type="presOf" srcId="{C678AC34-B4EB-4913-834D-5CB1D67078E0}" destId="{DBC2C51B-F907-4C0E-A9C4-AF886C9FD450}" srcOrd="0" destOrd="0" presId="urn:microsoft.com/office/officeart/2005/8/layout/vList2"/>
    <dgm:cxn modelId="{B7DD0551-A9A6-489E-8DE6-87F083844235}" srcId="{C678AC34-B4EB-4913-834D-5CB1D67078E0}" destId="{F74457DF-6291-425B-A596-04A452BD007E}" srcOrd="3" destOrd="0" parTransId="{7D3F6195-D3AD-42AB-B84E-2E329821ECE2}" sibTransId="{D945AB49-613C-4BE7-9577-45C423577486}"/>
    <dgm:cxn modelId="{261F5D75-8967-4BBB-BC3A-5C5E637C3755}" type="presOf" srcId="{AFB36A0D-5BB1-4957-8812-C8892BCD24A4}" destId="{4E4122FF-800F-4EE4-86B3-49319A15EEA0}" srcOrd="0" destOrd="0" presId="urn:microsoft.com/office/officeart/2005/8/layout/vList2"/>
    <dgm:cxn modelId="{F12AC076-A1CA-4538-A1B7-F4474F9337B3}" type="presOf" srcId="{B04EC554-3D0D-4D55-AF9C-CF56BCC8FB59}" destId="{4D398955-76CB-4927-A331-8EC169328071}" srcOrd="0" destOrd="0" presId="urn:microsoft.com/office/officeart/2005/8/layout/vList2"/>
    <dgm:cxn modelId="{1EB6D276-0068-4872-9DC4-033432DEB87F}" type="presOf" srcId="{61CB9ED5-DF6B-4259-BB16-9981BC875D90}" destId="{8D57A6F4-C585-4CC8-B6F5-06EC5FBB531B}" srcOrd="0" destOrd="1" presId="urn:microsoft.com/office/officeart/2005/8/layout/vList2"/>
    <dgm:cxn modelId="{85B4277E-A934-4A24-962D-DDA77D501B1F}" type="presOf" srcId="{218BA2C6-2CCE-4A5D-9533-D02E0092BAD0}" destId="{8D57A6F4-C585-4CC8-B6F5-06EC5FBB531B}" srcOrd="0" destOrd="0" presId="urn:microsoft.com/office/officeart/2005/8/layout/vList2"/>
    <dgm:cxn modelId="{ED4F207F-78F6-40B9-8D4E-31521674943C}" type="presOf" srcId="{E2F947CF-1AC7-4320-A746-D0B28D8E5086}" destId="{927DF9A9-9CB8-4905-919C-22423922487C}" srcOrd="0" destOrd="0" presId="urn:microsoft.com/office/officeart/2005/8/layout/vList2"/>
    <dgm:cxn modelId="{5FDFC890-A0D8-4B11-9C38-AA1D0CAE4AB8}" srcId="{96E9F7FB-0719-43F5-9EC9-93111995CF52}" destId="{A7BAE890-A30B-4AB3-BD55-1F1F3E774EF9}" srcOrd="5" destOrd="0" parTransId="{DF8AD54C-67BC-4902-AF99-0E13E6C95ADC}" sibTransId="{ABD1B05B-ADEA-4CEE-9386-04D6910F62F5}"/>
    <dgm:cxn modelId="{640CC595-87E3-408D-A44C-4E62A02C4CC3}" type="presOf" srcId="{28AF690E-9DF3-4D63-842B-44055553FDA9}" destId="{927DF9A9-9CB8-4905-919C-22423922487C}" srcOrd="0" destOrd="1" presId="urn:microsoft.com/office/officeart/2005/8/layout/vList2"/>
    <dgm:cxn modelId="{75F38C9D-3EB0-4D40-87A0-86280ED9FC19}" type="presOf" srcId="{7AAFFE32-2840-4077-82A9-9F0A778012B2}" destId="{BA57A14D-5B5B-4300-8900-EF17A967B608}" srcOrd="0" destOrd="0" presId="urn:microsoft.com/office/officeart/2005/8/layout/vList2"/>
    <dgm:cxn modelId="{FB5D01A2-2AF7-42F4-9028-48B5A6306B96}" srcId="{96E9F7FB-0719-43F5-9EC9-93111995CF52}" destId="{0E7C90AF-57A1-4A23-A59F-750068E89B14}" srcOrd="2" destOrd="0" parTransId="{45712873-2DCF-4FB2-BF1B-783ED38A024C}" sibTransId="{31E5A4A3-AF14-4F72-9825-1CC9CB01FA6A}"/>
    <dgm:cxn modelId="{6336D5A4-FD82-4552-8916-890DCDFA5664}" srcId="{C1A27F70-D8E9-40EF-A9D8-F5AD96D6341D}" destId="{AFB36A0D-5BB1-4957-8812-C8892BCD24A4}" srcOrd="0" destOrd="0" parTransId="{6944848A-38A3-45C7-AF19-1C46D91E603F}" sibTransId="{25AA2289-3AFE-42D1-9C2A-D50709E2B177}"/>
    <dgm:cxn modelId="{DC985CB2-E37B-4E18-987C-97BA4EE7CD40}" srcId="{0E7C90AF-57A1-4A23-A59F-750068E89B14}" destId="{28AF690E-9DF3-4D63-842B-44055553FDA9}" srcOrd="1" destOrd="0" parTransId="{BF364896-C9D5-44F4-862F-B240B6DA5901}" sibTransId="{C295665A-F818-4796-8E58-8F04FE0F5AB9}"/>
    <dgm:cxn modelId="{AE83CFBD-BD3A-40FC-81A4-4BD7ACBBEA4C}" srcId="{7AAFFE32-2840-4077-82A9-9F0A778012B2}" destId="{BDF6A5C5-DA56-46CB-93FB-A40EFA68A0A0}" srcOrd="0" destOrd="0" parTransId="{D0015BAD-977F-4968-AFB5-8E47025DCA98}" sibTransId="{A82F1ACA-FF15-4F9C-A16B-DE5A277E7CAB}"/>
    <dgm:cxn modelId="{F38735C3-2B4D-496E-B467-CB4D5BD0DE90}" type="presOf" srcId="{1EAB4F8F-5F16-44C8-A223-885B5FBC6926}" destId="{DCDD2773-D204-4791-95EC-E6D1B6227A89}" srcOrd="0" destOrd="0" presId="urn:microsoft.com/office/officeart/2005/8/layout/vList2"/>
    <dgm:cxn modelId="{6397F1C4-4275-4DDB-8DC4-57647C69A738}" type="presOf" srcId="{BDF6A5C5-DA56-46CB-93FB-A40EFA68A0A0}" destId="{6647DEEB-EAA1-48DF-964A-2CE62A8F56AC}" srcOrd="0" destOrd="0" presId="urn:microsoft.com/office/officeart/2005/8/layout/vList2"/>
    <dgm:cxn modelId="{5BD4EFDA-6E3F-43C6-A545-9563E55F6A5A}" type="presOf" srcId="{08828A41-1D81-4B07-AECA-AD4B340BC8A1}" destId="{8D57A6F4-C585-4CC8-B6F5-06EC5FBB531B}" srcOrd="0" destOrd="2" presId="urn:microsoft.com/office/officeart/2005/8/layout/vList2"/>
    <dgm:cxn modelId="{84C0FAE0-59C0-4228-97A8-48570DE47435}" srcId="{C678AC34-B4EB-4913-834D-5CB1D67078E0}" destId="{218BA2C6-2CCE-4A5D-9533-D02E0092BAD0}" srcOrd="0" destOrd="0" parTransId="{F0A8893B-F810-41D2-80B9-B8CF0C6823FE}" sibTransId="{EC1EBCA8-A3CF-4D8A-8428-E77B3B1A55C7}"/>
    <dgm:cxn modelId="{C3DA26E1-7903-498F-A0A6-AEDC7A1D103C}" srcId="{96E9F7FB-0719-43F5-9EC9-93111995CF52}" destId="{C678AC34-B4EB-4913-834D-5CB1D67078E0}" srcOrd="1" destOrd="0" parTransId="{C9B814A9-EC0D-43CB-8AC4-869EBD254A96}" sibTransId="{F51F6218-B70D-472F-BBB6-366A3538B4D4}"/>
    <dgm:cxn modelId="{3F1D0BE8-83D2-4D9D-A9B7-4E1CB41FBC3B}" srcId="{C678AC34-B4EB-4913-834D-5CB1D67078E0}" destId="{EA997874-22D3-4AC4-9096-25F04F30F0B6}" srcOrd="4" destOrd="0" parTransId="{659A5CDF-E9E4-4F2C-AFD9-781798E5C1E1}" sibTransId="{A8EEE75C-C977-4DE5-A830-1BE596E9122D}"/>
    <dgm:cxn modelId="{E83555F0-1651-4D3A-8284-FA2828CBC585}" srcId="{0E7C90AF-57A1-4A23-A59F-750068E89B14}" destId="{E2F947CF-1AC7-4320-A746-D0B28D8E5086}" srcOrd="0" destOrd="0" parTransId="{D8358B5E-BAB5-4DE5-9F66-D53FC1B1F179}" sibTransId="{AA646447-F955-4791-BF8A-69FA0B19987A}"/>
    <dgm:cxn modelId="{09A028FA-6E84-4F35-83DA-025D9B9C4744}" type="presOf" srcId="{0E7C90AF-57A1-4A23-A59F-750068E89B14}" destId="{B16531FB-E6AA-43B9-8A16-B51FE6FA309D}" srcOrd="0" destOrd="0" presId="urn:microsoft.com/office/officeart/2005/8/layout/vList2"/>
    <dgm:cxn modelId="{D6AB7EFF-8D17-47C0-B5EE-BB0D1440DFAE}" srcId="{C678AC34-B4EB-4913-834D-5CB1D67078E0}" destId="{08828A41-1D81-4B07-AECA-AD4B340BC8A1}" srcOrd="2" destOrd="0" parTransId="{9E3D394C-CBC9-4026-BF82-6A4C78F56739}" sibTransId="{84D12F09-4A31-4FB2-9D47-321B279DCD2A}"/>
    <dgm:cxn modelId="{08FBFADC-7AB2-44F8-B50C-366743D6979E}" type="presParOf" srcId="{2B42023C-0B0C-426F-8ED1-E4C50A2A575C}" destId="{F11ABAA4-9FB8-4CC2-9D46-D6FDBE7716FA}" srcOrd="0" destOrd="0" presId="urn:microsoft.com/office/officeart/2005/8/layout/vList2"/>
    <dgm:cxn modelId="{A97CC630-D864-49F7-97E0-44B7CBD9AFC9}" type="presParOf" srcId="{2B42023C-0B0C-426F-8ED1-E4C50A2A575C}" destId="{4D398955-76CB-4927-A331-8EC169328071}" srcOrd="1" destOrd="0" presId="urn:microsoft.com/office/officeart/2005/8/layout/vList2"/>
    <dgm:cxn modelId="{C24BB11C-9F43-4A53-96CB-4658E6CA9B54}" type="presParOf" srcId="{2B42023C-0B0C-426F-8ED1-E4C50A2A575C}" destId="{DBC2C51B-F907-4C0E-A9C4-AF886C9FD450}" srcOrd="2" destOrd="0" presId="urn:microsoft.com/office/officeart/2005/8/layout/vList2"/>
    <dgm:cxn modelId="{3B6A9288-328F-4565-9D3C-6CA4292B59D4}" type="presParOf" srcId="{2B42023C-0B0C-426F-8ED1-E4C50A2A575C}" destId="{8D57A6F4-C585-4CC8-B6F5-06EC5FBB531B}" srcOrd="3" destOrd="0" presId="urn:microsoft.com/office/officeart/2005/8/layout/vList2"/>
    <dgm:cxn modelId="{9D2F106C-9E56-44EB-A05B-4AABD1D15885}" type="presParOf" srcId="{2B42023C-0B0C-426F-8ED1-E4C50A2A575C}" destId="{B16531FB-E6AA-43B9-8A16-B51FE6FA309D}" srcOrd="4" destOrd="0" presId="urn:microsoft.com/office/officeart/2005/8/layout/vList2"/>
    <dgm:cxn modelId="{1A292E46-DD9E-41B0-8D40-6C3B56507331}" type="presParOf" srcId="{2B42023C-0B0C-426F-8ED1-E4C50A2A575C}" destId="{927DF9A9-9CB8-4905-919C-22423922487C}" srcOrd="5" destOrd="0" presId="urn:microsoft.com/office/officeart/2005/8/layout/vList2"/>
    <dgm:cxn modelId="{43715E41-9C14-41D9-B221-F5093D4E1179}" type="presParOf" srcId="{2B42023C-0B0C-426F-8ED1-E4C50A2A575C}" destId="{BD14AFB0-AF3E-401C-91BD-BFEED1F5AB4F}" srcOrd="6" destOrd="0" presId="urn:microsoft.com/office/officeart/2005/8/layout/vList2"/>
    <dgm:cxn modelId="{84A43F40-DECD-404D-A43B-05912E4E53AF}" type="presParOf" srcId="{2B42023C-0B0C-426F-8ED1-E4C50A2A575C}" destId="{4E4122FF-800F-4EE4-86B3-49319A15EEA0}" srcOrd="7" destOrd="0" presId="urn:microsoft.com/office/officeart/2005/8/layout/vList2"/>
    <dgm:cxn modelId="{10460D20-CE17-4356-B3DE-3D44C0FAB285}" type="presParOf" srcId="{2B42023C-0B0C-426F-8ED1-E4C50A2A575C}" destId="{BA57A14D-5B5B-4300-8900-EF17A967B608}" srcOrd="8" destOrd="0" presId="urn:microsoft.com/office/officeart/2005/8/layout/vList2"/>
    <dgm:cxn modelId="{4F31D941-6EE2-4752-AB01-EBFD450117D2}" type="presParOf" srcId="{2B42023C-0B0C-426F-8ED1-E4C50A2A575C}" destId="{6647DEEB-EAA1-48DF-964A-2CE62A8F56AC}" srcOrd="9" destOrd="0" presId="urn:microsoft.com/office/officeart/2005/8/layout/vList2"/>
    <dgm:cxn modelId="{D9CBC1F9-CE37-49BA-8114-7476F87726A1}" type="presParOf" srcId="{2B42023C-0B0C-426F-8ED1-E4C50A2A575C}" destId="{5699A4CD-5424-4272-83A0-3AF79BDA6462}" srcOrd="10" destOrd="0" presId="urn:microsoft.com/office/officeart/2005/8/layout/vList2"/>
    <dgm:cxn modelId="{8000BCB9-FCC7-41AF-83DB-5B1BC39A4B61}" type="presParOf" srcId="{2B42023C-0B0C-426F-8ED1-E4C50A2A575C}" destId="{DCDD2773-D204-4791-95EC-E6D1B6227A89}" srcOrd="1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8C982B-56A9-42FF-975C-6046C22B0762}">
      <dsp:nvSpPr>
        <dsp:cNvPr id="0" name=""/>
        <dsp:cNvSpPr/>
      </dsp:nvSpPr>
      <dsp:spPr>
        <a:xfrm>
          <a:off x="2780" y="295130"/>
          <a:ext cx="3388133" cy="1355253"/>
        </a:xfrm>
        <a:prstGeom prst="chevron">
          <a:avLst/>
        </a:prstGeom>
        <a:solidFill>
          <a:srgbClr val="014464"/>
        </a:solidFill>
        <a:ln w="19050" cap="flat" cmpd="sng" algn="ctr">
          <a:noFill/>
          <a:prstDash val="solid"/>
          <a:miter lim="800000"/>
        </a:ln>
        <a:effectLst>
          <a:outerShdw blurRad="165100" dist="114300" dir="9720000" algn="ctr" rotWithShape="0">
            <a:srgbClr val="000000">
              <a:alpha val="33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018" tIns="48006" rIns="48006" bIns="48006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3600" b="1" kern="1200">
              <a:solidFill>
                <a:schemeClr val="bg1"/>
              </a:solidFill>
              <a:latin typeface="Outfit" pitchFamily="2" charset="0"/>
            </a:rPr>
            <a:t>Mobile</a:t>
          </a:r>
        </a:p>
      </dsp:txBody>
      <dsp:txXfrm>
        <a:off x="680407" y="295130"/>
        <a:ext cx="2032880" cy="1355253"/>
      </dsp:txXfrm>
    </dsp:sp>
    <dsp:sp modelId="{C0241DFA-CE8B-4D81-A0E6-449C33A48DA8}">
      <dsp:nvSpPr>
        <dsp:cNvPr id="0" name=""/>
        <dsp:cNvSpPr/>
      </dsp:nvSpPr>
      <dsp:spPr>
        <a:xfrm>
          <a:off x="3052100" y="295130"/>
          <a:ext cx="3388133" cy="1355253"/>
        </a:xfrm>
        <a:prstGeom prst="chevron">
          <a:avLst/>
        </a:prstGeom>
        <a:solidFill>
          <a:schemeClr val="accent3"/>
        </a:solidFill>
        <a:ln w="19050" cap="flat" cmpd="sng" algn="ctr">
          <a:noFill/>
          <a:prstDash val="solid"/>
          <a:miter lim="800000"/>
        </a:ln>
        <a:effectLst>
          <a:outerShdw blurRad="165100" dist="114300" dir="9720000" algn="ctr" rotWithShape="0">
            <a:srgbClr val="000000">
              <a:alpha val="33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018" tIns="48006" rIns="48006" bIns="48006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3600" b="1" kern="1200">
              <a:latin typeface="Outfit" pitchFamily="2" charset="0"/>
            </a:rPr>
            <a:t>Offline</a:t>
          </a:r>
        </a:p>
      </dsp:txBody>
      <dsp:txXfrm>
        <a:off x="3729727" y="295130"/>
        <a:ext cx="2032880" cy="1355253"/>
      </dsp:txXfrm>
    </dsp:sp>
    <dsp:sp modelId="{1F103EC2-743B-4F2B-98EA-9770627C67C5}">
      <dsp:nvSpPr>
        <dsp:cNvPr id="0" name=""/>
        <dsp:cNvSpPr/>
      </dsp:nvSpPr>
      <dsp:spPr>
        <a:xfrm>
          <a:off x="6101420" y="295130"/>
          <a:ext cx="3388133" cy="1355253"/>
        </a:xfrm>
        <a:prstGeom prst="chevron">
          <a:avLst/>
        </a:prstGeom>
        <a:solidFill>
          <a:schemeClr val="accent3">
            <a:lumMod val="40000"/>
            <a:lumOff val="60000"/>
          </a:schemeClr>
        </a:solidFill>
        <a:ln w="19050" cap="flat" cmpd="sng" algn="ctr">
          <a:noFill/>
          <a:prstDash val="solid"/>
          <a:miter lim="800000"/>
        </a:ln>
        <a:effectLst>
          <a:outerShdw blurRad="165100" dist="114300" dir="9720000" algn="ctr" rotWithShape="0">
            <a:srgbClr val="000000">
              <a:alpha val="33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018" tIns="48006" rIns="48006" bIns="48006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3600" b="1" kern="1200">
              <a:solidFill>
                <a:srgbClr val="014464"/>
              </a:solidFill>
              <a:latin typeface="Outfit" pitchFamily="2" charset="0"/>
            </a:rPr>
            <a:t>POS</a:t>
          </a:r>
        </a:p>
      </dsp:txBody>
      <dsp:txXfrm>
        <a:off x="6779047" y="295130"/>
        <a:ext cx="2032880" cy="135525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1ABAA4-9FB8-4CC2-9D46-D6FDBE7716FA}">
      <dsp:nvSpPr>
        <dsp:cNvPr id="0" name=""/>
        <dsp:cNvSpPr/>
      </dsp:nvSpPr>
      <dsp:spPr>
        <a:xfrm>
          <a:off x="0" y="0"/>
          <a:ext cx="5377234" cy="41184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600" kern="1200">
              <a:solidFill>
                <a:schemeClr val="accent4"/>
              </a:solidFill>
              <a:latin typeface="Outfit" pitchFamily="2" charset="0"/>
            </a:rPr>
            <a:t>SEM Contexto</a:t>
          </a:r>
          <a:endParaRPr lang="es-PE" sz="1600" kern="1200">
            <a:solidFill>
              <a:schemeClr val="accent4"/>
            </a:solidFill>
            <a:latin typeface="Outfit" pitchFamily="2" charset="0"/>
          </a:endParaRPr>
        </a:p>
      </dsp:txBody>
      <dsp:txXfrm>
        <a:off x="20104" y="20104"/>
        <a:ext cx="5337026" cy="371632"/>
      </dsp:txXfrm>
    </dsp:sp>
    <dsp:sp modelId="{4D398955-76CB-4927-A331-8EC169328071}">
      <dsp:nvSpPr>
        <dsp:cNvPr id="0" name=""/>
        <dsp:cNvSpPr/>
      </dsp:nvSpPr>
      <dsp:spPr>
        <a:xfrm>
          <a:off x="0" y="446702"/>
          <a:ext cx="5377234" cy="3643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727" tIns="15240" rIns="85344" bIns="1524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lr>
              <a:srgbClr val="00B5CC"/>
            </a:buClr>
            <a:buFont typeface="Wingdings" panose="05000000000000000000" pitchFamily="2" charset="2"/>
            <a:buChar char="§"/>
          </a:pPr>
          <a:r>
            <a:rPr lang="es-CL" sz="1200" kern="1200">
              <a:latin typeface="Instrument Sans" pitchFamily="2" charset="0"/>
            </a:rPr>
            <a:t>Inicializar operación de librería</a:t>
          </a:r>
          <a:endParaRPr lang="es-PE" sz="1200" kern="1200">
            <a:latin typeface="Instrument Sans" pitchFamily="2" charset="0"/>
          </a:endParaRPr>
        </a:p>
      </dsp:txBody>
      <dsp:txXfrm>
        <a:off x="0" y="446702"/>
        <a:ext cx="5377234" cy="364320"/>
      </dsp:txXfrm>
    </dsp:sp>
    <dsp:sp modelId="{DBC2C51B-F907-4C0E-A9C4-AF886C9FD450}">
      <dsp:nvSpPr>
        <dsp:cNvPr id="0" name=""/>
        <dsp:cNvSpPr/>
      </dsp:nvSpPr>
      <dsp:spPr>
        <a:xfrm>
          <a:off x="0" y="811022"/>
          <a:ext cx="5377234" cy="411840"/>
        </a:xfrm>
        <a:prstGeom prst="roundRect">
          <a:avLst/>
        </a:prstGeom>
        <a:gradFill rotWithShape="0">
          <a:gsLst>
            <a:gs pos="0">
              <a:schemeClr val="accent2">
                <a:hueOff val="338791"/>
                <a:satOff val="1194"/>
                <a:lumOff val="-945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338791"/>
                <a:satOff val="1194"/>
                <a:lumOff val="-945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338791"/>
                <a:satOff val="1194"/>
                <a:lumOff val="-945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600" kern="1200">
              <a:solidFill>
                <a:schemeClr val="accent4"/>
              </a:solidFill>
              <a:latin typeface="Outfit" pitchFamily="2" charset="0"/>
            </a:rPr>
            <a:t>SEM GenDTE</a:t>
          </a:r>
          <a:endParaRPr lang="es-PE" sz="1600" kern="1200">
            <a:solidFill>
              <a:schemeClr val="accent4"/>
            </a:solidFill>
            <a:latin typeface="Outfit" pitchFamily="2" charset="0"/>
          </a:endParaRPr>
        </a:p>
      </dsp:txBody>
      <dsp:txXfrm>
        <a:off x="20104" y="831126"/>
        <a:ext cx="5337026" cy="371632"/>
      </dsp:txXfrm>
    </dsp:sp>
    <dsp:sp modelId="{8D57A6F4-C585-4CC8-B6F5-06EC5FBB531B}">
      <dsp:nvSpPr>
        <dsp:cNvPr id="0" name=""/>
        <dsp:cNvSpPr/>
      </dsp:nvSpPr>
      <dsp:spPr>
        <a:xfrm>
          <a:off x="0" y="1222862"/>
          <a:ext cx="5377234" cy="10246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727" tIns="15240" rIns="85344" bIns="1524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lr>
              <a:srgbClr val="00B5CC"/>
            </a:buClr>
            <a:buFont typeface="Wingdings" panose="05000000000000000000" pitchFamily="2" charset="2"/>
            <a:buChar char="§"/>
          </a:pPr>
          <a:r>
            <a:rPr lang="es-CL" sz="1200" kern="1200">
              <a:latin typeface="Instrument Sans" pitchFamily="2" charset="0"/>
            </a:rPr>
            <a:t>Validar información.</a:t>
          </a:r>
          <a:endParaRPr lang="es-PE" sz="1200" kern="1200">
            <a:latin typeface="Instrument Sans" pitchFamily="2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lr>
              <a:srgbClr val="00B5CC"/>
            </a:buClr>
            <a:buFont typeface="Wingdings" panose="05000000000000000000" pitchFamily="2" charset="2"/>
            <a:buChar char="§"/>
          </a:pPr>
          <a:r>
            <a:rPr lang="es-CL" sz="1200" kern="1200">
              <a:latin typeface="Instrument Sans" pitchFamily="2" charset="0"/>
            </a:rPr>
            <a:t>Asignar número legal.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lr>
              <a:srgbClr val="00B5CC"/>
            </a:buClr>
            <a:buFont typeface="Wingdings" panose="05000000000000000000" pitchFamily="2" charset="2"/>
            <a:buChar char="§"/>
          </a:pPr>
          <a:r>
            <a:rPr lang="es-CL" sz="1200" kern="1200">
              <a:latin typeface="Instrument Sans" pitchFamily="2" charset="0"/>
            </a:rPr>
            <a:t>Generación de TED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lr>
              <a:srgbClr val="00B5CC"/>
            </a:buClr>
            <a:buFont typeface="Wingdings" panose="05000000000000000000" pitchFamily="2" charset="2"/>
            <a:buChar char="§"/>
          </a:pPr>
          <a:r>
            <a:rPr lang="es-CL" sz="1200" kern="1200">
              <a:latin typeface="Instrument Sans" pitchFamily="2" charset="0"/>
            </a:rPr>
            <a:t>Impresión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lr>
              <a:srgbClr val="00B5CC"/>
            </a:buClr>
            <a:buFont typeface="Wingdings" panose="05000000000000000000" pitchFamily="2" charset="2"/>
            <a:buChar char="§"/>
          </a:pPr>
          <a:r>
            <a:rPr lang="es-CL" sz="1200" kern="1200">
              <a:latin typeface="Instrument Sans" pitchFamily="2" charset="0"/>
            </a:rPr>
            <a:t>Guardar documento en DB local</a:t>
          </a:r>
        </a:p>
      </dsp:txBody>
      <dsp:txXfrm>
        <a:off x="0" y="1222862"/>
        <a:ext cx="5377234" cy="1024650"/>
      </dsp:txXfrm>
    </dsp:sp>
    <dsp:sp modelId="{B16531FB-E6AA-43B9-8A16-B51FE6FA309D}">
      <dsp:nvSpPr>
        <dsp:cNvPr id="0" name=""/>
        <dsp:cNvSpPr/>
      </dsp:nvSpPr>
      <dsp:spPr>
        <a:xfrm>
          <a:off x="0" y="2247512"/>
          <a:ext cx="5377234" cy="411840"/>
        </a:xfrm>
        <a:prstGeom prst="roundRect">
          <a:avLst/>
        </a:prstGeom>
        <a:gradFill rotWithShape="0">
          <a:gsLst>
            <a:gs pos="0">
              <a:schemeClr val="accent2">
                <a:hueOff val="677582"/>
                <a:satOff val="2387"/>
                <a:lumOff val="-1890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677582"/>
                <a:satOff val="2387"/>
                <a:lumOff val="-1890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677582"/>
                <a:satOff val="2387"/>
                <a:lumOff val="-1890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600" kern="1200">
              <a:solidFill>
                <a:schemeClr val="accent4"/>
              </a:solidFill>
              <a:latin typeface="Outfit" pitchFamily="2" charset="0"/>
            </a:rPr>
            <a:t>SEM CancelDTE</a:t>
          </a:r>
        </a:p>
      </dsp:txBody>
      <dsp:txXfrm>
        <a:off x="20104" y="2267616"/>
        <a:ext cx="5337026" cy="371632"/>
      </dsp:txXfrm>
    </dsp:sp>
    <dsp:sp modelId="{927DF9A9-9CB8-4905-919C-22423922487C}">
      <dsp:nvSpPr>
        <dsp:cNvPr id="0" name=""/>
        <dsp:cNvSpPr/>
      </dsp:nvSpPr>
      <dsp:spPr>
        <a:xfrm>
          <a:off x="0" y="2659352"/>
          <a:ext cx="5377234" cy="4098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727" tIns="15240" rIns="85344" bIns="1524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lr>
              <a:srgbClr val="00B5CC"/>
            </a:buClr>
            <a:buFont typeface="Wingdings" panose="05000000000000000000" pitchFamily="2" charset="2"/>
            <a:buChar char="§"/>
          </a:pPr>
          <a:r>
            <a:rPr lang="es-CL" sz="1200" kern="1200">
              <a:latin typeface="Instrument Sans" pitchFamily="2" charset="0"/>
            </a:rPr>
            <a:t>Identificar un DTE para cancelar</a:t>
          </a:r>
          <a:endParaRPr lang="es-PE" sz="1200" kern="1200">
            <a:latin typeface="Instrument Sans" pitchFamily="2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lr>
              <a:srgbClr val="00B5CC"/>
            </a:buClr>
            <a:buFont typeface="Wingdings" panose="05000000000000000000" pitchFamily="2" charset="2"/>
            <a:buChar char="§"/>
          </a:pPr>
          <a:r>
            <a:rPr lang="es-CL" sz="1200" kern="1200">
              <a:latin typeface="Instrument Sans" pitchFamily="2" charset="0"/>
            </a:rPr>
            <a:t>Colocar orden de cancelar en cola</a:t>
          </a:r>
        </a:p>
      </dsp:txBody>
      <dsp:txXfrm>
        <a:off x="0" y="2659352"/>
        <a:ext cx="5377234" cy="409860"/>
      </dsp:txXfrm>
    </dsp:sp>
    <dsp:sp modelId="{BD14AFB0-AF3E-401C-91BD-BFEED1F5AB4F}">
      <dsp:nvSpPr>
        <dsp:cNvPr id="0" name=""/>
        <dsp:cNvSpPr/>
      </dsp:nvSpPr>
      <dsp:spPr>
        <a:xfrm>
          <a:off x="0" y="3069213"/>
          <a:ext cx="5377234" cy="411840"/>
        </a:xfrm>
        <a:prstGeom prst="roundRect">
          <a:avLst/>
        </a:prstGeom>
        <a:gradFill rotWithShape="0">
          <a:gsLst>
            <a:gs pos="0">
              <a:schemeClr val="accent2">
                <a:hueOff val="1016373"/>
                <a:satOff val="3581"/>
                <a:lumOff val="-2835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1016373"/>
                <a:satOff val="3581"/>
                <a:lumOff val="-2835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1016373"/>
                <a:satOff val="3581"/>
                <a:lumOff val="-2835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s-CL" sz="1600" kern="1200">
              <a:latin typeface="Outfit" pitchFamily="2" charset="0"/>
            </a:rPr>
            <a:t>SEM PrintDTE</a:t>
          </a:r>
          <a:endParaRPr lang="es-PE" sz="1600" kern="1200">
            <a:latin typeface="Outfit" pitchFamily="2" charset="0"/>
          </a:endParaRPr>
        </a:p>
      </dsp:txBody>
      <dsp:txXfrm>
        <a:off x="20104" y="3089317"/>
        <a:ext cx="5337026" cy="371632"/>
      </dsp:txXfrm>
    </dsp:sp>
    <dsp:sp modelId="{4E4122FF-800F-4EE4-86B3-49319A15EEA0}">
      <dsp:nvSpPr>
        <dsp:cNvPr id="0" name=""/>
        <dsp:cNvSpPr/>
      </dsp:nvSpPr>
      <dsp:spPr>
        <a:xfrm>
          <a:off x="0" y="3481053"/>
          <a:ext cx="5377234" cy="3643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727" tIns="15240" rIns="85344" bIns="1524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lr>
              <a:srgbClr val="00B5CC"/>
            </a:buClr>
            <a:buFont typeface="Wingdings" panose="05000000000000000000" pitchFamily="2" charset="2"/>
            <a:buChar char="§"/>
          </a:pPr>
          <a:r>
            <a:rPr lang="es-CL" sz="1200" kern="1200" err="1">
              <a:latin typeface="Instrument Sans" pitchFamily="2" charset="0"/>
            </a:rPr>
            <a:t>Re-impresión</a:t>
          </a:r>
          <a:r>
            <a:rPr lang="es-CL" sz="1200" kern="1200">
              <a:latin typeface="Instrument Sans" pitchFamily="2" charset="0"/>
            </a:rPr>
            <a:t> de documento (desde DB local)</a:t>
          </a:r>
          <a:endParaRPr lang="es-PE" sz="1200" kern="1200">
            <a:latin typeface="Instrument Sans" pitchFamily="2" charset="0"/>
          </a:endParaRPr>
        </a:p>
      </dsp:txBody>
      <dsp:txXfrm>
        <a:off x="0" y="3481053"/>
        <a:ext cx="5377234" cy="364320"/>
      </dsp:txXfrm>
    </dsp:sp>
    <dsp:sp modelId="{BA57A14D-5B5B-4300-8900-EF17A967B608}">
      <dsp:nvSpPr>
        <dsp:cNvPr id="0" name=""/>
        <dsp:cNvSpPr/>
      </dsp:nvSpPr>
      <dsp:spPr>
        <a:xfrm>
          <a:off x="0" y="3845373"/>
          <a:ext cx="5377234" cy="411840"/>
        </a:xfrm>
        <a:prstGeom prst="roundRect">
          <a:avLst/>
        </a:prstGeom>
        <a:gradFill rotWithShape="0">
          <a:gsLst>
            <a:gs pos="0">
              <a:schemeClr val="accent2">
                <a:hueOff val="1355164"/>
                <a:satOff val="4774"/>
                <a:lumOff val="-3780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1355164"/>
                <a:satOff val="4774"/>
                <a:lumOff val="-3780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1355164"/>
                <a:satOff val="4774"/>
                <a:lumOff val="-3780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s-CL" sz="1600" kern="1200">
              <a:latin typeface="Outfit" pitchFamily="2" charset="0"/>
            </a:rPr>
            <a:t>SEM </a:t>
          </a:r>
          <a:r>
            <a:rPr lang="es-CL" sz="1600" kern="1200" err="1">
              <a:latin typeface="Outfit" pitchFamily="2" charset="0"/>
            </a:rPr>
            <a:t>SynchBackEnd</a:t>
          </a:r>
          <a:endParaRPr lang="es-PE" sz="1600" kern="1200">
            <a:latin typeface="Outfit" pitchFamily="2" charset="0"/>
          </a:endParaRPr>
        </a:p>
      </dsp:txBody>
      <dsp:txXfrm>
        <a:off x="20104" y="3865477"/>
        <a:ext cx="5337026" cy="371632"/>
      </dsp:txXfrm>
    </dsp:sp>
    <dsp:sp modelId="{6647DEEB-EAA1-48DF-964A-2CE62A8F56AC}">
      <dsp:nvSpPr>
        <dsp:cNvPr id="0" name=""/>
        <dsp:cNvSpPr/>
      </dsp:nvSpPr>
      <dsp:spPr>
        <a:xfrm>
          <a:off x="0" y="4257213"/>
          <a:ext cx="5377234" cy="3643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727" tIns="15240" rIns="85344" bIns="1524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lr>
              <a:srgbClr val="00B5CC"/>
            </a:buClr>
            <a:buFont typeface="Wingdings" panose="05000000000000000000" pitchFamily="2" charset="2"/>
            <a:buChar char="§"/>
          </a:pPr>
          <a:r>
            <a:rPr lang="es-CL" sz="1200" kern="1200">
              <a:latin typeface="Instrument Sans" pitchFamily="2" charset="0"/>
            </a:rPr>
            <a:t>Sincroniza SEM </a:t>
          </a:r>
          <a:r>
            <a:rPr lang="es-CL" sz="1200" kern="1200" err="1">
              <a:latin typeface="Instrument Sans" pitchFamily="2" charset="0"/>
            </a:rPr>
            <a:t>Lib</a:t>
          </a:r>
          <a:r>
            <a:rPr lang="es-CL" sz="1200" kern="1200">
              <a:latin typeface="Instrument Sans" pitchFamily="2" charset="0"/>
            </a:rPr>
            <a:t> con SEM Back-</a:t>
          </a:r>
          <a:r>
            <a:rPr lang="es-CL" sz="1200" kern="1200" err="1">
              <a:latin typeface="Instrument Sans" pitchFamily="2" charset="0"/>
            </a:rPr>
            <a:t>end</a:t>
          </a:r>
          <a:endParaRPr lang="es-PE" sz="1200" kern="1200">
            <a:latin typeface="Instrument Sans" pitchFamily="2" charset="0"/>
          </a:endParaRPr>
        </a:p>
      </dsp:txBody>
      <dsp:txXfrm>
        <a:off x="0" y="4257213"/>
        <a:ext cx="5377234" cy="364320"/>
      </dsp:txXfrm>
    </dsp:sp>
    <dsp:sp modelId="{5699A4CD-5424-4272-83A0-3AF79BDA6462}">
      <dsp:nvSpPr>
        <dsp:cNvPr id="0" name=""/>
        <dsp:cNvSpPr/>
      </dsp:nvSpPr>
      <dsp:spPr>
        <a:xfrm>
          <a:off x="0" y="4621533"/>
          <a:ext cx="5377234" cy="411840"/>
        </a:xfrm>
        <a:prstGeom prst="roundRect">
          <a:avLst/>
        </a:prstGeom>
        <a:gradFill rotWithShape="0">
          <a:gsLst>
            <a:gs pos="0">
              <a:schemeClr val="accent2">
                <a:hueOff val="1693954"/>
                <a:satOff val="5968"/>
                <a:lumOff val="-4725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1693954"/>
                <a:satOff val="5968"/>
                <a:lumOff val="-4725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1693954"/>
                <a:satOff val="5968"/>
                <a:lumOff val="-4725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s-CL" sz="1600" kern="1200">
              <a:latin typeface="Outfit" pitchFamily="2" charset="0"/>
            </a:rPr>
            <a:t>SEM </a:t>
          </a:r>
          <a:r>
            <a:rPr lang="es-CL" sz="1600" kern="1200" err="1">
              <a:latin typeface="Outfit" pitchFamily="2" charset="0"/>
            </a:rPr>
            <a:t>GetLocalDBStatus</a:t>
          </a:r>
          <a:endParaRPr lang="es-PE" sz="1600" kern="1200">
            <a:latin typeface="Outfit" pitchFamily="2" charset="0"/>
          </a:endParaRPr>
        </a:p>
      </dsp:txBody>
      <dsp:txXfrm>
        <a:off x="20104" y="4641637"/>
        <a:ext cx="5337026" cy="371632"/>
      </dsp:txXfrm>
    </dsp:sp>
    <dsp:sp modelId="{DCDD2773-D204-4791-95EC-E6D1B6227A89}">
      <dsp:nvSpPr>
        <dsp:cNvPr id="0" name=""/>
        <dsp:cNvSpPr/>
      </dsp:nvSpPr>
      <dsp:spPr>
        <a:xfrm>
          <a:off x="0" y="5033373"/>
          <a:ext cx="5377234" cy="5350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727" tIns="15240" rIns="85344" bIns="1524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lr>
              <a:srgbClr val="00B5CC"/>
            </a:buClr>
            <a:buFont typeface="Wingdings" panose="05000000000000000000" pitchFamily="2" charset="2"/>
            <a:buChar char="§"/>
          </a:pPr>
          <a:r>
            <a:rPr lang="es-CL" sz="1200" kern="1200">
              <a:latin typeface="Instrument Sans" pitchFamily="2" charset="0"/>
            </a:rPr>
            <a:t>Devuelve el estado operación de la DB local [Stock de identificación legal, generar documentos, pendiente de sincronizar documentos, Parámetros operacionales., …]</a:t>
          </a:r>
          <a:endParaRPr lang="es-PE" sz="1200" kern="1200">
            <a:latin typeface="Instrument Sans" pitchFamily="2" charset="0"/>
          </a:endParaRPr>
        </a:p>
      </dsp:txBody>
      <dsp:txXfrm>
        <a:off x="0" y="5033373"/>
        <a:ext cx="5377234" cy="53509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8C9F6B49-349B-46F6-C208-F3C666B22BA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45588556-67B0-595A-E569-6BBD9D9E7A5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20B669-BCAD-AB48-BA6D-C1557CC6040C}" type="datetimeFigureOut">
              <a:rPr lang="es-CL" smtClean="0"/>
              <a:t>01-08-2024</a:t>
            </a:fld>
            <a:endParaRPr lang="es-C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2A47E07-9319-6AFA-F3C9-ABD42C55740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AB104525-5794-564A-295F-11240CE21A2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B2AA07-F5FA-4943-A01A-B71E1449185C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24554945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6EEF29-B15A-0D4C-9BB9-93F255062492}" type="datetimeFigureOut">
              <a:rPr lang="es-CL" smtClean="0"/>
              <a:t>01-08-2024</a:t>
            </a:fld>
            <a:endParaRPr lang="es-C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D7D8BA-BBDB-8E47-A5A9-D1AD49012A88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63419911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D7D8BA-BBDB-8E47-A5A9-D1AD49012A88}" type="slidenum">
              <a:rPr lang="es-CL" smtClean="0"/>
              <a:t>1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9209137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D7D8BA-BBDB-8E47-A5A9-D1AD49012A88}" type="slidenum">
              <a:rPr lang="es-CL" smtClean="0"/>
              <a:t>4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8280814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2c89c61cbac_0_7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3" name="Google Shape;453;g2c89c61cbac_0_75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ES"/>
              <a:t>PAC (México)= Proveedor Autorizado de Certificación</a:t>
            </a:r>
            <a:endParaRPr/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ES"/>
              <a:t>PT (Colombia) = Proveedor Tecnológico</a:t>
            </a:r>
            <a:endParaRPr/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ES"/>
              <a:t>PSE (Perú) = </a:t>
            </a:r>
            <a:r>
              <a:rPr lang="es-ES" b="0" i="0">
                <a:solidFill>
                  <a:srgbClr val="212529"/>
                </a:solidFill>
                <a:latin typeface="Poppins"/>
                <a:ea typeface="Poppins"/>
                <a:cs typeface="Poppins"/>
                <a:sym typeface="Poppins"/>
              </a:rPr>
              <a:t>Proveedor de Servicios Electrónicos</a:t>
            </a:r>
            <a:endParaRPr/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-ES" b="0" i="0">
                <a:solidFill>
                  <a:srgbClr val="F86D07"/>
                </a:solidFill>
                <a:latin typeface="Raleway"/>
                <a:ea typeface="Raleway"/>
                <a:cs typeface="Raleway"/>
                <a:sym typeface="Raleway"/>
              </a:rPr>
              <a:t>PAC (Panamá)= Proveedores Autorizados Calificados</a:t>
            </a:r>
            <a:endParaRPr/>
          </a:p>
        </p:txBody>
      </p:sp>
      <p:sp>
        <p:nvSpPr>
          <p:cNvPr id="454" name="Google Shape;454;g2c89c61cbac_0_75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s-E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Google Shape;641;g2c89c61cbac_0_15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642" name="Google Shape;642;g2c89c61cbac_0_15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ulos - Imagen Fondo">
    <p:bg>
      <p:bgPr>
        <a:blipFill dpi="0" rotWithShape="1">
          <a:blip r:embed="rId2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2069431"/>
            <a:ext cx="9144000" cy="1440531"/>
          </a:xfrm>
        </p:spPr>
        <p:txBody>
          <a:bodyPr anchor="b"/>
          <a:lstStyle>
            <a:lvl1pPr algn="ctr">
              <a:defRPr sz="4500" b="0" i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13" name="Marcador de texto 2">
            <a:extLst>
              <a:ext uri="{FF2B5EF4-FFF2-40B4-BE49-F238E27FC236}">
                <a16:creationId xmlns:a16="http://schemas.microsoft.com/office/drawing/2014/main" id="{96CB265D-11A3-51D9-349C-59FA945A6ED9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1524000" y="1712711"/>
            <a:ext cx="9144000" cy="264644"/>
          </a:xfrm>
        </p:spPr>
        <p:txBody>
          <a:bodyPr>
            <a:normAutofit/>
          </a:bodyPr>
          <a:lstStyle>
            <a:lvl1pPr marL="0" indent="0" algn="ctr">
              <a:buNone/>
              <a:defRPr sz="1600" b="0" i="0">
                <a:solidFill>
                  <a:schemeClr val="tx1"/>
                </a:solidFill>
                <a:effectLst/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B002910-0192-098F-4E4C-922E86EE8BC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s-CL"/>
              <a:t>1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BFAC88B5-F385-621B-EF4F-2E083151AEF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5" y="6158216"/>
            <a:ext cx="1429076" cy="408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1914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-Medio gradiente inferio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421DFC01-22A7-222D-4481-BCB51C9837E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88CF8ADC-A5C8-8C13-8CD1-C775514207D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976104"/>
            <a:ext cx="12192000" cy="5881896"/>
          </a:xfrm>
          <a:prstGeom prst="rect">
            <a:avLst/>
          </a:prstGeom>
          <a:gradFill>
            <a:gsLst>
              <a:gs pos="0">
                <a:schemeClr val="bg1"/>
              </a:gs>
              <a:gs pos="50000">
                <a:schemeClr val="bg1">
                  <a:alpha val="85189"/>
                </a:schemeClr>
              </a:gs>
              <a:gs pos="100000">
                <a:schemeClr val="bg1">
                  <a:alpha val="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976104"/>
            <a:ext cx="10515600" cy="951550"/>
          </a:xfrm>
        </p:spPr>
        <p:txBody>
          <a:bodyPr>
            <a:noAutofit/>
          </a:bodyPr>
          <a:lstStyle>
            <a:lvl1pPr>
              <a:defRPr sz="3600" b="0" i="0">
                <a:latin typeface="+mj-lt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6" name="Marcador de texto 2">
            <a:extLst>
              <a:ext uri="{FF2B5EF4-FFF2-40B4-BE49-F238E27FC236}">
                <a16:creationId xmlns:a16="http://schemas.microsoft.com/office/drawing/2014/main" id="{5279E562-9302-3A03-181D-DF3760E0BC9E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8200" y="631568"/>
            <a:ext cx="10515600" cy="273501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2B21903-5D55-209A-A0B8-AEFA941EE1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8C357F62-B2CC-325B-3883-1B1724A033C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5" y="6158216"/>
            <a:ext cx="1429076" cy="408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8046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-Medio gradiente superio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421DFC01-22A7-222D-4481-BCB51C9837E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88CF8ADC-A5C8-8C13-8CD1-C775514207D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2000" cy="5881896"/>
          </a:xfrm>
          <a:prstGeom prst="rect">
            <a:avLst/>
          </a:prstGeom>
          <a:gradFill>
            <a:gsLst>
              <a:gs pos="0">
                <a:schemeClr val="bg1"/>
              </a:gs>
              <a:gs pos="50000">
                <a:schemeClr val="bg1">
                  <a:alpha val="85189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976104"/>
            <a:ext cx="10515600" cy="951550"/>
          </a:xfrm>
        </p:spPr>
        <p:txBody>
          <a:bodyPr>
            <a:noAutofit/>
          </a:bodyPr>
          <a:lstStyle>
            <a:lvl1pPr>
              <a:defRPr sz="3600" b="0" i="0">
                <a:latin typeface="+mj-lt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6" name="Marcador de texto 2">
            <a:extLst>
              <a:ext uri="{FF2B5EF4-FFF2-40B4-BE49-F238E27FC236}">
                <a16:creationId xmlns:a16="http://schemas.microsoft.com/office/drawing/2014/main" id="{5279E562-9302-3A03-181D-DF3760E0BC9E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8200" y="631568"/>
            <a:ext cx="10515600" cy="273501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accent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0F45B7D-FB84-4FE3-97BD-9AFA3D0B7E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AF9E9324-921A-2A6C-D6CE-2FB6B575472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5" y="6158216"/>
            <a:ext cx="1429076" cy="408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0260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n - Cian Estel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951160"/>
            <a:ext cx="10515600" cy="1325563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9" y="2369930"/>
            <a:ext cx="5157787" cy="823912"/>
          </a:xfrm>
        </p:spPr>
        <p:txBody>
          <a:bodyPr anchor="b"/>
          <a:lstStyle>
            <a:lvl1pPr marL="0" indent="0">
              <a:buNone/>
              <a:defRPr sz="1800" b="0" i="0">
                <a:solidFill>
                  <a:schemeClr val="accent1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9" y="3287051"/>
            <a:ext cx="5157787" cy="2871153"/>
          </a:xfrm>
        </p:spPr>
        <p:txBody>
          <a:bodyPr>
            <a:normAutofit/>
          </a:bodyPr>
          <a:lstStyle>
            <a:lvl1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69023" y="2369930"/>
            <a:ext cx="5183188" cy="823912"/>
          </a:xfrm>
        </p:spPr>
        <p:txBody>
          <a:bodyPr anchor="b"/>
          <a:lstStyle>
            <a:lvl1pPr marL="0" indent="0">
              <a:buNone/>
              <a:defRPr sz="1800" b="0" i="0">
                <a:solidFill>
                  <a:schemeClr val="accent1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1" y="3287050"/>
            <a:ext cx="5183188" cy="2871153"/>
          </a:xfrm>
        </p:spPr>
        <p:txBody>
          <a:bodyPr>
            <a:normAutofit/>
          </a:bodyPr>
          <a:lstStyle>
            <a:lvl1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10" name="Marcador de texto 2">
            <a:extLst>
              <a:ext uri="{FF2B5EF4-FFF2-40B4-BE49-F238E27FC236}">
                <a16:creationId xmlns:a16="http://schemas.microsoft.com/office/drawing/2014/main" id="{4FB2E986-950E-3639-B99F-D387779D0CB8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9788" y="622238"/>
            <a:ext cx="10515600" cy="273501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A86D5EF-2A96-0725-3EB9-9C4ED7DC48F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2BFBCA21-1BE7-642C-80F7-D497370473D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5" y="6158216"/>
            <a:ext cx="1429076" cy="408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3942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n -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951160"/>
            <a:ext cx="10515600" cy="1325563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9" y="2369930"/>
            <a:ext cx="5157787" cy="823912"/>
          </a:xfrm>
        </p:spPr>
        <p:txBody>
          <a:bodyPr anchor="b"/>
          <a:lstStyle>
            <a:lvl1pPr marL="0" indent="0">
              <a:buNone/>
              <a:defRPr sz="1800" b="0" i="0">
                <a:solidFill>
                  <a:schemeClr val="accent1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9" y="3287051"/>
            <a:ext cx="5157787" cy="2871153"/>
          </a:xfrm>
        </p:spPr>
        <p:txBody>
          <a:bodyPr>
            <a:normAutofit/>
          </a:bodyPr>
          <a:lstStyle>
            <a:lvl1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69023" y="2369930"/>
            <a:ext cx="5183188" cy="823912"/>
          </a:xfrm>
        </p:spPr>
        <p:txBody>
          <a:bodyPr anchor="b"/>
          <a:lstStyle>
            <a:lvl1pPr marL="0" indent="0">
              <a:buNone/>
              <a:defRPr sz="1800" b="0" i="0">
                <a:solidFill>
                  <a:schemeClr val="accent1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1" y="3287050"/>
            <a:ext cx="5183188" cy="2871153"/>
          </a:xfrm>
        </p:spPr>
        <p:txBody>
          <a:bodyPr>
            <a:normAutofit/>
          </a:bodyPr>
          <a:lstStyle>
            <a:lvl1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10" name="Marcador de texto 2">
            <a:extLst>
              <a:ext uri="{FF2B5EF4-FFF2-40B4-BE49-F238E27FC236}">
                <a16:creationId xmlns:a16="http://schemas.microsoft.com/office/drawing/2014/main" id="{4FB2E986-950E-3639-B99F-D387779D0CB8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9788" y="622238"/>
            <a:ext cx="10515600" cy="273501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26696B2-84AA-0D4C-94E5-06775FE74DB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9E1216FD-A3B5-E9D8-546E-CB366234EEA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5" y="6158216"/>
            <a:ext cx="1429076" cy="408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5460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n - Oscur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951160"/>
            <a:ext cx="10515600" cy="1325563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9" y="2369930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0" i="0">
                <a:solidFill>
                  <a:schemeClr val="accent2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9" y="3287051"/>
            <a:ext cx="5157787" cy="2871153"/>
          </a:xfrm>
        </p:spPr>
        <p:txBody>
          <a:bodyPr>
            <a:normAutofit/>
          </a:bodyPr>
          <a:lstStyle>
            <a:lvl1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69023" y="2369930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0" i="0">
                <a:solidFill>
                  <a:schemeClr val="accent2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1" y="3287050"/>
            <a:ext cx="5183188" cy="2871153"/>
          </a:xfrm>
        </p:spPr>
        <p:txBody>
          <a:bodyPr>
            <a:normAutofit/>
          </a:bodyPr>
          <a:lstStyle>
            <a:lvl1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10" name="Marcador de texto 2">
            <a:extLst>
              <a:ext uri="{FF2B5EF4-FFF2-40B4-BE49-F238E27FC236}">
                <a16:creationId xmlns:a16="http://schemas.microsoft.com/office/drawing/2014/main" id="{4FB2E986-950E-3639-B99F-D387779D0CB8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9788" y="622238"/>
            <a:ext cx="10515600" cy="273501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8" name="Marcador de número de diapositiva 7">
            <a:extLst>
              <a:ext uri="{FF2B5EF4-FFF2-40B4-BE49-F238E27FC236}">
                <a16:creationId xmlns:a16="http://schemas.microsoft.com/office/drawing/2014/main" id="{B27A7E49-43AB-5B4C-70A3-7A2AEC1E210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72219211-7698-6B17-CCF1-22406F36877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4" y="6174958"/>
            <a:ext cx="1429076" cy="40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7858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n - Azul Estel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951160"/>
            <a:ext cx="10515600" cy="1325563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9" y="2369930"/>
            <a:ext cx="5157787" cy="823912"/>
          </a:xfrm>
        </p:spPr>
        <p:txBody>
          <a:bodyPr anchor="b"/>
          <a:lstStyle>
            <a:lvl1pPr marL="0" indent="0">
              <a:buNone/>
              <a:defRPr sz="1800" b="0" i="0">
                <a:solidFill>
                  <a:schemeClr val="accent2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9" y="3287051"/>
            <a:ext cx="5157787" cy="2871153"/>
          </a:xfrm>
        </p:spPr>
        <p:txBody>
          <a:bodyPr>
            <a:normAutofit/>
          </a:bodyPr>
          <a:lstStyle>
            <a:lvl1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69023" y="2369930"/>
            <a:ext cx="5183188" cy="823912"/>
          </a:xfrm>
        </p:spPr>
        <p:txBody>
          <a:bodyPr anchor="b"/>
          <a:lstStyle>
            <a:lvl1pPr marL="0" indent="0">
              <a:buNone/>
              <a:defRPr sz="1800" b="0" i="0">
                <a:solidFill>
                  <a:schemeClr val="accent2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1" y="3287050"/>
            <a:ext cx="5183188" cy="2871153"/>
          </a:xfrm>
        </p:spPr>
        <p:txBody>
          <a:bodyPr>
            <a:normAutofit/>
          </a:bodyPr>
          <a:lstStyle>
            <a:lvl1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10" name="Marcador de texto 2">
            <a:extLst>
              <a:ext uri="{FF2B5EF4-FFF2-40B4-BE49-F238E27FC236}">
                <a16:creationId xmlns:a16="http://schemas.microsoft.com/office/drawing/2014/main" id="{4FB2E986-950E-3639-B99F-D387779D0CB8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9788" y="622238"/>
            <a:ext cx="10515600" cy="273501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2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8" name="Marcador de número de diapositiva 7">
            <a:extLst>
              <a:ext uri="{FF2B5EF4-FFF2-40B4-BE49-F238E27FC236}">
                <a16:creationId xmlns:a16="http://schemas.microsoft.com/office/drawing/2014/main" id="{D5C74913-DB66-939B-37E8-525095F0754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3738720A-FC1E-492D-8608-CF4442A239E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4" y="6174958"/>
            <a:ext cx="1429076" cy="40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3368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título -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976104"/>
            <a:ext cx="10515600" cy="951550"/>
          </a:xfrm>
        </p:spPr>
        <p:txBody>
          <a:bodyPr>
            <a:noAutofit/>
          </a:bodyPr>
          <a:lstStyle>
            <a:lvl1pPr>
              <a:defRPr sz="3600" b="0" i="0">
                <a:latin typeface="+mj-lt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6" name="Marcador de texto 2">
            <a:extLst>
              <a:ext uri="{FF2B5EF4-FFF2-40B4-BE49-F238E27FC236}">
                <a16:creationId xmlns:a16="http://schemas.microsoft.com/office/drawing/2014/main" id="{5279E562-9302-3A03-181D-DF3760E0BC9E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8200" y="631568"/>
            <a:ext cx="10515600" cy="273501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accent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AF719B64-0FA6-3B76-BD91-7A09BEF717D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DB9AA3E-BA5C-866B-BEBD-3FA848C5B67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5" y="6158216"/>
            <a:ext cx="1429076" cy="408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6586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título - Cian Estel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texto 2">
            <a:extLst>
              <a:ext uri="{FF2B5EF4-FFF2-40B4-BE49-F238E27FC236}">
                <a16:creationId xmlns:a16="http://schemas.microsoft.com/office/drawing/2014/main" id="{5279E562-9302-3A03-181D-DF3760E0BC9E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8200" y="631568"/>
            <a:ext cx="10515600" cy="273501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accent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8B7DE469-DC07-4354-6FF6-A3A0C1F0E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76104"/>
            <a:ext cx="10515600" cy="951550"/>
          </a:xfrm>
        </p:spPr>
        <p:txBody>
          <a:bodyPr>
            <a:noAutofit/>
          </a:bodyPr>
          <a:lstStyle>
            <a:lvl1pPr>
              <a:defRPr sz="3600" b="0" i="0">
                <a:latin typeface="+mj-lt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33C1109A-0CB4-8C64-7126-42DA352E0F6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BBF93B36-3223-6170-A891-BD75D7582C7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5" y="6158216"/>
            <a:ext cx="1429076" cy="408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9188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título - Azul Estel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texto 2">
            <a:extLst>
              <a:ext uri="{FF2B5EF4-FFF2-40B4-BE49-F238E27FC236}">
                <a16:creationId xmlns:a16="http://schemas.microsoft.com/office/drawing/2014/main" id="{5279E562-9302-3A03-181D-DF3760E0BC9E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8200" y="631568"/>
            <a:ext cx="10515600" cy="273501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accent2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8CBD9024-2A70-7A2D-1CE9-3E1DE6DDA0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76104"/>
            <a:ext cx="10515600" cy="951550"/>
          </a:xfrm>
        </p:spPr>
        <p:txBody>
          <a:bodyPr>
            <a:noAutofit/>
          </a:bodyPr>
          <a:lstStyle>
            <a:lvl1pPr>
              <a:defRPr sz="3600" b="0" i="0">
                <a:latin typeface="+mj-lt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FE059B7-BEE2-FA7F-4B4F-246366D8B69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9CE9C8CB-25C4-8B2A-0E42-31C769E8645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4" y="6174958"/>
            <a:ext cx="1429076" cy="40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7331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- Titulo Oscur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4F42CFCA-08D5-E3D6-C1F5-DA183AE7165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7147249" cy="68580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723220" y="475861"/>
            <a:ext cx="3932237" cy="1600200"/>
          </a:xfrm>
        </p:spPr>
        <p:txBody>
          <a:bodyPr anchor="b"/>
          <a:lstStyle>
            <a:lvl1pPr>
              <a:defRPr sz="2400" b="0" i="0">
                <a:solidFill>
                  <a:schemeClr val="accent2"/>
                </a:solidFill>
                <a:latin typeface="+mj-lt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87524" y="1014024"/>
            <a:ext cx="6172200" cy="4873625"/>
          </a:xfrm>
        </p:spPr>
        <p:txBody>
          <a:bodyPr>
            <a:normAutofit/>
          </a:bodyPr>
          <a:lstStyle>
            <a:lvl1pPr>
              <a:defRPr sz="1600" b="0" i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7723220" y="2295331"/>
            <a:ext cx="3932237" cy="3592318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FB49E8BC-23DB-6327-5BCD-A96F09B3717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723220" y="6254442"/>
            <a:ext cx="2743200" cy="365125"/>
          </a:xfrm>
        </p:spPr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FBC41B38-F9BA-6023-01AA-FF28A4114C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4" y="6174958"/>
            <a:ext cx="1429076" cy="40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0384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ulos - Imagen Fondo">
    <p:bg>
      <p:bgPr>
        <a:blipFill dpi="0" rotWithShape="1">
          <a:blip r:embed="rId2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2069431"/>
            <a:ext cx="9144000" cy="1440531"/>
          </a:xfrm>
        </p:spPr>
        <p:txBody>
          <a:bodyPr anchor="b"/>
          <a:lstStyle>
            <a:lvl1pPr algn="ctr">
              <a:defRPr sz="4500" b="0" i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13" name="Marcador de texto 2">
            <a:extLst>
              <a:ext uri="{FF2B5EF4-FFF2-40B4-BE49-F238E27FC236}">
                <a16:creationId xmlns:a16="http://schemas.microsoft.com/office/drawing/2014/main" id="{96CB265D-11A3-51D9-349C-59FA945A6ED9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1524000" y="1712711"/>
            <a:ext cx="9144000" cy="264644"/>
          </a:xfrm>
        </p:spPr>
        <p:txBody>
          <a:bodyPr>
            <a:normAutofit/>
          </a:bodyPr>
          <a:lstStyle>
            <a:lvl1pPr marL="0" indent="0" algn="ctr">
              <a:buNone/>
              <a:defRPr sz="1600" b="0" i="0">
                <a:solidFill>
                  <a:schemeClr val="tx1"/>
                </a:solidFill>
                <a:effectLst/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B002910-0192-098F-4E4C-922E86EE8BC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s-CL"/>
              <a:t>1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819375ED-49EA-E7DA-C90A-2E92C241A78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5" y="6158216"/>
            <a:ext cx="1429076" cy="408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5259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- Titulo Azul Estel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4F42CFCA-08D5-E3D6-C1F5-DA183AE7165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7147249" cy="68580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723220" y="475861"/>
            <a:ext cx="3932237" cy="1600200"/>
          </a:xfrm>
        </p:spPr>
        <p:txBody>
          <a:bodyPr anchor="b"/>
          <a:lstStyle>
            <a:lvl1pPr>
              <a:defRPr sz="2400" b="0" i="0">
                <a:solidFill>
                  <a:schemeClr val="accent2"/>
                </a:solidFill>
                <a:latin typeface="+mj-lt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87524" y="1014024"/>
            <a:ext cx="6172200" cy="4873625"/>
          </a:xfrm>
        </p:spPr>
        <p:txBody>
          <a:bodyPr>
            <a:normAutofit/>
          </a:bodyPr>
          <a:lstStyle>
            <a:lvl1pPr>
              <a:defRPr sz="1600" b="0" i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7723220" y="2295331"/>
            <a:ext cx="3932237" cy="3592318"/>
          </a:xfrm>
        </p:spPr>
        <p:txBody>
          <a:bodyPr/>
          <a:lstStyle>
            <a:lvl1pPr marL="0" indent="0">
              <a:buNone/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11EB5BE-E085-5538-2939-610FE61D41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723220" y="6254442"/>
            <a:ext cx="2743200" cy="365125"/>
          </a:xfrm>
        </p:spPr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B868E3AF-39F3-F90B-2874-0522E423740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4" y="6174958"/>
            <a:ext cx="1429076" cy="40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0091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- Titulo Claro">
    <p:bg>
      <p:bgPr>
        <a:solidFill>
          <a:srgbClr val="F7FA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4F42CFCA-08D5-E3D6-C1F5-DA183AE7165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7147249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723220" y="475861"/>
            <a:ext cx="3932237" cy="1600200"/>
          </a:xfrm>
        </p:spPr>
        <p:txBody>
          <a:bodyPr anchor="b"/>
          <a:lstStyle>
            <a:lvl1pPr>
              <a:defRPr sz="2400" b="0" i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87524" y="1014024"/>
            <a:ext cx="6172200" cy="4873625"/>
          </a:xfrm>
        </p:spPr>
        <p:txBody>
          <a:bodyPr>
            <a:normAutofit/>
          </a:bodyPr>
          <a:lstStyle>
            <a:lvl1pPr>
              <a:defRPr sz="1600" b="0" i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7723220" y="2295331"/>
            <a:ext cx="3932237" cy="3592318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F7BA8F14-0B21-45A3-5759-06936387117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723220" y="6254442"/>
            <a:ext cx="2743200" cy="365125"/>
          </a:xfrm>
        </p:spPr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95309560-7E44-10AB-BC80-CDD76CF60D2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5" y="6158216"/>
            <a:ext cx="1429076" cy="408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4498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 -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2DE39C51-1C27-8B1C-53E4-8926F1BD5C3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FCCCF688-F739-5483-E2AF-C56DFE2640D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5" y="6158216"/>
            <a:ext cx="1429076" cy="408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33317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 - Cia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BB38C4ED-55BB-1007-F721-83F0B5E01E1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30952302-FA30-10D3-6AEE-4813B038927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5" y="6158216"/>
            <a:ext cx="1429076" cy="408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5745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 - Oscur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C9573D25-EAF7-8B58-8EAF-7070F05B225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99EA88D1-BE20-794E-9E0C-02CF8C5DA7C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4" y="6174958"/>
            <a:ext cx="1429076" cy="40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3756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erre - Gradiente cian Estela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>
            <a:extLst>
              <a:ext uri="{FF2B5EF4-FFF2-40B4-BE49-F238E27FC236}">
                <a16:creationId xmlns:a16="http://schemas.microsoft.com/office/drawing/2014/main" id="{272CBA69-6C49-A213-B9EF-EBCFB22AE4D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39971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DAE82927-CCC3-C71D-E106-01595CACAFB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2782" y="2830084"/>
            <a:ext cx="2059288" cy="598916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BABCF1F1-8988-902F-A079-C730D93DA535}"/>
              </a:ext>
            </a:extLst>
          </p:cNvPr>
          <p:cNvSpPr txBox="1"/>
          <p:nvPr userDrawn="1"/>
        </p:nvSpPr>
        <p:spPr>
          <a:xfrm>
            <a:off x="4828270" y="6074418"/>
            <a:ext cx="2535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b="0" i="0">
                <a:solidFill>
                  <a:schemeClr val="bg1"/>
                </a:solidFill>
                <a:latin typeface="Outfit" pitchFamily="2" charset="0"/>
                <a:ea typeface="Tahoma" panose="020B0604030504040204" pitchFamily="34" charset="0"/>
                <a:cs typeface="Tahoma" panose="020B0604030504040204" pitchFamily="34" charset="0"/>
              </a:rPr>
              <a:t>WWW.ESTELA.COM</a:t>
            </a:r>
          </a:p>
        </p:txBody>
      </p:sp>
    </p:spTree>
    <p:extLst>
      <p:ext uri="{BB962C8B-B14F-4D97-AF65-F5344CB8AC3E}">
        <p14:creationId xmlns:p14="http://schemas.microsoft.com/office/powerpoint/2010/main" val="3836035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erre - Gradiente cian Estela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>
            <a:extLst>
              <a:ext uri="{FF2B5EF4-FFF2-40B4-BE49-F238E27FC236}">
                <a16:creationId xmlns:a16="http://schemas.microsoft.com/office/drawing/2014/main" id="{272CBA69-6C49-A213-B9EF-EBCFB22AE4D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39971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DAE82927-CCC3-C71D-E106-01595CACAFB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0366" y="2830084"/>
            <a:ext cx="2059288" cy="598916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BABCF1F1-8988-902F-A079-C730D93DA535}"/>
              </a:ext>
            </a:extLst>
          </p:cNvPr>
          <p:cNvSpPr txBox="1"/>
          <p:nvPr userDrawn="1"/>
        </p:nvSpPr>
        <p:spPr>
          <a:xfrm>
            <a:off x="4832797" y="6074418"/>
            <a:ext cx="25264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>
                <a:solidFill>
                  <a:schemeClr val="bg1"/>
                </a:solidFill>
                <a:latin typeface="Outfit" pitchFamily="2" charset="0"/>
                <a:ea typeface="Tahoma" panose="020B0604030504040204" pitchFamily="34" charset="0"/>
                <a:cs typeface="Tahoma" panose="020B0604030504040204" pitchFamily="34" charset="0"/>
              </a:rPr>
              <a:t>WWW.ESTELA.COM</a:t>
            </a:r>
          </a:p>
        </p:txBody>
      </p:sp>
    </p:spTree>
    <p:extLst>
      <p:ext uri="{BB962C8B-B14F-4D97-AF65-F5344CB8AC3E}">
        <p14:creationId xmlns:p14="http://schemas.microsoft.com/office/powerpoint/2010/main" val="40986094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erre - Gradiente Azul Estela">
    <p:bg>
      <p:bgPr>
        <a:blipFill dpi="0" rotWithShape="1">
          <a:blip r:embed="rId2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>
            <a:extLst>
              <a:ext uri="{FF2B5EF4-FFF2-40B4-BE49-F238E27FC236}">
                <a16:creationId xmlns:a16="http://schemas.microsoft.com/office/drawing/2014/main" id="{272CBA69-6C49-A213-B9EF-EBCFB22AE4DB}"/>
              </a:ext>
            </a:extLst>
          </p:cNvPr>
          <p:cNvSpPr>
            <a:spLocks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54852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DAE82927-CCC3-C71D-E106-01595CACAFB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0366" y="2830084"/>
            <a:ext cx="2059288" cy="598916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BABCF1F1-8988-902F-A079-C730D93DA535}"/>
              </a:ext>
            </a:extLst>
          </p:cNvPr>
          <p:cNvSpPr txBox="1"/>
          <p:nvPr userDrawn="1"/>
        </p:nvSpPr>
        <p:spPr>
          <a:xfrm>
            <a:off x="4651727" y="6074418"/>
            <a:ext cx="28885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b="0" i="0">
                <a:solidFill>
                  <a:schemeClr val="accent2"/>
                </a:solidFill>
                <a:latin typeface="Outfit" pitchFamily="2" charset="0"/>
                <a:ea typeface="Tahoma" panose="020B0604030504040204" pitchFamily="34" charset="0"/>
                <a:cs typeface="Tahoma" panose="020B0604030504040204" pitchFamily="34" charset="0"/>
              </a:rPr>
              <a:t>WWW.ESTELA.COM</a:t>
            </a:r>
          </a:p>
        </p:txBody>
      </p:sp>
    </p:spTree>
    <p:extLst>
      <p:ext uri="{BB962C8B-B14F-4D97-AF65-F5344CB8AC3E}">
        <p14:creationId xmlns:p14="http://schemas.microsoft.com/office/powerpoint/2010/main" val="38520981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Portadilla interior sin fotografía">
  <p:cSld name="6_Portadilla interior sin fotografía">
    <p:bg>
      <p:bgPr>
        <a:solidFill>
          <a:schemeClr val="lt1"/>
        </a:solidFill>
        <a:effectLst/>
      </p:bgPr>
    </p:bg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2c89c61cbac_0_105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99000">
                <a:schemeClr val="accent3"/>
              </a:gs>
              <a:gs pos="100000">
                <a:schemeClr val="accent3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0" name="Google Shape;290;g2c89c61cbac_0_1050"/>
          <p:cNvSpPr txBox="1">
            <a:spLocks noGrp="1"/>
          </p:cNvSpPr>
          <p:nvPr>
            <p:ph type="body" idx="1"/>
          </p:nvPr>
        </p:nvSpPr>
        <p:spPr>
          <a:xfrm>
            <a:off x="635955" y="742139"/>
            <a:ext cx="4931700" cy="152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sz="11500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None/>
              <a:defRPr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1" name="Google Shape;291;g2c89c61cbac_0_1050"/>
          <p:cNvSpPr txBox="1">
            <a:spLocks noGrp="1"/>
          </p:cNvSpPr>
          <p:nvPr>
            <p:ph type="body" idx="2"/>
          </p:nvPr>
        </p:nvSpPr>
        <p:spPr>
          <a:xfrm>
            <a:off x="646257" y="2254356"/>
            <a:ext cx="4931700" cy="200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sz="5400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None/>
              <a:defRPr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2" name="Google Shape;292;g2c89c61cbac_0_1050"/>
          <p:cNvSpPr txBox="1">
            <a:spLocks noGrp="1"/>
          </p:cNvSpPr>
          <p:nvPr>
            <p:ph type="body" idx="3"/>
          </p:nvPr>
        </p:nvSpPr>
        <p:spPr>
          <a:xfrm>
            <a:off x="691786" y="4245247"/>
            <a:ext cx="2978400" cy="40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sz="1600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None/>
              <a:defRPr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3" name="Google Shape;293;g2c89c61cbac_0_1050"/>
          <p:cNvSpPr txBox="1">
            <a:spLocks noGrp="1"/>
          </p:cNvSpPr>
          <p:nvPr>
            <p:ph type="body" idx="4"/>
          </p:nvPr>
        </p:nvSpPr>
        <p:spPr>
          <a:xfrm>
            <a:off x="10268989" y="277092"/>
            <a:ext cx="1624800" cy="46110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sz="100">
                <a:solidFill>
                  <a:schemeClr val="lt1"/>
                </a:solidFill>
              </a:defRPr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Font typeface="Arial"/>
              <a:buNone/>
              <a:defRPr sz="100">
                <a:solidFill>
                  <a:schemeClr val="lt1"/>
                </a:solidFill>
              </a:defRPr>
            </a:lvl2pPr>
            <a:lvl3pPr marL="137160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121582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Título y tabla">
  <p:cSld name="16_Título y tabla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2"/>
          <p:cNvSpPr txBox="1">
            <a:spLocks noGrp="1"/>
          </p:cNvSpPr>
          <p:nvPr>
            <p:ph type="body" idx="1"/>
          </p:nvPr>
        </p:nvSpPr>
        <p:spPr>
          <a:xfrm>
            <a:off x="10268989" y="277092"/>
            <a:ext cx="1624724" cy="460982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00"/>
              <a:buNone/>
              <a:defRPr sz="1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"/>
              <a:buFont typeface="Arial"/>
              <a:buNone/>
              <a:defRPr sz="100">
                <a:solidFill>
                  <a:schemeClr val="lt1"/>
                </a:solidFill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2" name="Google Shape;212;p52"/>
          <p:cNvSpPr txBox="1">
            <a:spLocks noGrp="1"/>
          </p:cNvSpPr>
          <p:nvPr>
            <p:ph type="body" idx="2"/>
          </p:nvPr>
        </p:nvSpPr>
        <p:spPr>
          <a:xfrm>
            <a:off x="280259" y="205466"/>
            <a:ext cx="8783731" cy="309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 cap="none">
                <a:solidFill>
                  <a:schemeClr val="accent2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3" name="Google Shape;213;p52"/>
          <p:cNvSpPr txBox="1">
            <a:spLocks noGrp="1"/>
          </p:cNvSpPr>
          <p:nvPr>
            <p:ph type="body" idx="3"/>
          </p:nvPr>
        </p:nvSpPr>
        <p:spPr>
          <a:xfrm>
            <a:off x="280259" y="383492"/>
            <a:ext cx="8783731" cy="482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cap="none">
                <a:solidFill>
                  <a:schemeClr val="accen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303209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ulos - Imagen Gradiente Oscuro">
    <p:bg>
      <p:bgPr>
        <a:blipFill dpi="0" rotWithShape="1">
          <a:blip r:embed="rId2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399BB6A3-7879-B7A8-9ECF-216A9A89D36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003761"/>
              </a:gs>
              <a:gs pos="50000">
                <a:srgbClr val="003761">
                  <a:alpha val="50000"/>
                </a:srgbClr>
              </a:gs>
              <a:gs pos="100000">
                <a:srgbClr val="003761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2069431"/>
            <a:ext cx="9144000" cy="1440531"/>
          </a:xfrm>
        </p:spPr>
        <p:txBody>
          <a:bodyPr anchor="b"/>
          <a:lstStyle>
            <a:lvl1pPr algn="ctr">
              <a:defRPr sz="4500" b="0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600" b="0" i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13" name="Marcador de texto 2">
            <a:extLst>
              <a:ext uri="{FF2B5EF4-FFF2-40B4-BE49-F238E27FC236}">
                <a16:creationId xmlns:a16="http://schemas.microsoft.com/office/drawing/2014/main" id="{96CB265D-11A3-51D9-349C-59FA945A6ED9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1524000" y="1712711"/>
            <a:ext cx="9144000" cy="264644"/>
          </a:xfrm>
        </p:spPr>
        <p:txBody>
          <a:bodyPr>
            <a:normAutofit/>
          </a:bodyPr>
          <a:lstStyle>
            <a:lvl1pPr marL="0" indent="0" algn="ctr">
              <a:buNone/>
              <a:defRPr sz="1600" b="0" i="0">
                <a:solidFill>
                  <a:schemeClr val="accent2"/>
                </a:solidFill>
                <a:effectLst/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2445B00-A791-033B-D907-AC213A3EDC1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F732BD77-AFCF-7D75-6C79-DABC922D81D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4" y="6174958"/>
            <a:ext cx="1429076" cy="40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9437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ulos - Imagen Fon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97262F22-61B8-C76E-FA89-5D72135D2A6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003761"/>
              </a:gs>
              <a:gs pos="50000">
                <a:srgbClr val="003761">
                  <a:alpha val="50000"/>
                </a:srgbClr>
              </a:gs>
              <a:gs pos="100000">
                <a:srgbClr val="003761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748748" y="2069431"/>
            <a:ext cx="7237784" cy="1440531"/>
          </a:xfrm>
        </p:spPr>
        <p:txBody>
          <a:bodyPr anchor="b"/>
          <a:lstStyle>
            <a:lvl1pPr algn="l">
              <a:defRPr sz="4500" b="0" i="0">
                <a:solidFill>
                  <a:schemeClr val="bg1"/>
                </a:solidFill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748748" y="3602038"/>
            <a:ext cx="7237784" cy="1655762"/>
          </a:xfrm>
        </p:spPr>
        <p:txBody>
          <a:bodyPr>
            <a:normAutofit/>
          </a:bodyPr>
          <a:lstStyle>
            <a:lvl1pPr marL="0" indent="0" algn="l">
              <a:buNone/>
              <a:defRPr sz="1600" b="0" i="0">
                <a:solidFill>
                  <a:schemeClr val="bg1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13" name="Marcador de texto 2">
            <a:extLst>
              <a:ext uri="{FF2B5EF4-FFF2-40B4-BE49-F238E27FC236}">
                <a16:creationId xmlns:a16="http://schemas.microsoft.com/office/drawing/2014/main" id="{96CB265D-11A3-51D9-349C-59FA945A6ED9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748748" y="1712711"/>
            <a:ext cx="7237784" cy="264644"/>
          </a:xfrm>
        </p:spPr>
        <p:txBody>
          <a:bodyPr>
            <a:normAutofit/>
          </a:bodyPr>
          <a:lstStyle>
            <a:lvl1pPr marL="0" indent="0" algn="l">
              <a:buNone/>
              <a:defRPr sz="1600" b="0" i="0">
                <a:solidFill>
                  <a:schemeClr val="accent2"/>
                </a:solidFill>
                <a:effectLst/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B002910-0192-098F-4E4C-922E86EE8BC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s-CL"/>
              <a:t>1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94F60C0F-033B-047A-C30A-CD34917F94C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63" y="6290746"/>
            <a:ext cx="1086498" cy="292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6213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Portadilla interior sin fotografía">
  <p:cSld name="7_Portadilla interior sin fotografía">
    <p:bg>
      <p:bgPr>
        <a:solidFill>
          <a:schemeClr val="lt1"/>
        </a:solidFill>
        <a:effectLst/>
      </p:bgPr>
    </p:bg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4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99000">
                <a:schemeClr val="accent3"/>
              </a:gs>
              <a:gs pos="100000">
                <a:schemeClr val="accent3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" name="Google Shape;255;p49"/>
          <p:cNvSpPr txBox="1">
            <a:spLocks noGrp="1"/>
          </p:cNvSpPr>
          <p:nvPr>
            <p:ph type="body" idx="1"/>
          </p:nvPr>
        </p:nvSpPr>
        <p:spPr>
          <a:xfrm>
            <a:off x="635955" y="742139"/>
            <a:ext cx="4931751" cy="15213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sz="11500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6" name="Google Shape;256;p49"/>
          <p:cNvSpPr txBox="1">
            <a:spLocks noGrp="1"/>
          </p:cNvSpPr>
          <p:nvPr>
            <p:ph type="body" idx="2"/>
          </p:nvPr>
        </p:nvSpPr>
        <p:spPr>
          <a:xfrm>
            <a:off x="646257" y="2254356"/>
            <a:ext cx="4931751" cy="2000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sz="5400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7" name="Google Shape;257;p49"/>
          <p:cNvSpPr txBox="1">
            <a:spLocks noGrp="1"/>
          </p:cNvSpPr>
          <p:nvPr>
            <p:ph type="body" idx="3"/>
          </p:nvPr>
        </p:nvSpPr>
        <p:spPr>
          <a:xfrm>
            <a:off x="691786" y="4245247"/>
            <a:ext cx="2978349" cy="4047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sz="1600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8" name="Google Shape;258;p49"/>
          <p:cNvSpPr txBox="1">
            <a:spLocks noGrp="1"/>
          </p:cNvSpPr>
          <p:nvPr>
            <p:ph type="body" idx="4"/>
          </p:nvPr>
        </p:nvSpPr>
        <p:spPr>
          <a:xfrm>
            <a:off x="10268989" y="277092"/>
            <a:ext cx="1624724" cy="460982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sz="1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Font typeface="Arial"/>
              <a:buNone/>
              <a:defRPr sz="100">
                <a:solidFill>
                  <a:schemeClr val="lt1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885513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ulos - Imagen Fondo">
    <p:bg>
      <p:bgPr>
        <a:blipFill dpi="0" rotWithShape="1">
          <a:blip r:embed="rId2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2069431"/>
            <a:ext cx="9144000" cy="1440531"/>
          </a:xfrm>
        </p:spPr>
        <p:txBody>
          <a:bodyPr anchor="b"/>
          <a:lstStyle>
            <a:lvl1pPr algn="ctr">
              <a:defRPr sz="4500" b="0" i="0">
                <a:solidFill>
                  <a:schemeClr val="tx2"/>
                </a:solidFill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13" name="Marcador de texto 2">
            <a:extLst>
              <a:ext uri="{FF2B5EF4-FFF2-40B4-BE49-F238E27FC236}">
                <a16:creationId xmlns:a16="http://schemas.microsoft.com/office/drawing/2014/main" id="{96CB265D-11A3-51D9-349C-59FA945A6ED9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1524000" y="1712711"/>
            <a:ext cx="9144000" cy="264644"/>
          </a:xfrm>
        </p:spPr>
        <p:txBody>
          <a:bodyPr>
            <a:normAutofit/>
          </a:bodyPr>
          <a:lstStyle>
            <a:lvl1pPr marL="0" indent="0" algn="ctr">
              <a:buNone/>
              <a:defRPr sz="1600" b="0" i="0">
                <a:solidFill>
                  <a:schemeClr val="tx1"/>
                </a:solidFill>
                <a:effectLst/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B002910-0192-098F-4E4C-922E86EE8BC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s-CL"/>
              <a:t>1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8033902-15FD-8E2D-8BE8-B0E1BBAA650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57" y="6290745"/>
            <a:ext cx="1086503" cy="292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4555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ulos - Imagen Fondo">
    <p:bg>
      <p:bgPr>
        <a:blipFill dpi="0" rotWithShape="1">
          <a:blip r:embed="rId2">
            <a:alphaModFix amt="65179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748748" y="2069431"/>
            <a:ext cx="9144000" cy="1440531"/>
          </a:xfrm>
        </p:spPr>
        <p:txBody>
          <a:bodyPr anchor="b"/>
          <a:lstStyle>
            <a:lvl1pPr algn="l">
              <a:defRPr sz="4500" b="0" i="0">
                <a:solidFill>
                  <a:schemeClr val="tx2"/>
                </a:solidFill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748748" y="3602038"/>
            <a:ext cx="9144000" cy="1655762"/>
          </a:xfrm>
        </p:spPr>
        <p:txBody>
          <a:bodyPr>
            <a:normAutofit/>
          </a:bodyPr>
          <a:lstStyle>
            <a:lvl1pPr marL="0" indent="0" algn="l">
              <a:buNone/>
              <a:defRPr sz="1600" b="0" i="0">
                <a:solidFill>
                  <a:schemeClr val="tx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13" name="Marcador de texto 2">
            <a:extLst>
              <a:ext uri="{FF2B5EF4-FFF2-40B4-BE49-F238E27FC236}">
                <a16:creationId xmlns:a16="http://schemas.microsoft.com/office/drawing/2014/main" id="{96CB265D-11A3-51D9-349C-59FA945A6ED9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748748" y="1712711"/>
            <a:ext cx="9144000" cy="264644"/>
          </a:xfrm>
        </p:spPr>
        <p:txBody>
          <a:bodyPr>
            <a:normAutofit/>
          </a:bodyPr>
          <a:lstStyle>
            <a:lvl1pPr marL="0" indent="0" algn="l">
              <a:buNone/>
              <a:defRPr sz="1600" b="0" i="0">
                <a:solidFill>
                  <a:schemeClr val="tx1"/>
                </a:solidFill>
                <a:effectLst/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B002910-0192-098F-4E4C-922E86EE8BC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s-CL"/>
              <a:t>1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8033902-15FD-8E2D-8BE8-B0E1BBAA650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57" y="6290745"/>
            <a:ext cx="1086503" cy="292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3917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ulos - Imagen Gradiente Oscuro">
    <p:bg>
      <p:bgPr>
        <a:blipFill dpi="0" rotWithShape="1">
          <a:blip r:embed="rId2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399BB6A3-7879-B7A8-9ECF-216A9A89D36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003761"/>
              </a:gs>
              <a:gs pos="50000">
                <a:srgbClr val="003761">
                  <a:alpha val="50000"/>
                </a:srgbClr>
              </a:gs>
              <a:gs pos="100000">
                <a:srgbClr val="003761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2069431"/>
            <a:ext cx="9144000" cy="1440531"/>
          </a:xfrm>
        </p:spPr>
        <p:txBody>
          <a:bodyPr anchor="b"/>
          <a:lstStyle>
            <a:lvl1pPr algn="ctr">
              <a:defRPr sz="4500" b="0" i="0">
                <a:solidFill>
                  <a:schemeClr val="bg1"/>
                </a:solidFill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600" b="0" i="0">
                <a:solidFill>
                  <a:schemeClr val="bg1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13" name="Marcador de texto 2">
            <a:extLst>
              <a:ext uri="{FF2B5EF4-FFF2-40B4-BE49-F238E27FC236}">
                <a16:creationId xmlns:a16="http://schemas.microsoft.com/office/drawing/2014/main" id="{96CB265D-11A3-51D9-349C-59FA945A6ED9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1524000" y="1712711"/>
            <a:ext cx="9144000" cy="264644"/>
          </a:xfrm>
        </p:spPr>
        <p:txBody>
          <a:bodyPr>
            <a:normAutofit/>
          </a:bodyPr>
          <a:lstStyle>
            <a:lvl1pPr marL="0" indent="0" algn="ctr">
              <a:buNone/>
              <a:defRPr sz="1600" b="0" i="0">
                <a:solidFill>
                  <a:schemeClr val="accent2"/>
                </a:solidFill>
                <a:effectLst/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13453518-DA86-24B4-BACC-71CEA052F57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63" y="6290746"/>
            <a:ext cx="1086498" cy="292519"/>
          </a:xfrm>
          <a:prstGeom prst="rect">
            <a:avLst/>
          </a:prstGeom>
        </p:spPr>
      </p:pic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2445B00-A791-033B-D907-AC213A3EDC1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9111329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ulos - Imagen Fon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97262F22-61B8-C76E-FA89-5D72135D2A6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003761"/>
              </a:gs>
              <a:gs pos="50000">
                <a:srgbClr val="003761">
                  <a:alpha val="50000"/>
                </a:srgbClr>
              </a:gs>
              <a:gs pos="100000">
                <a:srgbClr val="003761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748748" y="2069431"/>
            <a:ext cx="7237784" cy="1440531"/>
          </a:xfrm>
        </p:spPr>
        <p:txBody>
          <a:bodyPr anchor="b"/>
          <a:lstStyle>
            <a:lvl1pPr algn="l">
              <a:defRPr sz="4500" b="0" i="0">
                <a:solidFill>
                  <a:schemeClr val="bg1"/>
                </a:solidFill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748748" y="3602038"/>
            <a:ext cx="7237784" cy="1655762"/>
          </a:xfrm>
        </p:spPr>
        <p:txBody>
          <a:bodyPr>
            <a:normAutofit/>
          </a:bodyPr>
          <a:lstStyle>
            <a:lvl1pPr marL="0" indent="0" algn="l">
              <a:buNone/>
              <a:defRPr sz="1600" b="0" i="0">
                <a:solidFill>
                  <a:schemeClr val="bg1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13" name="Marcador de texto 2">
            <a:extLst>
              <a:ext uri="{FF2B5EF4-FFF2-40B4-BE49-F238E27FC236}">
                <a16:creationId xmlns:a16="http://schemas.microsoft.com/office/drawing/2014/main" id="{96CB265D-11A3-51D9-349C-59FA945A6ED9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748748" y="1712711"/>
            <a:ext cx="7237784" cy="264644"/>
          </a:xfrm>
        </p:spPr>
        <p:txBody>
          <a:bodyPr>
            <a:normAutofit/>
          </a:bodyPr>
          <a:lstStyle>
            <a:lvl1pPr marL="0" indent="0" algn="l">
              <a:buNone/>
              <a:defRPr sz="1600" b="0" i="0">
                <a:solidFill>
                  <a:schemeClr val="accent2"/>
                </a:solidFill>
                <a:effectLst/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B002910-0192-098F-4E4C-922E86EE8BC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s-CL"/>
              <a:t>1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94F60C0F-033B-047A-C30A-CD34917F94C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63" y="6290746"/>
            <a:ext cx="1086498" cy="292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7841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ulos - Imagen gradiente Clar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399BB6A3-7879-B7A8-9ECF-216A9A89D36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DEFFF8"/>
              </a:gs>
              <a:gs pos="50000">
                <a:srgbClr val="DEFFF8">
                  <a:alpha val="49976"/>
                </a:srgbClr>
              </a:gs>
              <a:gs pos="100000">
                <a:srgbClr val="DEFFF8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2069431"/>
            <a:ext cx="9144000" cy="1440531"/>
          </a:xfrm>
        </p:spPr>
        <p:txBody>
          <a:bodyPr anchor="b"/>
          <a:lstStyle>
            <a:lvl1pPr algn="ctr">
              <a:defRPr sz="4500" b="0" i="0">
                <a:solidFill>
                  <a:schemeClr val="tx2"/>
                </a:solidFill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13" name="Marcador de texto 2">
            <a:extLst>
              <a:ext uri="{FF2B5EF4-FFF2-40B4-BE49-F238E27FC236}">
                <a16:creationId xmlns:a16="http://schemas.microsoft.com/office/drawing/2014/main" id="{96CB265D-11A3-51D9-349C-59FA945A6ED9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1524000" y="1712711"/>
            <a:ext cx="9144000" cy="264644"/>
          </a:xfrm>
        </p:spPr>
        <p:txBody>
          <a:bodyPr>
            <a:normAutofit/>
          </a:bodyPr>
          <a:lstStyle>
            <a:lvl1pPr marL="0" indent="0" algn="ctr">
              <a:buNone/>
              <a:defRPr sz="1600" b="0" i="0">
                <a:solidFill>
                  <a:schemeClr val="tx1"/>
                </a:solidFill>
                <a:effectLst/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819FD6FD-171D-5CB5-2B3F-BEC2C0974FA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57" y="6290745"/>
            <a:ext cx="1086503" cy="292520"/>
          </a:xfrm>
          <a:prstGeom prst="rect">
            <a:avLst/>
          </a:prstGeom>
        </p:spPr>
      </p:pic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0248537-1E85-C925-B10B-209914B7A1C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9807646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ulos - Imagen Fondo">
    <p:bg>
      <p:bgPr>
        <a:blipFill dpi="0" rotWithShape="1">
          <a:blip r:embed="rId2">
            <a:alphaModFix amt="65179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99AAD7D1-FC65-3991-679C-C9EAC7816FC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DEFFF8"/>
              </a:gs>
              <a:gs pos="50000">
                <a:srgbClr val="DEFFF8">
                  <a:alpha val="49976"/>
                </a:srgbClr>
              </a:gs>
              <a:gs pos="100000">
                <a:srgbClr val="DEFFF8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748748" y="2069431"/>
            <a:ext cx="9144000" cy="1440531"/>
          </a:xfrm>
        </p:spPr>
        <p:txBody>
          <a:bodyPr anchor="b"/>
          <a:lstStyle>
            <a:lvl1pPr algn="l">
              <a:defRPr sz="4500" b="0" i="0">
                <a:solidFill>
                  <a:schemeClr val="tx2"/>
                </a:solidFill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748748" y="3602038"/>
            <a:ext cx="9144000" cy="1655762"/>
          </a:xfrm>
        </p:spPr>
        <p:txBody>
          <a:bodyPr>
            <a:normAutofit/>
          </a:bodyPr>
          <a:lstStyle>
            <a:lvl1pPr marL="0" indent="0" algn="l">
              <a:buNone/>
              <a:defRPr sz="1600" b="0" i="0">
                <a:solidFill>
                  <a:schemeClr val="tx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13" name="Marcador de texto 2">
            <a:extLst>
              <a:ext uri="{FF2B5EF4-FFF2-40B4-BE49-F238E27FC236}">
                <a16:creationId xmlns:a16="http://schemas.microsoft.com/office/drawing/2014/main" id="{96CB265D-11A3-51D9-349C-59FA945A6ED9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748748" y="1712711"/>
            <a:ext cx="9144000" cy="264644"/>
          </a:xfrm>
        </p:spPr>
        <p:txBody>
          <a:bodyPr>
            <a:normAutofit/>
          </a:bodyPr>
          <a:lstStyle>
            <a:lvl1pPr marL="0" indent="0" algn="l">
              <a:buNone/>
              <a:defRPr sz="1600" b="0" i="0">
                <a:solidFill>
                  <a:schemeClr val="tx1"/>
                </a:solidFill>
                <a:effectLst/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B002910-0192-098F-4E4C-922E86EE8BC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s-CL"/>
              <a:t>1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8033902-15FD-8E2D-8BE8-B0E1BBAA650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57" y="6290745"/>
            <a:ext cx="1086503" cy="292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3948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- Azul Estel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solidFill>
                  <a:schemeClr val="accent2"/>
                </a:solidFill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1600">
                <a:latin typeface="Instrument Sans Medium" pitchFamily="2" charset="0"/>
              </a:defRPr>
            </a:lvl1pPr>
            <a:lvl2pPr>
              <a:defRPr sz="1600">
                <a:latin typeface="Instrument Sans Medium" pitchFamily="2" charset="0"/>
              </a:defRPr>
            </a:lvl2pPr>
            <a:lvl3pPr>
              <a:defRPr sz="1600">
                <a:latin typeface="Instrument Sans Medium" pitchFamily="2" charset="0"/>
              </a:defRPr>
            </a:lvl3pPr>
            <a:lvl4pPr>
              <a:defRPr sz="1600">
                <a:latin typeface="Instrument Sans Medium" pitchFamily="2" charset="0"/>
              </a:defRPr>
            </a:lvl4pPr>
            <a:lvl5pPr>
              <a:defRPr sz="1600">
                <a:latin typeface="Instrument Sans Medium" pitchFamily="2" charset="0"/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07558B2F-4D7E-3AB0-F93A-21F35B76392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63" y="6290746"/>
            <a:ext cx="1086498" cy="292519"/>
          </a:xfrm>
          <a:prstGeom prst="rect">
            <a:avLst/>
          </a:prstGeom>
        </p:spPr>
      </p:pic>
      <p:sp>
        <p:nvSpPr>
          <p:cNvPr id="8" name="Marcador de texto 2">
            <a:extLst>
              <a:ext uri="{FF2B5EF4-FFF2-40B4-BE49-F238E27FC236}">
                <a16:creationId xmlns:a16="http://schemas.microsoft.com/office/drawing/2014/main" id="{79BAEB8A-475B-DC0C-2CB6-4812D7AE9817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1850" y="778269"/>
            <a:ext cx="10521950" cy="269483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F43B1CC4-B6FF-3B11-C211-002CE84BFD1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1062306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- Cian Estel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solidFill>
                  <a:schemeClr val="accent1"/>
                </a:solidFill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8" name="Marcador de texto 2">
            <a:extLst>
              <a:ext uri="{FF2B5EF4-FFF2-40B4-BE49-F238E27FC236}">
                <a16:creationId xmlns:a16="http://schemas.microsoft.com/office/drawing/2014/main" id="{79BAEB8A-475B-DC0C-2CB6-4812D7AE9817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1850" y="778269"/>
            <a:ext cx="10521950" cy="269483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B99BD47-94CB-D309-C86C-91B535AAAF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57" y="6290745"/>
            <a:ext cx="1086503" cy="292520"/>
          </a:xfrm>
          <a:prstGeom prst="rect">
            <a:avLst/>
          </a:prstGeom>
        </p:spPr>
      </p:pic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E97DD674-F92A-AB34-FC18-12CA7D00E88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5830325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ulos - Imagen gradiente Clar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399BB6A3-7879-B7A8-9ECF-216A9A89D36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DEFFF8"/>
              </a:gs>
              <a:gs pos="50000">
                <a:srgbClr val="DEFFF8">
                  <a:alpha val="49976"/>
                </a:srgbClr>
              </a:gs>
              <a:gs pos="100000">
                <a:srgbClr val="DEFFF8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latin typeface="+mj-lt"/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2069431"/>
            <a:ext cx="9144000" cy="1440531"/>
          </a:xfrm>
        </p:spPr>
        <p:txBody>
          <a:bodyPr anchor="b"/>
          <a:lstStyle>
            <a:lvl1pPr algn="ctr">
              <a:defRPr sz="4500" b="0" i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13" name="Marcador de texto 2">
            <a:extLst>
              <a:ext uri="{FF2B5EF4-FFF2-40B4-BE49-F238E27FC236}">
                <a16:creationId xmlns:a16="http://schemas.microsoft.com/office/drawing/2014/main" id="{96CB265D-11A3-51D9-349C-59FA945A6ED9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1524000" y="1712711"/>
            <a:ext cx="9144000" cy="264644"/>
          </a:xfrm>
        </p:spPr>
        <p:txBody>
          <a:bodyPr>
            <a:normAutofit/>
          </a:bodyPr>
          <a:lstStyle>
            <a:lvl1pPr marL="0" indent="0" algn="ctr">
              <a:buNone/>
              <a:defRPr sz="1600" b="0" i="0">
                <a:solidFill>
                  <a:schemeClr val="tx1"/>
                </a:solidFill>
                <a:effectLst/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0248537-1E85-C925-B10B-209914B7A1C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2EEA8D1B-D1C6-99F0-5FD0-0A54D581CE1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5" y="6158216"/>
            <a:ext cx="1429076" cy="408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5874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- Blanc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solidFill>
                  <a:schemeClr val="accent1"/>
                </a:solidFill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8" name="Marcador de texto 2">
            <a:extLst>
              <a:ext uri="{FF2B5EF4-FFF2-40B4-BE49-F238E27FC236}">
                <a16:creationId xmlns:a16="http://schemas.microsoft.com/office/drawing/2014/main" id="{79BAEB8A-475B-DC0C-2CB6-4812D7AE9817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1850" y="778269"/>
            <a:ext cx="10521950" cy="269483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B99BD47-94CB-D309-C86C-91B535AAAF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57" y="6290745"/>
            <a:ext cx="1086503" cy="292520"/>
          </a:xfrm>
          <a:prstGeom prst="rect">
            <a:avLst/>
          </a:prstGeom>
        </p:spPr>
      </p:pic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F643EC22-E4C0-15B5-AC71-70F5A9DA7C4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4149003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cion - Imagen gradiente Claro">
    <p:bg>
      <p:bgPr>
        <a:blipFill dpi="0" rotWithShape="1">
          <a:blip r:embed="rId2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3D0169E9-9741-550D-5C45-9DF237C829C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682093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50000">
                <a:schemeClr val="bg1">
                  <a:alpha val="85189"/>
                </a:schemeClr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36728"/>
            <a:ext cx="5264149" cy="2546023"/>
          </a:xfrm>
        </p:spPr>
        <p:txBody>
          <a:bodyPr anchor="b"/>
          <a:lstStyle>
            <a:lvl1pPr>
              <a:defRPr sz="4500" b="0" i="0">
                <a:solidFill>
                  <a:schemeClr val="tx2"/>
                </a:solidFill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5264149" cy="1500187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0BF63FE3-B2DC-A29D-E9A2-4A3F0678E10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63" y="6290746"/>
            <a:ext cx="1086498" cy="292519"/>
          </a:xfrm>
          <a:prstGeom prst="rect">
            <a:avLst/>
          </a:prstGeom>
        </p:spPr>
      </p:pic>
      <p:sp>
        <p:nvSpPr>
          <p:cNvPr id="11" name="Marcador de texto 2">
            <a:extLst>
              <a:ext uri="{FF2B5EF4-FFF2-40B4-BE49-F238E27FC236}">
                <a16:creationId xmlns:a16="http://schemas.microsoft.com/office/drawing/2014/main" id="{2DC7599B-88AC-7937-3A8E-7F0E1EED7359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1850" y="1430014"/>
            <a:ext cx="5264149" cy="269483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accent1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5755EAA-CC50-0792-7F3E-4C63DF5D45B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44626520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cion - Imagen gradiente Oscur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87C8E96D-8DE7-DD48-2570-C4EBB304915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6820930" cy="6858000"/>
          </a:xfrm>
          <a:prstGeom prst="rect">
            <a:avLst/>
          </a:prstGeom>
          <a:gradFill>
            <a:gsLst>
              <a:gs pos="0">
                <a:srgbClr val="003761"/>
              </a:gs>
              <a:gs pos="50000">
                <a:srgbClr val="003761">
                  <a:alpha val="90000"/>
                </a:srgbClr>
              </a:gs>
              <a:gs pos="100000">
                <a:srgbClr val="003761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36728"/>
            <a:ext cx="5264149" cy="2546023"/>
          </a:xfrm>
        </p:spPr>
        <p:txBody>
          <a:bodyPr anchor="b"/>
          <a:lstStyle>
            <a:lvl1pPr>
              <a:defRPr sz="4500" b="0" i="0">
                <a:solidFill>
                  <a:schemeClr val="bg1"/>
                </a:solidFill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5264149" cy="1500187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bg1">
                    <a:lumMod val="95000"/>
                  </a:schemeClr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0BF63FE3-B2DC-A29D-E9A2-4A3F0678E10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63" y="6290746"/>
            <a:ext cx="1086498" cy="292519"/>
          </a:xfrm>
          <a:prstGeom prst="rect">
            <a:avLst/>
          </a:prstGeom>
        </p:spPr>
      </p:pic>
      <p:sp>
        <p:nvSpPr>
          <p:cNvPr id="11" name="Marcador de texto 2">
            <a:extLst>
              <a:ext uri="{FF2B5EF4-FFF2-40B4-BE49-F238E27FC236}">
                <a16:creationId xmlns:a16="http://schemas.microsoft.com/office/drawing/2014/main" id="{2DC7599B-88AC-7937-3A8E-7F0E1EED7359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1850" y="1430014"/>
            <a:ext cx="5264149" cy="269483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accent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81B03E96-F7CD-F6F6-046F-AB434B0579E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12368804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-Medio gradiente inferio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421DFC01-22A7-222D-4481-BCB51C9837E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88CF8ADC-A5C8-8C13-8CD1-C775514207D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976104"/>
            <a:ext cx="12192000" cy="5881896"/>
          </a:xfrm>
          <a:prstGeom prst="rect">
            <a:avLst/>
          </a:prstGeom>
          <a:gradFill>
            <a:gsLst>
              <a:gs pos="0">
                <a:schemeClr val="bg1"/>
              </a:gs>
              <a:gs pos="50000">
                <a:schemeClr val="bg1">
                  <a:alpha val="85189"/>
                </a:schemeClr>
              </a:gs>
              <a:gs pos="100000">
                <a:schemeClr val="bg1">
                  <a:alpha val="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976104"/>
            <a:ext cx="10515600" cy="951550"/>
          </a:xfrm>
        </p:spPr>
        <p:txBody>
          <a:bodyPr>
            <a:noAutofit/>
          </a:bodyPr>
          <a:lstStyle>
            <a:lvl1pPr>
              <a:defRPr sz="3600" b="0" i="0"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6" name="Marcador de texto 2">
            <a:extLst>
              <a:ext uri="{FF2B5EF4-FFF2-40B4-BE49-F238E27FC236}">
                <a16:creationId xmlns:a16="http://schemas.microsoft.com/office/drawing/2014/main" id="{5279E562-9302-3A03-181D-DF3760E0BC9E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8200" y="631568"/>
            <a:ext cx="10515600" cy="273501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C99922F1-3108-E828-9CE5-E80978843AA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57" y="6290745"/>
            <a:ext cx="1086503" cy="292520"/>
          </a:xfrm>
          <a:prstGeom prst="rect">
            <a:avLst/>
          </a:prstGeom>
        </p:spPr>
      </p:pic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2B21903-5D55-209A-A0B8-AEFA941EE1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35104437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-Medio gradiente superio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421DFC01-22A7-222D-4481-BCB51C9837E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88CF8ADC-A5C8-8C13-8CD1-C775514207D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2000" cy="5881896"/>
          </a:xfrm>
          <a:prstGeom prst="rect">
            <a:avLst/>
          </a:prstGeom>
          <a:gradFill>
            <a:gsLst>
              <a:gs pos="0">
                <a:schemeClr val="bg1"/>
              </a:gs>
              <a:gs pos="50000">
                <a:schemeClr val="bg1">
                  <a:alpha val="85189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976104"/>
            <a:ext cx="10515600" cy="951550"/>
          </a:xfrm>
        </p:spPr>
        <p:txBody>
          <a:bodyPr>
            <a:noAutofit/>
          </a:bodyPr>
          <a:lstStyle>
            <a:lvl1pPr>
              <a:defRPr sz="3600" b="0" i="0"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6" name="Marcador de texto 2">
            <a:extLst>
              <a:ext uri="{FF2B5EF4-FFF2-40B4-BE49-F238E27FC236}">
                <a16:creationId xmlns:a16="http://schemas.microsoft.com/office/drawing/2014/main" id="{5279E562-9302-3A03-181D-DF3760E0BC9E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8200" y="631568"/>
            <a:ext cx="10515600" cy="273501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accent1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C99922F1-3108-E828-9CE5-E80978843AA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57" y="6290745"/>
            <a:ext cx="1086503" cy="292520"/>
          </a:xfrm>
          <a:prstGeom prst="rect">
            <a:avLst/>
          </a:prstGeom>
        </p:spPr>
      </p:pic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0F45B7D-FB84-4FE3-97BD-9AFA3D0B7E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82369576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n - Cian Estel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951160"/>
            <a:ext cx="10515600" cy="1325563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9" y="2369930"/>
            <a:ext cx="5157787" cy="823912"/>
          </a:xfrm>
        </p:spPr>
        <p:txBody>
          <a:bodyPr anchor="b"/>
          <a:lstStyle>
            <a:lvl1pPr marL="0" indent="0">
              <a:buNone/>
              <a:defRPr sz="1800" b="0" i="0">
                <a:solidFill>
                  <a:schemeClr val="accent1"/>
                </a:solidFill>
                <a:latin typeface="Outfit Light" pitchFamily="2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9" y="3287051"/>
            <a:ext cx="5157787" cy="2871153"/>
          </a:xfrm>
        </p:spPr>
        <p:txBody>
          <a:bodyPr>
            <a:normAutofit/>
          </a:bodyPr>
          <a:lstStyle>
            <a:lvl1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69023" y="2369930"/>
            <a:ext cx="5183188" cy="823912"/>
          </a:xfrm>
        </p:spPr>
        <p:txBody>
          <a:bodyPr anchor="b"/>
          <a:lstStyle>
            <a:lvl1pPr marL="0" indent="0">
              <a:buNone/>
              <a:defRPr sz="1800" b="0" i="0">
                <a:solidFill>
                  <a:schemeClr val="accent1"/>
                </a:solidFill>
                <a:latin typeface="Outfit Light" pitchFamily="2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1" y="3287050"/>
            <a:ext cx="5183188" cy="2871153"/>
          </a:xfrm>
        </p:spPr>
        <p:txBody>
          <a:bodyPr>
            <a:normAutofit/>
          </a:bodyPr>
          <a:lstStyle>
            <a:lvl1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10" name="Marcador de texto 2">
            <a:extLst>
              <a:ext uri="{FF2B5EF4-FFF2-40B4-BE49-F238E27FC236}">
                <a16:creationId xmlns:a16="http://schemas.microsoft.com/office/drawing/2014/main" id="{4FB2E986-950E-3639-B99F-D387779D0CB8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9788" y="622238"/>
            <a:ext cx="10515600" cy="273501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427E57D3-3665-F8E5-7568-257FACE4CC6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57" y="6290745"/>
            <a:ext cx="1086503" cy="292520"/>
          </a:xfrm>
          <a:prstGeom prst="rect">
            <a:avLst/>
          </a:prstGeom>
        </p:spPr>
      </p:pic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A86D5EF-2A96-0725-3EB9-9C4ED7DC48F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2759647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n -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951160"/>
            <a:ext cx="10515600" cy="1325563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9" y="2369930"/>
            <a:ext cx="5157787" cy="823912"/>
          </a:xfrm>
        </p:spPr>
        <p:txBody>
          <a:bodyPr anchor="b"/>
          <a:lstStyle>
            <a:lvl1pPr marL="0" indent="0">
              <a:buNone/>
              <a:defRPr sz="1800" b="0" i="0">
                <a:solidFill>
                  <a:schemeClr val="accent1"/>
                </a:solidFill>
                <a:latin typeface="Outfit Light" pitchFamily="2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9" y="3287051"/>
            <a:ext cx="5157787" cy="2871153"/>
          </a:xfrm>
        </p:spPr>
        <p:txBody>
          <a:bodyPr>
            <a:normAutofit/>
          </a:bodyPr>
          <a:lstStyle>
            <a:lvl1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69023" y="2369930"/>
            <a:ext cx="5183188" cy="823912"/>
          </a:xfrm>
        </p:spPr>
        <p:txBody>
          <a:bodyPr anchor="b"/>
          <a:lstStyle>
            <a:lvl1pPr marL="0" indent="0">
              <a:buNone/>
              <a:defRPr sz="1800" b="0" i="0">
                <a:solidFill>
                  <a:schemeClr val="accent1"/>
                </a:solidFill>
                <a:latin typeface="Outfit Light" pitchFamily="2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1" y="3287050"/>
            <a:ext cx="5183188" cy="2871153"/>
          </a:xfrm>
        </p:spPr>
        <p:txBody>
          <a:bodyPr>
            <a:normAutofit/>
          </a:bodyPr>
          <a:lstStyle>
            <a:lvl1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10" name="Marcador de texto 2">
            <a:extLst>
              <a:ext uri="{FF2B5EF4-FFF2-40B4-BE49-F238E27FC236}">
                <a16:creationId xmlns:a16="http://schemas.microsoft.com/office/drawing/2014/main" id="{4FB2E986-950E-3639-B99F-D387779D0CB8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9788" y="622238"/>
            <a:ext cx="10515600" cy="273501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427E57D3-3665-F8E5-7568-257FACE4CC6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57" y="6290745"/>
            <a:ext cx="1086503" cy="292520"/>
          </a:xfrm>
          <a:prstGeom prst="rect">
            <a:avLst/>
          </a:prstGeom>
        </p:spPr>
      </p:pic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26696B2-84AA-0D4C-94E5-06775FE74DB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16709028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n - Oscur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951160"/>
            <a:ext cx="10515600" cy="1325563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9" y="2369930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0" i="0">
                <a:solidFill>
                  <a:schemeClr val="accent2"/>
                </a:solidFill>
                <a:latin typeface="Outfit Light" pitchFamily="2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9" y="3287051"/>
            <a:ext cx="5157787" cy="2871153"/>
          </a:xfrm>
        </p:spPr>
        <p:txBody>
          <a:bodyPr>
            <a:normAutofit/>
          </a:bodyPr>
          <a:lstStyle>
            <a:lvl1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69023" y="2369930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0" i="0">
                <a:solidFill>
                  <a:schemeClr val="accent2"/>
                </a:solidFill>
                <a:latin typeface="Outfit Light" pitchFamily="2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1" y="3287050"/>
            <a:ext cx="5183188" cy="2871153"/>
          </a:xfrm>
        </p:spPr>
        <p:txBody>
          <a:bodyPr>
            <a:normAutofit/>
          </a:bodyPr>
          <a:lstStyle>
            <a:lvl1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10" name="Marcador de texto 2">
            <a:extLst>
              <a:ext uri="{FF2B5EF4-FFF2-40B4-BE49-F238E27FC236}">
                <a16:creationId xmlns:a16="http://schemas.microsoft.com/office/drawing/2014/main" id="{4FB2E986-950E-3639-B99F-D387779D0CB8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9788" y="622238"/>
            <a:ext cx="10515600" cy="273501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8CC9EF2F-02A4-B7CC-AD8F-DFA9AA84FB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63" y="6290746"/>
            <a:ext cx="1086498" cy="292519"/>
          </a:xfrm>
          <a:prstGeom prst="rect">
            <a:avLst/>
          </a:prstGeom>
        </p:spPr>
      </p:pic>
      <p:sp>
        <p:nvSpPr>
          <p:cNvPr id="8" name="Marcador de número de diapositiva 7">
            <a:extLst>
              <a:ext uri="{FF2B5EF4-FFF2-40B4-BE49-F238E27FC236}">
                <a16:creationId xmlns:a16="http://schemas.microsoft.com/office/drawing/2014/main" id="{B27A7E49-43AB-5B4C-70A3-7A2AEC1E210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5078823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n - Azul Estel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951160"/>
            <a:ext cx="10515600" cy="1325563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9" y="2369930"/>
            <a:ext cx="5157787" cy="823912"/>
          </a:xfrm>
        </p:spPr>
        <p:txBody>
          <a:bodyPr anchor="b"/>
          <a:lstStyle>
            <a:lvl1pPr marL="0" indent="0">
              <a:buNone/>
              <a:defRPr sz="1800" b="0" i="0">
                <a:solidFill>
                  <a:schemeClr val="accent2"/>
                </a:solidFill>
                <a:latin typeface="Outfit Light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9" y="3287051"/>
            <a:ext cx="5157787" cy="2871153"/>
          </a:xfrm>
        </p:spPr>
        <p:txBody>
          <a:bodyPr>
            <a:normAutofit/>
          </a:bodyPr>
          <a:lstStyle>
            <a:lvl1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69023" y="2369930"/>
            <a:ext cx="5183188" cy="823912"/>
          </a:xfrm>
        </p:spPr>
        <p:txBody>
          <a:bodyPr anchor="b"/>
          <a:lstStyle>
            <a:lvl1pPr marL="0" indent="0">
              <a:buNone/>
              <a:defRPr sz="1800" b="0" i="0">
                <a:solidFill>
                  <a:schemeClr val="accent2"/>
                </a:solidFill>
                <a:latin typeface="Outfit Light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1" y="3287050"/>
            <a:ext cx="5183188" cy="2871153"/>
          </a:xfrm>
        </p:spPr>
        <p:txBody>
          <a:bodyPr>
            <a:normAutofit/>
          </a:bodyPr>
          <a:lstStyle>
            <a:lvl1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10" name="Marcador de texto 2">
            <a:extLst>
              <a:ext uri="{FF2B5EF4-FFF2-40B4-BE49-F238E27FC236}">
                <a16:creationId xmlns:a16="http://schemas.microsoft.com/office/drawing/2014/main" id="{4FB2E986-950E-3639-B99F-D387779D0CB8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9788" y="622238"/>
            <a:ext cx="10515600" cy="273501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8CC9EF2F-02A4-B7CC-AD8F-DFA9AA84FB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63" y="6290746"/>
            <a:ext cx="1086498" cy="292519"/>
          </a:xfrm>
          <a:prstGeom prst="rect">
            <a:avLst/>
          </a:prstGeom>
        </p:spPr>
      </p:pic>
      <p:sp>
        <p:nvSpPr>
          <p:cNvPr id="8" name="Marcador de número de diapositiva 7">
            <a:extLst>
              <a:ext uri="{FF2B5EF4-FFF2-40B4-BE49-F238E27FC236}">
                <a16:creationId xmlns:a16="http://schemas.microsoft.com/office/drawing/2014/main" id="{D5C74913-DB66-939B-37E8-525095F0754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2012790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título -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976104"/>
            <a:ext cx="10515600" cy="951550"/>
          </a:xfrm>
        </p:spPr>
        <p:txBody>
          <a:bodyPr>
            <a:noAutofit/>
          </a:bodyPr>
          <a:lstStyle>
            <a:lvl1pPr>
              <a:defRPr sz="3600" b="0" i="0"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6" name="Marcador de texto 2">
            <a:extLst>
              <a:ext uri="{FF2B5EF4-FFF2-40B4-BE49-F238E27FC236}">
                <a16:creationId xmlns:a16="http://schemas.microsoft.com/office/drawing/2014/main" id="{5279E562-9302-3A03-181D-DF3760E0BC9E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8200" y="631568"/>
            <a:ext cx="10515600" cy="273501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accent1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C99922F1-3108-E828-9CE5-E80978843A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57" y="6290745"/>
            <a:ext cx="1086503" cy="292520"/>
          </a:xfrm>
          <a:prstGeom prst="rect">
            <a:avLst/>
          </a:prstGeom>
        </p:spPr>
      </p:pic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AF719B64-0FA6-3B76-BD91-7A09BEF717D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4624465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- Azul Estel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solidFill>
                  <a:schemeClr val="accent2"/>
                </a:solidFill>
                <a:latin typeface="+mj-lt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8" name="Marcador de texto 2">
            <a:extLst>
              <a:ext uri="{FF2B5EF4-FFF2-40B4-BE49-F238E27FC236}">
                <a16:creationId xmlns:a16="http://schemas.microsoft.com/office/drawing/2014/main" id="{79BAEB8A-475B-DC0C-2CB6-4812D7AE9817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1850" y="778269"/>
            <a:ext cx="10521950" cy="269483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2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F43B1CC4-B6FF-3B11-C211-002CE84BFD1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F3CC6C31-30FE-8048-9F69-DFAC887F8F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4" y="6174958"/>
            <a:ext cx="1429076" cy="40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1744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título - Cian Estel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texto 2">
            <a:extLst>
              <a:ext uri="{FF2B5EF4-FFF2-40B4-BE49-F238E27FC236}">
                <a16:creationId xmlns:a16="http://schemas.microsoft.com/office/drawing/2014/main" id="{5279E562-9302-3A03-181D-DF3760E0BC9E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8200" y="631568"/>
            <a:ext cx="10515600" cy="273501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accent1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C99922F1-3108-E828-9CE5-E80978843A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57" y="6290745"/>
            <a:ext cx="1086503" cy="292520"/>
          </a:xfrm>
          <a:prstGeom prst="rect">
            <a:avLst/>
          </a:prstGeom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id="{8B7DE469-DC07-4354-6FF6-A3A0C1F0E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76104"/>
            <a:ext cx="10515600" cy="951550"/>
          </a:xfrm>
        </p:spPr>
        <p:txBody>
          <a:bodyPr>
            <a:noAutofit/>
          </a:bodyPr>
          <a:lstStyle>
            <a:lvl1pPr>
              <a:defRPr sz="3600" b="0" i="0"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33C1109A-0CB4-8C64-7126-42DA352E0F6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6953362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título - Azul Estel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texto 2">
            <a:extLst>
              <a:ext uri="{FF2B5EF4-FFF2-40B4-BE49-F238E27FC236}">
                <a16:creationId xmlns:a16="http://schemas.microsoft.com/office/drawing/2014/main" id="{5279E562-9302-3A03-181D-DF3760E0BC9E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8200" y="631568"/>
            <a:ext cx="10515600" cy="273501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accent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556AE501-F2B3-A377-CE96-C2AC4F53E0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63" y="6290746"/>
            <a:ext cx="1086498" cy="292519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8CBD9024-2A70-7A2D-1CE9-3E1DE6DDA0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76104"/>
            <a:ext cx="10515600" cy="951550"/>
          </a:xfrm>
        </p:spPr>
        <p:txBody>
          <a:bodyPr>
            <a:noAutofit/>
          </a:bodyPr>
          <a:lstStyle>
            <a:lvl1pPr>
              <a:defRPr sz="3600" b="0" i="0"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FE059B7-BEE2-FA7F-4B4F-246366D8B69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0480873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- Titulo Oscur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4F42CFCA-08D5-E3D6-C1F5-DA183AE7165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7147249" cy="68580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723220" y="475861"/>
            <a:ext cx="3932237" cy="1600200"/>
          </a:xfrm>
        </p:spPr>
        <p:txBody>
          <a:bodyPr anchor="b"/>
          <a:lstStyle>
            <a:lvl1pPr>
              <a:defRPr sz="2400" b="0" i="0">
                <a:solidFill>
                  <a:schemeClr val="accent2"/>
                </a:solidFill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87524" y="1014024"/>
            <a:ext cx="6172200" cy="4873625"/>
          </a:xfrm>
        </p:spPr>
        <p:txBody>
          <a:bodyPr>
            <a:normAutofit/>
          </a:bodyPr>
          <a:lstStyle>
            <a:lvl1pPr>
              <a:defRPr sz="1600" b="0" i="0">
                <a:solidFill>
                  <a:schemeClr val="bg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solidFill>
                  <a:schemeClr val="bg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solidFill>
                  <a:schemeClr val="bg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solidFill>
                  <a:schemeClr val="bg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solidFill>
                  <a:schemeClr val="bg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7723220" y="2295331"/>
            <a:ext cx="3932237" cy="3592318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543A28B8-9165-6565-5CE8-2FF9F102E3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63" y="6290746"/>
            <a:ext cx="1086498" cy="292519"/>
          </a:xfrm>
          <a:prstGeom prst="rect">
            <a:avLst/>
          </a:prstGeom>
        </p:spPr>
      </p:pic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FB49E8BC-23DB-6327-5BCD-A96F09B3717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723220" y="6254442"/>
            <a:ext cx="2743200" cy="365125"/>
          </a:xfrm>
        </p:spPr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190238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- Titulo Azul Estel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4F42CFCA-08D5-E3D6-C1F5-DA183AE7165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7147249" cy="68580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723220" y="475861"/>
            <a:ext cx="3932237" cy="1600200"/>
          </a:xfrm>
        </p:spPr>
        <p:txBody>
          <a:bodyPr anchor="b"/>
          <a:lstStyle>
            <a:lvl1pPr>
              <a:defRPr sz="2400" b="0" i="0">
                <a:solidFill>
                  <a:schemeClr val="accent2"/>
                </a:solidFill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87524" y="1014024"/>
            <a:ext cx="6172200" cy="4873625"/>
          </a:xfrm>
        </p:spPr>
        <p:txBody>
          <a:bodyPr>
            <a:normAutofit/>
          </a:bodyPr>
          <a:lstStyle>
            <a:lvl1pPr>
              <a:defRPr sz="1600" b="0" i="0">
                <a:solidFill>
                  <a:schemeClr val="bg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solidFill>
                  <a:schemeClr val="bg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solidFill>
                  <a:schemeClr val="bg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solidFill>
                  <a:schemeClr val="bg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solidFill>
                  <a:schemeClr val="bg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7723220" y="2295331"/>
            <a:ext cx="3932237" cy="3592318"/>
          </a:xfrm>
        </p:spPr>
        <p:txBody>
          <a:bodyPr/>
          <a:lstStyle>
            <a:lvl1pPr marL="0" indent="0">
              <a:buNone/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543A28B8-9165-6565-5CE8-2FF9F102E3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63" y="6290746"/>
            <a:ext cx="1086498" cy="292519"/>
          </a:xfrm>
          <a:prstGeom prst="rect">
            <a:avLst/>
          </a:prstGeom>
        </p:spPr>
      </p:pic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11EB5BE-E085-5538-2939-610FE61D41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723220" y="6254442"/>
            <a:ext cx="2743200" cy="365125"/>
          </a:xfrm>
        </p:spPr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3102438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- Titulo Claro">
    <p:bg>
      <p:bgPr>
        <a:solidFill>
          <a:srgbClr val="F7FA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4F42CFCA-08D5-E3D6-C1F5-DA183AE7165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7147249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723220" y="475861"/>
            <a:ext cx="3932237" cy="1600200"/>
          </a:xfrm>
        </p:spPr>
        <p:txBody>
          <a:bodyPr anchor="b"/>
          <a:lstStyle>
            <a:lvl1pPr>
              <a:defRPr sz="2400" b="0" i="0">
                <a:solidFill>
                  <a:schemeClr val="accent1"/>
                </a:solidFill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87524" y="1014024"/>
            <a:ext cx="6172200" cy="4873625"/>
          </a:xfrm>
        </p:spPr>
        <p:txBody>
          <a:bodyPr>
            <a:normAutofit/>
          </a:bodyPr>
          <a:lstStyle>
            <a:lvl1pPr>
              <a:defRPr sz="1600" b="0" i="0">
                <a:solidFill>
                  <a:schemeClr val="tx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solidFill>
                  <a:schemeClr val="tx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solidFill>
                  <a:schemeClr val="tx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solidFill>
                  <a:schemeClr val="tx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solidFill>
                  <a:schemeClr val="tx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7723220" y="2295331"/>
            <a:ext cx="3932237" cy="3592318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FE3BFD1D-28B6-027F-5F34-CD0D4F54F6E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57" y="6290745"/>
            <a:ext cx="1086503" cy="292520"/>
          </a:xfrm>
          <a:prstGeom prst="rect">
            <a:avLst/>
          </a:prstGeom>
        </p:spPr>
      </p:pic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F7BA8F14-0B21-45A3-5759-06936387117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723220" y="6254442"/>
            <a:ext cx="2743200" cy="365125"/>
          </a:xfrm>
        </p:spPr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9181038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 -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C7D0D02A-B93A-C9BE-2C72-D1D88ACB5F0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57" y="6290745"/>
            <a:ext cx="1086503" cy="292520"/>
          </a:xfrm>
          <a:prstGeom prst="rect">
            <a:avLst/>
          </a:prstGeom>
        </p:spPr>
      </p:pic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2DE39C51-1C27-8B1C-53E4-8926F1BD5C3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76417455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 - Cia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C7D0D02A-B93A-C9BE-2C72-D1D88ACB5F0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57" y="6290745"/>
            <a:ext cx="1086503" cy="292520"/>
          </a:xfrm>
          <a:prstGeom prst="rect">
            <a:avLst/>
          </a:prstGeom>
        </p:spPr>
      </p:pic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BB38C4ED-55BB-1007-F721-83F0B5E01E1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2511242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 - Oscur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32DD41C9-39EB-23C5-8401-D9A558885EE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63" y="6290746"/>
            <a:ext cx="1086498" cy="292519"/>
          </a:xfrm>
          <a:prstGeom prst="rect">
            <a:avLst/>
          </a:prstGeom>
        </p:spPr>
      </p:pic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C9573D25-EAF7-8B58-8EAF-7070F05B225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5810207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erre - Gradiente cian Estela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>
            <a:extLst>
              <a:ext uri="{FF2B5EF4-FFF2-40B4-BE49-F238E27FC236}">
                <a16:creationId xmlns:a16="http://schemas.microsoft.com/office/drawing/2014/main" id="{272CBA69-6C49-A213-B9EF-EBCFB22AE4D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39971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DAE82927-CCC3-C71D-E106-01595CACAFB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0366" y="2830084"/>
            <a:ext cx="2059288" cy="598916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BABCF1F1-8988-902F-A079-C730D93DA535}"/>
              </a:ext>
            </a:extLst>
          </p:cNvPr>
          <p:cNvSpPr txBox="1"/>
          <p:nvPr userDrawn="1"/>
        </p:nvSpPr>
        <p:spPr>
          <a:xfrm>
            <a:off x="4828270" y="6074418"/>
            <a:ext cx="2535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b="0" i="0">
                <a:solidFill>
                  <a:schemeClr val="bg1"/>
                </a:solidFill>
                <a:latin typeface="Outfit" pitchFamily="2" charset="0"/>
                <a:ea typeface="Tahoma" panose="020B0604030504040204" pitchFamily="34" charset="0"/>
                <a:cs typeface="Tahoma" panose="020B0604030504040204" pitchFamily="34" charset="0"/>
              </a:rPr>
              <a:t>WWW.ESTELA.COM</a:t>
            </a:r>
          </a:p>
        </p:txBody>
      </p:sp>
    </p:spTree>
    <p:extLst>
      <p:ext uri="{BB962C8B-B14F-4D97-AF65-F5344CB8AC3E}">
        <p14:creationId xmlns:p14="http://schemas.microsoft.com/office/powerpoint/2010/main" val="3311855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erre - Gradiente cian Estela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>
            <a:extLst>
              <a:ext uri="{FF2B5EF4-FFF2-40B4-BE49-F238E27FC236}">
                <a16:creationId xmlns:a16="http://schemas.microsoft.com/office/drawing/2014/main" id="{272CBA69-6C49-A213-B9EF-EBCFB22AE4D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39971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DAE82927-CCC3-C71D-E106-01595CACAFB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0366" y="2830084"/>
            <a:ext cx="2059288" cy="598916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BABCF1F1-8988-902F-A079-C730D93DA535}"/>
              </a:ext>
            </a:extLst>
          </p:cNvPr>
          <p:cNvSpPr txBox="1"/>
          <p:nvPr userDrawn="1"/>
        </p:nvSpPr>
        <p:spPr>
          <a:xfrm>
            <a:off x="4832797" y="6074418"/>
            <a:ext cx="25264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>
                <a:solidFill>
                  <a:schemeClr val="bg1"/>
                </a:solidFill>
                <a:latin typeface="Outfit" pitchFamily="2" charset="0"/>
                <a:ea typeface="Tahoma" panose="020B0604030504040204" pitchFamily="34" charset="0"/>
                <a:cs typeface="Tahoma" panose="020B0604030504040204" pitchFamily="34" charset="0"/>
              </a:rPr>
              <a:t>WWW.ESTELA.COM</a:t>
            </a:r>
          </a:p>
        </p:txBody>
      </p:sp>
    </p:spTree>
    <p:extLst>
      <p:ext uri="{BB962C8B-B14F-4D97-AF65-F5344CB8AC3E}">
        <p14:creationId xmlns:p14="http://schemas.microsoft.com/office/powerpoint/2010/main" val="34364341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- Cian Estel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8" name="Marcador de texto 2">
            <a:extLst>
              <a:ext uri="{FF2B5EF4-FFF2-40B4-BE49-F238E27FC236}">
                <a16:creationId xmlns:a16="http://schemas.microsoft.com/office/drawing/2014/main" id="{79BAEB8A-475B-DC0C-2CB6-4812D7AE9817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1850" y="778269"/>
            <a:ext cx="10521950" cy="269483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E97DD674-F92A-AB34-FC18-12CA7D00E88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9222E315-B7DD-C936-F33A-424A656E702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5" y="6158216"/>
            <a:ext cx="1429076" cy="408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5742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erre - Gradiente Azul Estela">
    <p:bg>
      <p:bgPr>
        <a:blipFill dpi="0" rotWithShape="1">
          <a:blip r:embed="rId2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>
            <a:extLst>
              <a:ext uri="{FF2B5EF4-FFF2-40B4-BE49-F238E27FC236}">
                <a16:creationId xmlns:a16="http://schemas.microsoft.com/office/drawing/2014/main" id="{272CBA69-6C49-A213-B9EF-EBCFB22AE4DB}"/>
              </a:ext>
            </a:extLst>
          </p:cNvPr>
          <p:cNvSpPr>
            <a:spLocks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54852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DAE82927-CCC3-C71D-E106-01595CACAFB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0366" y="2830084"/>
            <a:ext cx="2059288" cy="598916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BABCF1F1-8988-902F-A079-C730D93DA535}"/>
              </a:ext>
            </a:extLst>
          </p:cNvPr>
          <p:cNvSpPr txBox="1"/>
          <p:nvPr userDrawn="1"/>
        </p:nvSpPr>
        <p:spPr>
          <a:xfrm>
            <a:off x="4651727" y="6074418"/>
            <a:ext cx="28885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b="0" i="0">
                <a:solidFill>
                  <a:schemeClr val="accent2"/>
                </a:solidFill>
                <a:latin typeface="Outfit" pitchFamily="2" charset="0"/>
                <a:ea typeface="Tahoma" panose="020B0604030504040204" pitchFamily="34" charset="0"/>
                <a:cs typeface="Tahoma" panose="020B0604030504040204" pitchFamily="34" charset="0"/>
              </a:rPr>
              <a:t>WWW.ESTELA.COM</a:t>
            </a:r>
          </a:p>
        </p:txBody>
      </p:sp>
    </p:spTree>
    <p:extLst>
      <p:ext uri="{BB962C8B-B14F-4D97-AF65-F5344CB8AC3E}">
        <p14:creationId xmlns:p14="http://schemas.microsoft.com/office/powerpoint/2010/main" val="8064175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- Blanc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8" name="Marcador de texto 2">
            <a:extLst>
              <a:ext uri="{FF2B5EF4-FFF2-40B4-BE49-F238E27FC236}">
                <a16:creationId xmlns:a16="http://schemas.microsoft.com/office/drawing/2014/main" id="{79BAEB8A-475B-DC0C-2CB6-4812D7AE9817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1850" y="778269"/>
            <a:ext cx="10521950" cy="269483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F643EC22-E4C0-15B5-AC71-70F5A9DA7C4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7DF2F03F-9001-2353-1F91-E5A67CEBA65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5" y="6158216"/>
            <a:ext cx="1429076" cy="408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8624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cion - Imagen gradiente Claro">
    <p:bg>
      <p:bgPr>
        <a:blipFill dpi="0" rotWithShape="1">
          <a:blip r:embed="rId2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3D0169E9-9741-550D-5C45-9DF237C829C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682093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50000">
                <a:schemeClr val="bg1">
                  <a:alpha val="85189"/>
                </a:schemeClr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36728"/>
            <a:ext cx="5264149" cy="2546023"/>
          </a:xfrm>
        </p:spPr>
        <p:txBody>
          <a:bodyPr anchor="b"/>
          <a:lstStyle>
            <a:lvl1pPr>
              <a:defRPr sz="4500" b="0" i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5264149" cy="1500187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11" name="Marcador de texto 2">
            <a:extLst>
              <a:ext uri="{FF2B5EF4-FFF2-40B4-BE49-F238E27FC236}">
                <a16:creationId xmlns:a16="http://schemas.microsoft.com/office/drawing/2014/main" id="{2DC7599B-88AC-7937-3A8E-7F0E1EED7359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1850" y="1430014"/>
            <a:ext cx="5264149" cy="269483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accent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5755EAA-CC50-0792-7F3E-4C63DF5D45B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5C90281C-B62A-2081-A4D8-3BBE38241FF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4" y="6174958"/>
            <a:ext cx="1429076" cy="40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7005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cion - Imagen gradiente Oscur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87C8E96D-8DE7-DD48-2570-C4EBB304915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6820930" cy="6858000"/>
          </a:xfrm>
          <a:prstGeom prst="rect">
            <a:avLst/>
          </a:prstGeom>
          <a:gradFill>
            <a:gsLst>
              <a:gs pos="0">
                <a:srgbClr val="003761"/>
              </a:gs>
              <a:gs pos="50000">
                <a:srgbClr val="003761">
                  <a:alpha val="90000"/>
                </a:srgbClr>
              </a:gs>
              <a:gs pos="100000">
                <a:srgbClr val="003761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36728"/>
            <a:ext cx="5264149" cy="2546023"/>
          </a:xfrm>
        </p:spPr>
        <p:txBody>
          <a:bodyPr anchor="b"/>
          <a:lstStyle>
            <a:lvl1pPr>
              <a:defRPr sz="4500" b="0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5264149" cy="1500187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bg1">
                    <a:lumMod val="9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11" name="Marcador de texto 2">
            <a:extLst>
              <a:ext uri="{FF2B5EF4-FFF2-40B4-BE49-F238E27FC236}">
                <a16:creationId xmlns:a16="http://schemas.microsoft.com/office/drawing/2014/main" id="{2DC7599B-88AC-7937-3A8E-7F0E1EED7359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1850" y="1430014"/>
            <a:ext cx="5264149" cy="269483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accent2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81B03E96-F7CD-F6F6-046F-AB434B0579E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E3515466-19E8-2AFD-F9BA-C13551017C5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4" y="6174958"/>
            <a:ext cx="1429076" cy="40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2453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slideLayout" Target="../slideLayouts/slideLayout44.xml"/><Relationship Id="rId18" Type="http://schemas.openxmlformats.org/officeDocument/2006/relationships/slideLayout" Target="../slideLayouts/slideLayout49.xml"/><Relationship Id="rId26" Type="http://schemas.openxmlformats.org/officeDocument/2006/relationships/slideLayout" Target="../slideLayouts/slideLayout57.xml"/><Relationship Id="rId3" Type="http://schemas.openxmlformats.org/officeDocument/2006/relationships/slideLayout" Target="../slideLayouts/slideLayout34.xml"/><Relationship Id="rId21" Type="http://schemas.openxmlformats.org/officeDocument/2006/relationships/slideLayout" Target="../slideLayouts/slideLayout52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17" Type="http://schemas.openxmlformats.org/officeDocument/2006/relationships/slideLayout" Target="../slideLayouts/slideLayout48.xml"/><Relationship Id="rId25" Type="http://schemas.openxmlformats.org/officeDocument/2006/relationships/slideLayout" Target="../slideLayouts/slideLayout56.xml"/><Relationship Id="rId2" Type="http://schemas.openxmlformats.org/officeDocument/2006/relationships/slideLayout" Target="../slideLayouts/slideLayout33.xml"/><Relationship Id="rId16" Type="http://schemas.openxmlformats.org/officeDocument/2006/relationships/slideLayout" Target="../slideLayouts/slideLayout47.xml"/><Relationship Id="rId20" Type="http://schemas.openxmlformats.org/officeDocument/2006/relationships/slideLayout" Target="../slideLayouts/slideLayout51.xml"/><Relationship Id="rId29" Type="http://schemas.openxmlformats.org/officeDocument/2006/relationships/slideLayout" Target="../slideLayouts/slideLayout60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24" Type="http://schemas.openxmlformats.org/officeDocument/2006/relationships/slideLayout" Target="../slideLayouts/slideLayout55.xml"/><Relationship Id="rId5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46.xml"/><Relationship Id="rId23" Type="http://schemas.openxmlformats.org/officeDocument/2006/relationships/slideLayout" Target="../slideLayouts/slideLayout54.xml"/><Relationship Id="rId28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41.xml"/><Relationship Id="rId19" Type="http://schemas.openxmlformats.org/officeDocument/2006/relationships/slideLayout" Target="../slideLayouts/slideLayout50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slideLayout" Target="../slideLayouts/slideLayout45.xml"/><Relationship Id="rId22" Type="http://schemas.openxmlformats.org/officeDocument/2006/relationships/slideLayout" Target="../slideLayouts/slideLayout53.xml"/><Relationship Id="rId27" Type="http://schemas.openxmlformats.org/officeDocument/2006/relationships/slideLayout" Target="../slideLayouts/slideLayout58.xml"/><Relationship Id="rId30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120936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2696547"/>
            <a:ext cx="10515600" cy="34804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50A0548-D6A2-4148-55F5-FBC4598E36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86140" y="625444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933118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9" r:id="rId2"/>
    <p:sldLayoutId id="2147483665" r:id="rId3"/>
    <p:sldLayoutId id="2147483673" r:id="rId4"/>
    <p:sldLayoutId id="2147483650" r:id="rId5"/>
    <p:sldLayoutId id="2147483670" r:id="rId6"/>
    <p:sldLayoutId id="2147483674" r:id="rId7"/>
    <p:sldLayoutId id="2147483651" r:id="rId8"/>
    <p:sldLayoutId id="2147483672" r:id="rId9"/>
    <p:sldLayoutId id="2147483675" r:id="rId10"/>
    <p:sldLayoutId id="2147483676" r:id="rId11"/>
    <p:sldLayoutId id="2147483653" r:id="rId12"/>
    <p:sldLayoutId id="2147483668" r:id="rId13"/>
    <p:sldLayoutId id="2147483661" r:id="rId14"/>
    <p:sldLayoutId id="2147483667" r:id="rId15"/>
    <p:sldLayoutId id="2147483654" r:id="rId16"/>
    <p:sldLayoutId id="2147483662" r:id="rId17"/>
    <p:sldLayoutId id="2147483663" r:id="rId18"/>
    <p:sldLayoutId id="2147483664" r:id="rId19"/>
    <p:sldLayoutId id="2147483666" r:id="rId20"/>
    <p:sldLayoutId id="2147483656" r:id="rId21"/>
    <p:sldLayoutId id="2147483660" r:id="rId22"/>
    <p:sldLayoutId id="2147483669" r:id="rId23"/>
    <p:sldLayoutId id="2147483655" r:id="rId24"/>
    <p:sldLayoutId id="2147483657" r:id="rId25"/>
    <p:sldLayoutId id="2147483677" r:id="rId26"/>
    <p:sldLayoutId id="2147483678" r:id="rId27"/>
    <p:sldLayoutId id="2147483680" r:id="rId28"/>
    <p:sldLayoutId id="2147483681" r:id="rId29"/>
    <p:sldLayoutId id="2147483832" r:id="rId30"/>
    <p:sldLayoutId id="2147483833" r:id="rId3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120936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2696547"/>
            <a:ext cx="10515600" cy="34804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50A0548-D6A2-4148-55F5-FBC4598E36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86140" y="625444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8023369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  <p:sldLayoutId id="2147483754" r:id="rId12"/>
    <p:sldLayoutId id="2147483755" r:id="rId13"/>
    <p:sldLayoutId id="2147483756" r:id="rId14"/>
    <p:sldLayoutId id="2147483757" r:id="rId15"/>
    <p:sldLayoutId id="2147483758" r:id="rId16"/>
    <p:sldLayoutId id="2147483759" r:id="rId17"/>
    <p:sldLayoutId id="2147483760" r:id="rId18"/>
    <p:sldLayoutId id="2147483761" r:id="rId19"/>
    <p:sldLayoutId id="2147483762" r:id="rId20"/>
    <p:sldLayoutId id="2147483763" r:id="rId21"/>
    <p:sldLayoutId id="2147483764" r:id="rId22"/>
    <p:sldLayoutId id="2147483765" r:id="rId23"/>
    <p:sldLayoutId id="2147483766" r:id="rId24"/>
    <p:sldLayoutId id="2147483767" r:id="rId25"/>
    <p:sldLayoutId id="2147483768" r:id="rId26"/>
    <p:sldLayoutId id="2147483769" r:id="rId27"/>
    <p:sldLayoutId id="2147483770" r:id="rId28"/>
    <p:sldLayoutId id="2147483771" r:id="rId2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64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81.png"/><Relationship Id="rId3" Type="http://schemas.openxmlformats.org/officeDocument/2006/relationships/image" Target="../media/image67.png"/><Relationship Id="rId7" Type="http://schemas.openxmlformats.org/officeDocument/2006/relationships/image" Target="../media/image75.png"/><Relationship Id="rId12" Type="http://schemas.openxmlformats.org/officeDocument/2006/relationships/image" Target="../media/image80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74.png"/><Relationship Id="rId11" Type="http://schemas.openxmlformats.org/officeDocument/2006/relationships/image" Target="../media/image79.png"/><Relationship Id="rId5" Type="http://schemas.openxmlformats.org/officeDocument/2006/relationships/image" Target="../media/image73.png"/><Relationship Id="rId10" Type="http://schemas.openxmlformats.org/officeDocument/2006/relationships/image" Target="../media/image78.png"/><Relationship Id="rId4" Type="http://schemas.openxmlformats.org/officeDocument/2006/relationships/image" Target="../media/image72.png"/><Relationship Id="rId9" Type="http://schemas.openxmlformats.org/officeDocument/2006/relationships/image" Target="../media/image7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64.png"/><Relationship Id="rId7" Type="http://schemas.openxmlformats.org/officeDocument/2006/relationships/image" Target="../media/image85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10" Type="http://schemas.openxmlformats.org/officeDocument/2006/relationships/image" Target="../media/image88.png"/><Relationship Id="rId4" Type="http://schemas.openxmlformats.org/officeDocument/2006/relationships/image" Target="../media/image82.png"/><Relationship Id="rId9" Type="http://schemas.openxmlformats.org/officeDocument/2006/relationships/image" Target="../media/image8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svg"/><Relationship Id="rId13" Type="http://schemas.openxmlformats.org/officeDocument/2006/relationships/image" Target="../media/image51.png"/><Relationship Id="rId18" Type="http://schemas.openxmlformats.org/officeDocument/2006/relationships/image" Target="../media/image56.png"/><Relationship Id="rId3" Type="http://schemas.openxmlformats.org/officeDocument/2006/relationships/image" Target="../media/image27.png"/><Relationship Id="rId21" Type="http://schemas.openxmlformats.org/officeDocument/2006/relationships/image" Target="../media/image59.svg"/><Relationship Id="rId7" Type="http://schemas.openxmlformats.org/officeDocument/2006/relationships/image" Target="../media/image45.png"/><Relationship Id="rId12" Type="http://schemas.openxmlformats.org/officeDocument/2006/relationships/image" Target="../media/image50.svg"/><Relationship Id="rId17" Type="http://schemas.openxmlformats.org/officeDocument/2006/relationships/image" Target="../media/image55.svg"/><Relationship Id="rId2" Type="http://schemas.openxmlformats.org/officeDocument/2006/relationships/image" Target="../media/image22.png"/><Relationship Id="rId16" Type="http://schemas.openxmlformats.org/officeDocument/2006/relationships/image" Target="../media/image54.png"/><Relationship Id="rId20" Type="http://schemas.openxmlformats.org/officeDocument/2006/relationships/image" Target="../media/image58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4.sv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5" Type="http://schemas.openxmlformats.org/officeDocument/2006/relationships/image" Target="../media/image53.svg"/><Relationship Id="rId10" Type="http://schemas.openxmlformats.org/officeDocument/2006/relationships/image" Target="../media/image48.svg"/><Relationship Id="rId19" Type="http://schemas.openxmlformats.org/officeDocument/2006/relationships/image" Target="../media/image57.svg"/><Relationship Id="rId4" Type="http://schemas.openxmlformats.org/officeDocument/2006/relationships/image" Target="../media/image17.png"/><Relationship Id="rId9" Type="http://schemas.openxmlformats.org/officeDocument/2006/relationships/image" Target="../media/image47.png"/><Relationship Id="rId14" Type="http://schemas.openxmlformats.org/officeDocument/2006/relationships/image" Target="../media/image5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s-ES" dirty="0">
                <a:latin typeface="Outfit"/>
              </a:rPr>
              <a:t>SEM Estela</a:t>
            </a:r>
            <a:endParaRPr lang="es-ES" dirty="0">
              <a:latin typeface="Outfi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62731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0111B84C-E72A-C8F0-3007-ED8E6D4A4D73}"/>
              </a:ext>
            </a:extLst>
          </p:cNvPr>
          <p:cNvSpPr/>
          <p:nvPr/>
        </p:nvSpPr>
        <p:spPr>
          <a:xfrm>
            <a:off x="0" y="3214884"/>
            <a:ext cx="12192000" cy="80017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" name="Google Shape;238;p23">
            <a:extLst>
              <a:ext uri="{FF2B5EF4-FFF2-40B4-BE49-F238E27FC236}">
                <a16:creationId xmlns:a16="http://schemas.microsoft.com/office/drawing/2014/main" id="{CA410E7A-6DD1-FC57-6862-696AC932407E}"/>
              </a:ext>
            </a:extLst>
          </p:cNvPr>
          <p:cNvSpPr txBox="1"/>
          <p:nvPr/>
        </p:nvSpPr>
        <p:spPr>
          <a:xfrm>
            <a:off x="938833" y="861102"/>
            <a:ext cx="10466734" cy="8001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s-419" sz="3600">
                <a:latin typeface="Instrument Sans" pitchFamily="2" charset="0"/>
                <a:ea typeface="Instrument Sans Medium"/>
                <a:cs typeface="Instrument Sans Medium"/>
                <a:sym typeface="Instrument Sans Medium"/>
              </a:rPr>
              <a:t>Tipos de Integración</a:t>
            </a:r>
            <a:endParaRPr sz="3600">
              <a:latin typeface="Instrument Sans" pitchFamily="2" charset="0"/>
              <a:ea typeface="Instrument Sans Medium"/>
              <a:cs typeface="Instrument Sans Medium"/>
              <a:sym typeface="Instrument Sans Medium"/>
            </a:endParaRPr>
          </a:p>
        </p:txBody>
      </p:sp>
      <p:sp>
        <p:nvSpPr>
          <p:cNvPr id="3" name="Google Shape;244;p23">
            <a:extLst>
              <a:ext uri="{FF2B5EF4-FFF2-40B4-BE49-F238E27FC236}">
                <a16:creationId xmlns:a16="http://schemas.microsoft.com/office/drawing/2014/main" id="{2EF7D609-AD8D-99BD-F794-1DE6542886F1}"/>
              </a:ext>
            </a:extLst>
          </p:cNvPr>
          <p:cNvSpPr txBox="1"/>
          <p:nvPr/>
        </p:nvSpPr>
        <p:spPr>
          <a:xfrm>
            <a:off x="938833" y="521100"/>
            <a:ext cx="3802000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s-419" sz="1500">
                <a:solidFill>
                  <a:srgbClr val="00B5CC"/>
                </a:solidFill>
                <a:latin typeface="Outfit" pitchFamily="2" charset="0"/>
                <a:ea typeface="Instrument Sans"/>
                <a:cs typeface="Instrument Sans"/>
                <a:sym typeface="Instrument Sans"/>
              </a:rPr>
              <a:t>INTEGRACIÓN </a:t>
            </a:r>
            <a:endParaRPr sz="1500">
              <a:solidFill>
                <a:srgbClr val="00B5CC"/>
              </a:solidFill>
              <a:latin typeface="Outfit" pitchFamily="2" charset="0"/>
              <a:ea typeface="Instrument Sans"/>
              <a:cs typeface="Instrument Sans"/>
              <a:sym typeface="Instrument Sans"/>
            </a:endParaRPr>
          </a:p>
        </p:txBody>
      </p:sp>
      <p:graphicFrame>
        <p:nvGraphicFramePr>
          <p:cNvPr id="5" name="Diagrama 4">
            <a:extLst>
              <a:ext uri="{FF2B5EF4-FFF2-40B4-BE49-F238E27FC236}">
                <a16:creationId xmlns:a16="http://schemas.microsoft.com/office/drawing/2014/main" id="{4E90D5E9-6FDE-20EB-BC1B-F3159957431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70389630"/>
              </p:ext>
            </p:extLst>
          </p:nvPr>
        </p:nvGraphicFramePr>
        <p:xfrm>
          <a:off x="1480465" y="2695575"/>
          <a:ext cx="9492335" cy="19455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057297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>
            <a:extLst>
              <a:ext uri="{FF2B5EF4-FFF2-40B4-BE49-F238E27FC236}">
                <a16:creationId xmlns:a16="http://schemas.microsoft.com/office/drawing/2014/main" id="{83D1E5C6-1DAB-6DBC-7978-17825B50817C}"/>
              </a:ext>
            </a:extLst>
          </p:cNvPr>
          <p:cNvSpPr/>
          <p:nvPr/>
        </p:nvSpPr>
        <p:spPr>
          <a:xfrm>
            <a:off x="0" y="0"/>
            <a:ext cx="5484912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6" name="Google Shape;238;p23">
            <a:extLst>
              <a:ext uri="{FF2B5EF4-FFF2-40B4-BE49-F238E27FC236}">
                <a16:creationId xmlns:a16="http://schemas.microsoft.com/office/drawing/2014/main" id="{8C029948-316E-9246-B234-C401A12BD36B}"/>
              </a:ext>
            </a:extLst>
          </p:cNvPr>
          <p:cNvSpPr txBox="1"/>
          <p:nvPr/>
        </p:nvSpPr>
        <p:spPr>
          <a:xfrm>
            <a:off x="722983" y="739727"/>
            <a:ext cx="10466734" cy="8001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s-419" sz="3600">
                <a:solidFill>
                  <a:schemeClr val="accent2"/>
                </a:solidFill>
                <a:latin typeface="Instrument Sans" pitchFamily="2" charset="0"/>
                <a:ea typeface="Instrument Sans Medium"/>
                <a:cs typeface="Instrument Sans Medium"/>
                <a:sym typeface="Instrument Sans Medium"/>
              </a:rPr>
              <a:t>API de Integración</a:t>
            </a:r>
            <a:endParaRPr sz="3600">
              <a:solidFill>
                <a:schemeClr val="accent2"/>
              </a:solidFill>
              <a:latin typeface="Instrument Sans" pitchFamily="2" charset="0"/>
              <a:ea typeface="Instrument Sans Medium"/>
              <a:cs typeface="Instrument Sans Medium"/>
              <a:sym typeface="Instrument Sans Medium"/>
            </a:endParaRPr>
          </a:p>
        </p:txBody>
      </p:sp>
      <p:sp>
        <p:nvSpPr>
          <p:cNvPr id="7" name="Google Shape;244;p23">
            <a:extLst>
              <a:ext uri="{FF2B5EF4-FFF2-40B4-BE49-F238E27FC236}">
                <a16:creationId xmlns:a16="http://schemas.microsoft.com/office/drawing/2014/main" id="{8F56FB8C-0549-01EF-7D7E-9C66C8DAA714}"/>
              </a:ext>
            </a:extLst>
          </p:cNvPr>
          <p:cNvSpPr txBox="1"/>
          <p:nvPr/>
        </p:nvSpPr>
        <p:spPr>
          <a:xfrm>
            <a:off x="722983" y="399725"/>
            <a:ext cx="3802000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s-419" sz="1500">
                <a:solidFill>
                  <a:schemeClr val="accent1"/>
                </a:solidFill>
                <a:latin typeface="Outfit" pitchFamily="2" charset="0"/>
                <a:ea typeface="Instrument Sans"/>
                <a:cs typeface="Instrument Sans"/>
                <a:sym typeface="Instrument Sans"/>
              </a:rPr>
              <a:t>INTEGRACIÓN </a:t>
            </a:r>
            <a:endParaRPr sz="1500">
              <a:solidFill>
                <a:schemeClr val="accent1"/>
              </a:solidFill>
              <a:latin typeface="Outfit" pitchFamily="2" charset="0"/>
              <a:ea typeface="Instrument Sans"/>
              <a:cs typeface="Instrument Sans"/>
              <a:sym typeface="Instrument Sans"/>
            </a:endParaRPr>
          </a:p>
        </p:txBody>
      </p:sp>
      <p:graphicFrame>
        <p:nvGraphicFramePr>
          <p:cNvPr id="29" name="Diagrama 28">
            <a:extLst>
              <a:ext uri="{FF2B5EF4-FFF2-40B4-BE49-F238E27FC236}">
                <a16:creationId xmlns:a16="http://schemas.microsoft.com/office/drawing/2014/main" id="{DF6B1C3A-6D72-F4E4-D71B-66796C649B9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37393636"/>
              </p:ext>
            </p:extLst>
          </p:nvPr>
        </p:nvGraphicFramePr>
        <p:xfrm>
          <a:off x="6197142" y="627334"/>
          <a:ext cx="5377234" cy="56033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2" name="Grupo 1">
            <a:extLst>
              <a:ext uri="{FF2B5EF4-FFF2-40B4-BE49-F238E27FC236}">
                <a16:creationId xmlns:a16="http://schemas.microsoft.com/office/drawing/2014/main" id="{EC6CE999-5CDF-F9CF-E372-BBAFE6A5E038}"/>
              </a:ext>
            </a:extLst>
          </p:cNvPr>
          <p:cNvGrpSpPr/>
          <p:nvPr/>
        </p:nvGrpSpPr>
        <p:grpSpPr>
          <a:xfrm>
            <a:off x="1420139" y="1624129"/>
            <a:ext cx="2735295" cy="4845768"/>
            <a:chOff x="1420139" y="1624129"/>
            <a:chExt cx="2735295" cy="4845768"/>
          </a:xfrm>
        </p:grpSpPr>
        <p:sp>
          <p:nvSpPr>
            <p:cNvPr id="16" name="Rectángulo redondeado 2">
              <a:extLst>
                <a:ext uri="{FF2B5EF4-FFF2-40B4-BE49-F238E27FC236}">
                  <a16:creationId xmlns:a16="http://schemas.microsoft.com/office/drawing/2014/main" id="{4FA96190-227E-3F09-B41C-A5125FCA8611}"/>
                </a:ext>
              </a:extLst>
            </p:cNvPr>
            <p:cNvSpPr/>
            <p:nvPr/>
          </p:nvSpPr>
          <p:spPr>
            <a:xfrm>
              <a:off x="1420139" y="2218556"/>
              <a:ext cx="2656561" cy="3439100"/>
            </a:xfrm>
            <a:prstGeom prst="roundRect">
              <a:avLst>
                <a:gd name="adj" fmla="val 10491"/>
              </a:avLst>
            </a:prstGeom>
            <a:solidFill>
              <a:schemeClr val="accent3">
                <a:lumMod val="20000"/>
                <a:lumOff val="80000"/>
              </a:schemeClr>
            </a:solidFill>
            <a:ln w="12700"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rgbClr val="014464"/>
                </a:solidFill>
                <a:latin typeface="Instrument Sans" panose="020B0604020202020204" charset="0"/>
              </a:endParaRPr>
            </a:p>
          </p:txBody>
        </p:sp>
        <p:sp>
          <p:nvSpPr>
            <p:cNvPr id="17" name="Rectangle 7">
              <a:extLst>
                <a:ext uri="{FF2B5EF4-FFF2-40B4-BE49-F238E27FC236}">
                  <a16:creationId xmlns:a16="http://schemas.microsoft.com/office/drawing/2014/main" id="{82B56423-76BA-96CD-2C27-3E824E613434}"/>
                </a:ext>
              </a:extLst>
            </p:cNvPr>
            <p:cNvSpPr/>
            <p:nvPr/>
          </p:nvSpPr>
          <p:spPr>
            <a:xfrm>
              <a:off x="1695651" y="2503425"/>
              <a:ext cx="2091273" cy="2869362"/>
            </a:xfrm>
            <a:prstGeom prst="roundRect">
              <a:avLst>
                <a:gd name="adj" fmla="val 6738"/>
              </a:avLst>
            </a:prstGeom>
            <a:solidFill>
              <a:schemeClr val="accent1"/>
            </a:solidFill>
            <a:ln w="31750">
              <a:noFill/>
            </a:ln>
            <a:effectLst>
              <a:softEdge rad="0"/>
            </a:effectLst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r>
                <a:rPr lang="es-CL" sz="1000">
                  <a:solidFill>
                    <a:srgbClr val="014464"/>
                  </a:solidFill>
                  <a:latin typeface="Instrument Sans" panose="020B0604020202020204" charset="0"/>
                </a:rPr>
                <a:t>Application</a:t>
              </a:r>
              <a:endParaRPr lang="es-ES_tradnl" sz="1000">
                <a:solidFill>
                  <a:srgbClr val="014464"/>
                </a:solidFill>
                <a:latin typeface="Instrument Sans" panose="020B0604020202020204" charset="0"/>
              </a:endParaRPr>
            </a:p>
          </p:txBody>
        </p:sp>
        <p:pic>
          <p:nvPicPr>
            <p:cNvPr id="18" name="Picture 2" descr="Resultado de imagen para android">
              <a:extLst>
                <a:ext uri="{FF2B5EF4-FFF2-40B4-BE49-F238E27FC236}">
                  <a16:creationId xmlns:a16="http://schemas.microsoft.com/office/drawing/2014/main" id="{B45F1C7D-5761-F195-DF81-47B9512034F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9973" y="5226766"/>
              <a:ext cx="405461" cy="515113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Rectángulo: esquinas redondeadas 18">
              <a:extLst>
                <a:ext uri="{FF2B5EF4-FFF2-40B4-BE49-F238E27FC236}">
                  <a16:creationId xmlns:a16="http://schemas.microsoft.com/office/drawing/2014/main" id="{7FDF68C9-5CB2-B981-415B-48F9BEA6A9AD}"/>
                </a:ext>
              </a:extLst>
            </p:cNvPr>
            <p:cNvSpPr/>
            <p:nvPr/>
          </p:nvSpPr>
          <p:spPr>
            <a:xfrm>
              <a:off x="2027522" y="2803914"/>
              <a:ext cx="1441792" cy="812298"/>
            </a:xfrm>
            <a:prstGeom prst="roundRect">
              <a:avLst>
                <a:gd name="adj" fmla="val 6993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L" sz="1400">
                  <a:solidFill>
                    <a:srgbClr val="014464"/>
                  </a:solidFill>
                  <a:latin typeface="Instrument Sans" panose="020B0604020202020204" charset="0"/>
                </a:rPr>
                <a:t>SEM - </a:t>
              </a:r>
              <a:r>
                <a:rPr lang="es-CL" sz="1400" err="1">
                  <a:solidFill>
                    <a:srgbClr val="014464"/>
                  </a:solidFill>
                  <a:latin typeface="Instrument Sans" panose="020B0604020202020204" charset="0"/>
                </a:rPr>
                <a:t>Lib</a:t>
              </a:r>
              <a:endParaRPr lang="es-CL" sz="1400">
                <a:solidFill>
                  <a:srgbClr val="014464"/>
                </a:solidFill>
                <a:latin typeface="Instrument Sans" panose="020B0604020202020204" charset="0"/>
              </a:endParaRPr>
            </a:p>
            <a:p>
              <a:pPr algn="ctr"/>
              <a:endParaRPr lang="es-CL" sz="1350">
                <a:solidFill>
                  <a:srgbClr val="014464"/>
                </a:solidFill>
                <a:latin typeface="Instrument Sans" panose="020B0604020202020204" charset="0"/>
              </a:endParaRPr>
            </a:p>
          </p:txBody>
        </p:sp>
        <p:cxnSp>
          <p:nvCxnSpPr>
            <p:cNvPr id="21" name="Conector recto de flecha 20">
              <a:extLst>
                <a:ext uri="{FF2B5EF4-FFF2-40B4-BE49-F238E27FC236}">
                  <a16:creationId xmlns:a16="http://schemas.microsoft.com/office/drawing/2014/main" id="{842B3E6F-2BB4-F0A2-A7C0-155F18D9E6E9}"/>
                </a:ext>
              </a:extLst>
            </p:cNvPr>
            <p:cNvCxnSpPr>
              <a:cxnSpLocks/>
            </p:cNvCxnSpPr>
            <p:nvPr/>
          </p:nvCxnSpPr>
          <p:spPr>
            <a:xfrm>
              <a:off x="2677496" y="3806697"/>
              <a:ext cx="2" cy="371391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dash"/>
              <a:headEnd type="triangl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ector recto de flecha 21">
              <a:extLst>
                <a:ext uri="{FF2B5EF4-FFF2-40B4-BE49-F238E27FC236}">
                  <a16:creationId xmlns:a16="http://schemas.microsoft.com/office/drawing/2014/main" id="{ADE33391-F20F-5082-4784-23077F279AA5}"/>
                </a:ext>
              </a:extLst>
            </p:cNvPr>
            <p:cNvCxnSpPr>
              <a:cxnSpLocks/>
            </p:cNvCxnSpPr>
            <p:nvPr/>
          </p:nvCxnSpPr>
          <p:spPr>
            <a:xfrm>
              <a:off x="2831555" y="3822043"/>
              <a:ext cx="2" cy="371391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dash"/>
              <a:headEnd type="none" w="lg" len="med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10 Disco magnético">
              <a:extLst>
                <a:ext uri="{FF2B5EF4-FFF2-40B4-BE49-F238E27FC236}">
                  <a16:creationId xmlns:a16="http://schemas.microsoft.com/office/drawing/2014/main" id="{D1B38157-6129-AB1F-F76F-B9930DEDF046}"/>
                </a:ext>
              </a:extLst>
            </p:cNvPr>
            <p:cNvSpPr/>
            <p:nvPr/>
          </p:nvSpPr>
          <p:spPr bwMode="auto">
            <a:xfrm>
              <a:off x="2525387" y="3245169"/>
              <a:ext cx="431800" cy="275117"/>
            </a:xfrm>
            <a:prstGeom prst="flowChartMagneticDisk">
              <a:avLst/>
            </a:prstGeom>
            <a:ln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s-CL" sz="1350">
                  <a:solidFill>
                    <a:schemeClr val="bg2"/>
                  </a:solidFill>
                  <a:latin typeface="Instrument Sans" panose="020B0604020202020204" charset="0"/>
                </a:rPr>
                <a:t>DB</a:t>
              </a:r>
            </a:p>
          </p:txBody>
        </p:sp>
        <p:sp>
          <p:nvSpPr>
            <p:cNvPr id="25" name="Rectángulo: esquinas redondeadas 24">
              <a:extLst>
                <a:ext uri="{FF2B5EF4-FFF2-40B4-BE49-F238E27FC236}">
                  <a16:creationId xmlns:a16="http://schemas.microsoft.com/office/drawing/2014/main" id="{7DEB6A59-26A3-7869-0182-3CF8AF1DF0B0}"/>
                </a:ext>
              </a:extLst>
            </p:cNvPr>
            <p:cNvSpPr/>
            <p:nvPr/>
          </p:nvSpPr>
          <p:spPr>
            <a:xfrm>
              <a:off x="2075577" y="4321937"/>
              <a:ext cx="1345682" cy="752564"/>
            </a:xfrm>
            <a:prstGeom prst="roundRect">
              <a:avLst>
                <a:gd name="adj" fmla="val 5968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L" sz="1350">
                  <a:solidFill>
                    <a:schemeClr val="bg1"/>
                  </a:solidFill>
                  <a:latin typeface="Instrument Sans" panose="020B0604020202020204" charset="0"/>
                </a:rPr>
                <a:t>Sales app</a:t>
              </a:r>
            </a:p>
          </p:txBody>
        </p:sp>
        <p:sp>
          <p:nvSpPr>
            <p:cNvPr id="11" name="Elipse 10">
              <a:extLst>
                <a:ext uri="{FF2B5EF4-FFF2-40B4-BE49-F238E27FC236}">
                  <a16:creationId xmlns:a16="http://schemas.microsoft.com/office/drawing/2014/main" id="{2D0F0917-1FD2-5263-6892-5A436B4CB40E}"/>
                </a:ext>
              </a:extLst>
            </p:cNvPr>
            <p:cNvSpPr/>
            <p:nvPr/>
          </p:nvSpPr>
          <p:spPr>
            <a:xfrm>
              <a:off x="2264764" y="3720546"/>
              <a:ext cx="967307" cy="518126"/>
            </a:xfrm>
            <a:prstGeom prst="ellipse">
              <a:avLst/>
            </a:prstGeom>
            <a:noFill/>
            <a:ln w="25400"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14464"/>
                </a:solidFill>
                <a:latin typeface="Instrument Sans" panose="020B0604020202020204" charset="0"/>
              </a:endParaRPr>
            </a:p>
          </p:txBody>
        </p:sp>
        <p:sp>
          <p:nvSpPr>
            <p:cNvPr id="12" name="CuadroTexto 11">
              <a:extLst>
                <a:ext uri="{FF2B5EF4-FFF2-40B4-BE49-F238E27FC236}">
                  <a16:creationId xmlns:a16="http://schemas.microsoft.com/office/drawing/2014/main" id="{8DF6993B-371B-803B-01F8-5D0C1E2597BB}"/>
                </a:ext>
              </a:extLst>
            </p:cNvPr>
            <p:cNvSpPr txBox="1"/>
            <p:nvPr/>
          </p:nvSpPr>
          <p:spPr>
            <a:xfrm>
              <a:off x="2965071" y="1624129"/>
              <a:ext cx="821853" cy="357545"/>
            </a:xfrm>
            <a:prstGeom prst="roundRect">
              <a:avLst/>
            </a:prstGeom>
            <a:solidFill>
              <a:schemeClr val="accent5">
                <a:lumMod val="90000"/>
                <a:lumOff val="10000"/>
              </a:schemeClr>
            </a:solidFill>
          </p:spPr>
          <p:txBody>
            <a:bodyPr wrap="square" tIns="0" rtlCol="0">
              <a:spAutoFit/>
            </a:bodyPr>
            <a:lstStyle/>
            <a:p>
              <a:pPr algn="ctr"/>
              <a:r>
                <a:rPr lang="es-CL" b="1">
                  <a:solidFill>
                    <a:schemeClr val="accent2"/>
                  </a:solidFill>
                  <a:latin typeface="Instrument Sans" panose="020B0604020202020204" charset="0"/>
                </a:rPr>
                <a:t>.</a:t>
              </a:r>
              <a:r>
                <a:rPr lang="es-CL" b="1" err="1">
                  <a:solidFill>
                    <a:schemeClr val="accent2"/>
                  </a:solidFill>
                  <a:latin typeface="Instrument Sans" panose="020B0604020202020204" charset="0"/>
                </a:rPr>
                <a:t>aar</a:t>
              </a:r>
              <a:endParaRPr lang="en-US" b="1">
                <a:solidFill>
                  <a:schemeClr val="accent2"/>
                </a:solidFill>
                <a:latin typeface="Instrument Sans" panose="020B0604020202020204" charset="0"/>
              </a:endParaRPr>
            </a:p>
          </p:txBody>
        </p:sp>
        <p:cxnSp>
          <p:nvCxnSpPr>
            <p:cNvPr id="13" name="Conector recto de flecha 12">
              <a:extLst>
                <a:ext uri="{FF2B5EF4-FFF2-40B4-BE49-F238E27FC236}">
                  <a16:creationId xmlns:a16="http://schemas.microsoft.com/office/drawing/2014/main" id="{4BC9DC46-3543-D6D9-82AC-914500B19B4A}"/>
                </a:ext>
              </a:extLst>
            </p:cNvPr>
            <p:cNvCxnSpPr>
              <a:cxnSpLocks/>
            </p:cNvCxnSpPr>
            <p:nvPr/>
          </p:nvCxnSpPr>
          <p:spPr>
            <a:xfrm>
              <a:off x="3408449" y="2010929"/>
              <a:ext cx="0" cy="698985"/>
            </a:xfrm>
            <a:prstGeom prst="straightConnector1">
              <a:avLst/>
            </a:prstGeom>
            <a:ln w="19050">
              <a:solidFill>
                <a:schemeClr val="accent2">
                  <a:lumMod val="20000"/>
                  <a:lumOff val="80000"/>
                </a:schemeClr>
              </a:solidFill>
              <a:prstDash val="dash"/>
              <a:headEnd w="lg" len="med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ector recto de flecha 14">
              <a:extLst>
                <a:ext uri="{FF2B5EF4-FFF2-40B4-BE49-F238E27FC236}">
                  <a16:creationId xmlns:a16="http://schemas.microsoft.com/office/drawing/2014/main" id="{CBD70FFA-CD10-49F8-3E3B-FA20A39C6E1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92405" y="5180991"/>
              <a:ext cx="0" cy="914059"/>
            </a:xfrm>
            <a:prstGeom prst="straightConnector1">
              <a:avLst/>
            </a:prstGeom>
            <a:ln w="19050">
              <a:solidFill>
                <a:schemeClr val="accent2">
                  <a:lumMod val="20000"/>
                  <a:lumOff val="80000"/>
                </a:schemeClr>
              </a:solidFill>
              <a:prstDash val="dash"/>
              <a:headEnd w="lg" len="med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CuadroTexto 31">
              <a:extLst>
                <a:ext uri="{FF2B5EF4-FFF2-40B4-BE49-F238E27FC236}">
                  <a16:creationId xmlns:a16="http://schemas.microsoft.com/office/drawing/2014/main" id="{994779EC-6AF4-8053-6D85-0AF7FA98C215}"/>
                </a:ext>
              </a:extLst>
            </p:cNvPr>
            <p:cNvSpPr txBox="1"/>
            <p:nvPr/>
          </p:nvSpPr>
          <p:spPr>
            <a:xfrm>
              <a:off x="1581236" y="6112352"/>
              <a:ext cx="821853" cy="357545"/>
            </a:xfrm>
            <a:prstGeom prst="roundRect">
              <a:avLst/>
            </a:prstGeom>
            <a:solidFill>
              <a:schemeClr val="accent5">
                <a:lumMod val="90000"/>
                <a:lumOff val="10000"/>
              </a:schemeClr>
            </a:solidFill>
          </p:spPr>
          <p:txBody>
            <a:bodyPr wrap="square" tIns="0" rtlCol="0">
              <a:spAutoFit/>
            </a:bodyPr>
            <a:lstStyle/>
            <a:p>
              <a:pPr algn="ctr"/>
              <a:r>
                <a:rPr lang="es-CL" b="1">
                  <a:solidFill>
                    <a:schemeClr val="accent2"/>
                  </a:solidFill>
                  <a:latin typeface="Instrument Sans" panose="020B0604020202020204" charset="0"/>
                </a:rPr>
                <a:t>.</a:t>
              </a:r>
              <a:r>
                <a:rPr lang="es-CL" b="1" err="1">
                  <a:solidFill>
                    <a:schemeClr val="accent2"/>
                  </a:solidFill>
                  <a:latin typeface="Instrument Sans" panose="020B0604020202020204" charset="0"/>
                </a:rPr>
                <a:t>apk</a:t>
              </a:r>
              <a:endParaRPr lang="en-US" b="1">
                <a:solidFill>
                  <a:schemeClr val="accent2"/>
                </a:solidFill>
                <a:latin typeface="Instrument Sans" panose="020B060402020202020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026384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>
            <a:extLst>
              <a:ext uri="{FF2B5EF4-FFF2-40B4-BE49-F238E27FC236}">
                <a16:creationId xmlns:a16="http://schemas.microsoft.com/office/drawing/2014/main" id="{0EB4A59C-5AC4-AEA8-3195-5F08B45F2A87}"/>
              </a:ext>
            </a:extLst>
          </p:cNvPr>
          <p:cNvSpPr/>
          <p:nvPr/>
        </p:nvSpPr>
        <p:spPr>
          <a:xfrm>
            <a:off x="7185085" y="4117"/>
            <a:ext cx="5005455" cy="6858000"/>
          </a:xfrm>
          <a:prstGeom prst="rect">
            <a:avLst/>
          </a:prstGeom>
          <a:solidFill>
            <a:srgbClr val="01263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" name="Google Shape;238;p23">
            <a:extLst>
              <a:ext uri="{FF2B5EF4-FFF2-40B4-BE49-F238E27FC236}">
                <a16:creationId xmlns:a16="http://schemas.microsoft.com/office/drawing/2014/main" id="{8C029948-316E-9246-B234-C401A12BD36B}"/>
              </a:ext>
            </a:extLst>
          </p:cNvPr>
          <p:cNvSpPr txBox="1"/>
          <p:nvPr/>
        </p:nvSpPr>
        <p:spPr>
          <a:xfrm>
            <a:off x="610974" y="765430"/>
            <a:ext cx="6347429" cy="8001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s-419" sz="3600">
                <a:latin typeface="Instrument Sans" pitchFamily="2" charset="0"/>
                <a:ea typeface="Instrument Sans Medium"/>
                <a:cs typeface="Instrument Sans Medium"/>
                <a:sym typeface="Instrument Sans Medium"/>
              </a:rPr>
              <a:t>API de Integración</a:t>
            </a:r>
            <a:endParaRPr sz="3600">
              <a:latin typeface="Instrument Sans" pitchFamily="2" charset="0"/>
              <a:ea typeface="Instrument Sans Medium"/>
              <a:cs typeface="Instrument Sans Medium"/>
              <a:sym typeface="Instrument Sans Medium"/>
            </a:endParaRPr>
          </a:p>
        </p:txBody>
      </p:sp>
      <p:sp>
        <p:nvSpPr>
          <p:cNvPr id="2" name="Google Shape;244;p23">
            <a:extLst>
              <a:ext uri="{FF2B5EF4-FFF2-40B4-BE49-F238E27FC236}">
                <a16:creationId xmlns:a16="http://schemas.microsoft.com/office/drawing/2014/main" id="{8F56FB8C-0549-01EF-7D7E-9C66C8DAA714}"/>
              </a:ext>
            </a:extLst>
          </p:cNvPr>
          <p:cNvSpPr txBox="1"/>
          <p:nvPr/>
        </p:nvSpPr>
        <p:spPr>
          <a:xfrm>
            <a:off x="610974" y="425428"/>
            <a:ext cx="3802000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s-419" sz="1500">
                <a:solidFill>
                  <a:srgbClr val="00B5CC"/>
                </a:solidFill>
                <a:latin typeface="Outfit" pitchFamily="2" charset="0"/>
                <a:ea typeface="Instrument Sans"/>
                <a:cs typeface="Instrument Sans"/>
                <a:sym typeface="Instrument Sans"/>
              </a:rPr>
              <a:t>INTEGRACIÓN </a:t>
            </a:r>
            <a:endParaRPr sz="1500">
              <a:solidFill>
                <a:srgbClr val="00B5CC"/>
              </a:solidFill>
              <a:latin typeface="Outfit" pitchFamily="2" charset="0"/>
              <a:ea typeface="Instrument Sans"/>
              <a:cs typeface="Instrument Sans"/>
              <a:sym typeface="Instrument Sans"/>
            </a:endParaRPr>
          </a:p>
        </p:txBody>
      </p:sp>
      <p:sp>
        <p:nvSpPr>
          <p:cNvPr id="53" name="CuadroTexto 29">
            <a:extLst>
              <a:ext uri="{FF2B5EF4-FFF2-40B4-BE49-F238E27FC236}">
                <a16:creationId xmlns:a16="http://schemas.microsoft.com/office/drawing/2014/main" id="{FA4E1507-2BDC-1626-07BE-6D63FCE3FA69}"/>
              </a:ext>
            </a:extLst>
          </p:cNvPr>
          <p:cNvSpPr txBox="1"/>
          <p:nvPr/>
        </p:nvSpPr>
        <p:spPr>
          <a:xfrm>
            <a:off x="7611548" y="418197"/>
            <a:ext cx="4203078" cy="52783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38DAE0"/>
              </a:buClr>
            </a:pPr>
            <a:r>
              <a:rPr lang="es-CL" sz="2800" b="1">
                <a:solidFill>
                  <a:srgbClr val="38DAE0"/>
                </a:solidFill>
                <a:latin typeface="Instrument Sans" panose="020B0604020202020204" charset="0"/>
              </a:rPr>
              <a:t>WEB integración </a:t>
            </a:r>
            <a:r>
              <a:rPr lang="es-CL" sz="2800" b="1" err="1">
                <a:solidFill>
                  <a:srgbClr val="38DAE0"/>
                </a:solidFill>
                <a:latin typeface="Instrument Sans" panose="020B0604020202020204" charset="0"/>
              </a:rPr>
              <a:t>wss</a:t>
            </a:r>
            <a:endParaRPr lang="es-CL" sz="2800" b="1">
              <a:solidFill>
                <a:srgbClr val="38DAE0"/>
              </a:solidFill>
              <a:latin typeface="Instrument Sans" panose="020B0604020202020204" charset="0"/>
            </a:endParaRPr>
          </a:p>
          <a:p>
            <a:pPr marL="342900" indent="-342900" algn="just">
              <a:buClr>
                <a:srgbClr val="38DAE0"/>
              </a:buClr>
              <a:buFont typeface="Wingdings" panose="05000000000000000000" pitchFamily="2" charset="2"/>
              <a:buChar char="§"/>
            </a:pPr>
            <a:endParaRPr lang="es-CL" sz="1200" b="1">
              <a:solidFill>
                <a:schemeClr val="bg1"/>
              </a:solidFill>
              <a:latin typeface="Instrument Sans" panose="020B0604020202020204" charset="0"/>
            </a:endParaRPr>
          </a:p>
          <a:p>
            <a:pPr marL="176213" indent="-176213" algn="just">
              <a:buClr>
                <a:srgbClr val="38DAE0"/>
              </a:buClr>
              <a:buFont typeface="Wingdings" panose="05000000000000000000" pitchFamily="2" charset="2"/>
              <a:buChar char="§"/>
            </a:pPr>
            <a:r>
              <a:rPr lang="es-CL" sz="1100" b="1">
                <a:solidFill>
                  <a:schemeClr val="bg1"/>
                </a:solidFill>
                <a:latin typeface="Instrument Sans" panose="020B0604020202020204" charset="0"/>
              </a:rPr>
              <a:t>Asignación de numero legal o correlativo</a:t>
            </a:r>
          </a:p>
          <a:p>
            <a:pPr marL="628650" lvl="1" indent="-171450" algn="just">
              <a:buClr>
                <a:srgbClr val="38DAE0"/>
              </a:buClr>
              <a:buFont typeface="Wingdings" panose="05000000000000000000" pitchFamily="2" charset="2"/>
              <a:buChar char="q"/>
            </a:pPr>
            <a:r>
              <a:rPr lang="es-CL" sz="1100">
                <a:solidFill>
                  <a:schemeClr val="bg1"/>
                </a:solidFill>
                <a:latin typeface="Instrument Sans" panose="020B0604020202020204" charset="0"/>
              </a:rPr>
              <a:t>Solicita un rango de numero o correlativos asignados por el SII para gestionar la operación.</a:t>
            </a:r>
          </a:p>
          <a:p>
            <a:pPr marL="628650" lvl="1" indent="-171450" algn="just">
              <a:buClr>
                <a:srgbClr val="38DAE0"/>
              </a:buClr>
              <a:buFont typeface="Wingdings" panose="05000000000000000000" pitchFamily="2" charset="2"/>
              <a:buChar char="§"/>
            </a:pPr>
            <a:endParaRPr lang="es-CL" sz="1100">
              <a:solidFill>
                <a:schemeClr val="bg1"/>
              </a:solidFill>
              <a:latin typeface="Instrument Sans" panose="020B0604020202020204" charset="0"/>
            </a:endParaRPr>
          </a:p>
          <a:p>
            <a:pPr marL="176213" indent="-176213" algn="just">
              <a:buClr>
                <a:srgbClr val="38DAE0"/>
              </a:buClr>
              <a:buFont typeface="Wingdings" panose="05000000000000000000" pitchFamily="2" charset="2"/>
              <a:buChar char="§"/>
            </a:pPr>
            <a:r>
              <a:rPr lang="es-CL" sz="1100" b="1">
                <a:solidFill>
                  <a:schemeClr val="bg1"/>
                </a:solidFill>
                <a:latin typeface="Instrument Sans" panose="020B0604020202020204" charset="0"/>
              </a:rPr>
              <a:t>Generar documento</a:t>
            </a:r>
          </a:p>
          <a:p>
            <a:pPr marL="628650" lvl="1" indent="-171450" algn="just">
              <a:buClr>
                <a:srgbClr val="38DAE0"/>
              </a:buClr>
              <a:buFont typeface="Wingdings" panose="05000000000000000000" pitchFamily="2" charset="2"/>
              <a:buChar char="q"/>
            </a:pPr>
            <a:r>
              <a:rPr lang="es-CL" sz="1100">
                <a:solidFill>
                  <a:schemeClr val="bg1"/>
                </a:solidFill>
                <a:latin typeface="Instrument Sans" panose="020B0604020202020204" charset="0"/>
              </a:rPr>
              <a:t>Enviar información para validar y gestionar documento.</a:t>
            </a:r>
          </a:p>
          <a:p>
            <a:pPr marL="628650" lvl="1" indent="-171450" algn="just">
              <a:buClr>
                <a:srgbClr val="38DAE0"/>
              </a:buClr>
              <a:buFont typeface="Wingdings" panose="05000000000000000000" pitchFamily="2" charset="2"/>
              <a:buChar char="q"/>
            </a:pPr>
            <a:r>
              <a:rPr lang="es-CL" sz="1100">
                <a:solidFill>
                  <a:schemeClr val="bg1"/>
                </a:solidFill>
                <a:latin typeface="Instrument Sans" panose="020B0604020202020204" charset="0"/>
              </a:rPr>
              <a:t>Puede ser WITH o WITHOUT asignación de numeración legal</a:t>
            </a:r>
          </a:p>
          <a:p>
            <a:pPr marL="628650" lvl="1" indent="-171450" algn="just">
              <a:buClr>
                <a:srgbClr val="38DAE0"/>
              </a:buClr>
              <a:buFont typeface="Wingdings" panose="05000000000000000000" pitchFamily="2" charset="2"/>
              <a:buChar char="q"/>
            </a:pPr>
            <a:r>
              <a:rPr lang="es-CL" sz="1100">
                <a:solidFill>
                  <a:schemeClr val="bg1"/>
                </a:solidFill>
                <a:latin typeface="Instrument Sans" panose="020B0604020202020204" charset="0"/>
              </a:rPr>
              <a:t>Devuelve el numero legal asignado (apropiado) o errores detectados</a:t>
            </a:r>
          </a:p>
          <a:p>
            <a:pPr marL="628650" lvl="1" indent="-171450" algn="just">
              <a:buClr>
                <a:srgbClr val="38DAE0"/>
              </a:buClr>
              <a:buFont typeface="Wingdings" panose="05000000000000000000" pitchFamily="2" charset="2"/>
              <a:buChar char="§"/>
            </a:pPr>
            <a:endParaRPr lang="es-CL" sz="1100">
              <a:solidFill>
                <a:schemeClr val="bg1"/>
              </a:solidFill>
              <a:latin typeface="Instrument Sans" panose="020B0604020202020204" charset="0"/>
            </a:endParaRPr>
          </a:p>
          <a:p>
            <a:pPr marL="176213" indent="-176213" algn="just">
              <a:buClr>
                <a:srgbClr val="38DAE0"/>
              </a:buClr>
              <a:buFont typeface="Wingdings" panose="05000000000000000000" pitchFamily="2" charset="2"/>
              <a:buChar char="§"/>
            </a:pPr>
            <a:r>
              <a:rPr lang="es-CL" sz="1100" b="1">
                <a:solidFill>
                  <a:schemeClr val="bg1"/>
                </a:solidFill>
                <a:latin typeface="Instrument Sans" panose="020B0604020202020204" charset="0"/>
              </a:rPr>
              <a:t>Cancelar documento</a:t>
            </a:r>
          </a:p>
          <a:p>
            <a:pPr marL="628650" lvl="1" indent="-171450" algn="just">
              <a:buClr>
                <a:srgbClr val="38DAE0"/>
              </a:buClr>
              <a:buFont typeface="Wingdings" panose="05000000000000000000" pitchFamily="2" charset="2"/>
              <a:buChar char="q"/>
            </a:pPr>
            <a:r>
              <a:rPr lang="es-CL" sz="1100">
                <a:solidFill>
                  <a:schemeClr val="bg1"/>
                </a:solidFill>
                <a:latin typeface="Instrument Sans" panose="020B0604020202020204" charset="0"/>
              </a:rPr>
              <a:t>Registra los documentos cancelados.</a:t>
            </a:r>
          </a:p>
          <a:p>
            <a:pPr marL="628650" lvl="1" indent="-171450" algn="just">
              <a:buClr>
                <a:srgbClr val="38DAE0"/>
              </a:buClr>
              <a:buFont typeface="Wingdings" panose="05000000000000000000" pitchFamily="2" charset="2"/>
              <a:buChar char="§"/>
            </a:pPr>
            <a:endParaRPr lang="es-CL" sz="1100">
              <a:solidFill>
                <a:schemeClr val="bg1"/>
              </a:solidFill>
              <a:latin typeface="Instrument Sans" panose="020B0604020202020204" charset="0"/>
            </a:endParaRPr>
          </a:p>
          <a:p>
            <a:pPr marL="176213" indent="-176213" algn="just">
              <a:buClr>
                <a:srgbClr val="38DAE0"/>
              </a:buClr>
              <a:buFont typeface="Wingdings" panose="05000000000000000000" pitchFamily="2" charset="2"/>
              <a:buChar char="§"/>
            </a:pPr>
            <a:r>
              <a:rPr lang="es-CL" sz="1100" b="1">
                <a:solidFill>
                  <a:schemeClr val="bg1"/>
                </a:solidFill>
                <a:latin typeface="Instrument Sans" panose="020B0604020202020204" charset="0"/>
              </a:rPr>
              <a:t>Status Documento</a:t>
            </a:r>
          </a:p>
          <a:p>
            <a:pPr marL="628650" lvl="1" indent="-171450" algn="just">
              <a:buClr>
                <a:srgbClr val="38DAE0"/>
              </a:buClr>
              <a:buFont typeface="Wingdings" panose="05000000000000000000" pitchFamily="2" charset="2"/>
              <a:buChar char="q"/>
            </a:pPr>
            <a:r>
              <a:rPr lang="es-CL" sz="1100">
                <a:solidFill>
                  <a:schemeClr val="bg1"/>
                </a:solidFill>
                <a:latin typeface="Instrument Sans" panose="020B0604020202020204" charset="0"/>
              </a:rPr>
              <a:t>Devuelve el estado del DTE (en EIS y el SII).</a:t>
            </a:r>
          </a:p>
          <a:p>
            <a:pPr marL="628650" lvl="1" indent="-171450" algn="just">
              <a:buClr>
                <a:srgbClr val="38DAE0"/>
              </a:buClr>
              <a:buFont typeface="Wingdings" panose="05000000000000000000" pitchFamily="2" charset="2"/>
              <a:buChar char="§"/>
            </a:pPr>
            <a:endParaRPr lang="es-CL" sz="1100">
              <a:solidFill>
                <a:schemeClr val="bg1"/>
              </a:solidFill>
              <a:latin typeface="Instrument Sans" panose="020B0604020202020204" charset="0"/>
            </a:endParaRPr>
          </a:p>
          <a:p>
            <a:pPr marL="176213" indent="-176213" algn="just">
              <a:buClr>
                <a:srgbClr val="38DAE0"/>
              </a:buClr>
              <a:buFont typeface="Wingdings" panose="05000000000000000000" pitchFamily="2" charset="2"/>
              <a:buChar char="§"/>
            </a:pPr>
            <a:r>
              <a:rPr lang="es-CL" sz="1100" b="1">
                <a:solidFill>
                  <a:schemeClr val="bg1"/>
                </a:solidFill>
                <a:latin typeface="Instrument Sans" panose="020B0604020202020204" charset="0"/>
              </a:rPr>
              <a:t>Documento PDF</a:t>
            </a:r>
          </a:p>
          <a:p>
            <a:pPr marL="628650" lvl="1" indent="-171450" algn="just">
              <a:buClr>
                <a:srgbClr val="38DAE0"/>
              </a:buClr>
              <a:buFont typeface="Wingdings" panose="05000000000000000000" pitchFamily="2" charset="2"/>
              <a:buChar char="q"/>
            </a:pPr>
            <a:r>
              <a:rPr lang="es-CL" sz="1100">
                <a:solidFill>
                  <a:schemeClr val="bg1"/>
                </a:solidFill>
                <a:latin typeface="Instrument Sans" panose="020B0604020202020204" charset="0"/>
              </a:rPr>
              <a:t>Devuelve la representación gráfica del documento en PDF</a:t>
            </a:r>
          </a:p>
          <a:p>
            <a:pPr marL="628650" lvl="1" indent="-171450" algn="just">
              <a:buClr>
                <a:srgbClr val="38DAE0"/>
              </a:buClr>
              <a:buFont typeface="Wingdings" panose="05000000000000000000" pitchFamily="2" charset="2"/>
              <a:buChar char="§"/>
            </a:pPr>
            <a:endParaRPr lang="es-CL" sz="1100">
              <a:solidFill>
                <a:schemeClr val="bg1"/>
              </a:solidFill>
              <a:latin typeface="Instrument Sans" panose="020B0604020202020204" charset="0"/>
            </a:endParaRPr>
          </a:p>
          <a:p>
            <a:pPr marL="176213" indent="-176213" algn="just">
              <a:buClr>
                <a:srgbClr val="38DAE0"/>
              </a:buClr>
              <a:buFont typeface="Wingdings" panose="05000000000000000000" pitchFamily="2" charset="2"/>
              <a:buChar char="§"/>
            </a:pPr>
            <a:r>
              <a:rPr lang="es-CL" sz="1100" b="1">
                <a:solidFill>
                  <a:schemeClr val="bg1"/>
                </a:solidFill>
                <a:latin typeface="Instrument Sans" panose="020B0604020202020204" charset="0"/>
              </a:rPr>
              <a:t>Números legales disponibles</a:t>
            </a:r>
          </a:p>
          <a:p>
            <a:pPr marL="628650" lvl="1" indent="-171450" algn="just">
              <a:buClr>
                <a:srgbClr val="38DAE0"/>
              </a:buClr>
              <a:buFont typeface="Wingdings" panose="05000000000000000000" pitchFamily="2" charset="2"/>
              <a:buChar char="q"/>
            </a:pPr>
            <a:r>
              <a:rPr lang="es-CL" sz="1100">
                <a:solidFill>
                  <a:schemeClr val="bg1"/>
                </a:solidFill>
                <a:latin typeface="Instrument Sans" panose="020B0604020202020204" charset="0"/>
              </a:rPr>
              <a:t>Recupera información de los números legales disponibles</a:t>
            </a:r>
          </a:p>
          <a:p>
            <a:pPr marL="628650" lvl="1" indent="-171450" algn="just">
              <a:buClr>
                <a:srgbClr val="38DAE0"/>
              </a:buClr>
              <a:buFont typeface="Wingdings" panose="05000000000000000000" pitchFamily="2" charset="2"/>
              <a:buChar char="q"/>
            </a:pPr>
            <a:r>
              <a:rPr lang="es-CL" sz="1100">
                <a:solidFill>
                  <a:schemeClr val="bg1"/>
                </a:solidFill>
                <a:latin typeface="Instrument Sans" panose="020B0604020202020204" charset="0"/>
              </a:rPr>
              <a:t>Números legales que están por vencen en N cantidad de días.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9C4096A8-F0F7-ED6E-FF43-26AFCE759B02}"/>
              </a:ext>
            </a:extLst>
          </p:cNvPr>
          <p:cNvSpPr txBox="1"/>
          <p:nvPr/>
        </p:nvSpPr>
        <p:spPr>
          <a:xfrm>
            <a:off x="7719352" y="5707063"/>
            <a:ext cx="409527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CL" sz="1100" b="1">
                <a:solidFill>
                  <a:schemeClr val="bg1"/>
                </a:solidFill>
                <a:latin typeface="Instrument Sans" panose="020B0604020202020204" charset="0"/>
              </a:rPr>
              <a:t>(**) </a:t>
            </a:r>
            <a:r>
              <a:rPr lang="es-CL" sz="1100" b="1" err="1">
                <a:solidFill>
                  <a:schemeClr val="bg1"/>
                </a:solidFill>
                <a:latin typeface="Instrument Sans" panose="020B0604020202020204" charset="0"/>
              </a:rPr>
              <a:t>All</a:t>
            </a:r>
            <a:r>
              <a:rPr lang="es-CL" sz="1100" b="1">
                <a:solidFill>
                  <a:schemeClr val="bg1"/>
                </a:solidFill>
                <a:latin typeface="Instrument Sans" panose="020B0604020202020204" charset="0"/>
              </a:rPr>
              <a:t> </a:t>
            </a:r>
            <a:r>
              <a:rPr lang="es-CL" sz="1100" b="1" err="1">
                <a:solidFill>
                  <a:schemeClr val="bg1"/>
                </a:solidFill>
                <a:latin typeface="Instrument Sans" panose="020B0604020202020204" charset="0"/>
              </a:rPr>
              <a:t>wss</a:t>
            </a:r>
            <a:r>
              <a:rPr lang="es-CL" sz="1100" b="1">
                <a:solidFill>
                  <a:schemeClr val="bg1"/>
                </a:solidFill>
                <a:latin typeface="Instrument Sans" panose="020B0604020202020204" charset="0"/>
              </a:rPr>
              <a:t> </a:t>
            </a:r>
            <a:r>
              <a:rPr lang="es-CL" sz="1100" b="1" err="1">
                <a:solidFill>
                  <a:schemeClr val="bg1"/>
                </a:solidFill>
                <a:latin typeface="Instrument Sans" panose="020B0604020202020204" charset="0"/>
              </a:rPr>
              <a:t>account</a:t>
            </a:r>
            <a:r>
              <a:rPr lang="es-CL" sz="1100" b="1">
                <a:solidFill>
                  <a:schemeClr val="bg1"/>
                </a:solidFill>
                <a:latin typeface="Instrument Sans" panose="020B0604020202020204" charset="0"/>
              </a:rPr>
              <a:t> </a:t>
            </a:r>
            <a:r>
              <a:rPr lang="es-CL" sz="1100" b="1" err="1">
                <a:solidFill>
                  <a:schemeClr val="bg1"/>
                </a:solidFill>
                <a:latin typeface="Instrument Sans" panose="020B0604020202020204" charset="0"/>
              </a:rPr>
              <a:t>for</a:t>
            </a:r>
            <a:r>
              <a:rPr lang="es-CL" sz="1100" b="1">
                <a:solidFill>
                  <a:schemeClr val="bg1"/>
                </a:solidFill>
                <a:latin typeface="Instrument Sans" panose="020B0604020202020204" charset="0"/>
              </a:rPr>
              <a:t> </a:t>
            </a:r>
            <a:r>
              <a:rPr lang="es-CL" sz="1100" b="1" err="1">
                <a:solidFill>
                  <a:schemeClr val="bg1"/>
                </a:solidFill>
                <a:latin typeface="Instrument Sans" panose="020B0604020202020204" charset="0"/>
              </a:rPr>
              <a:t>Issuing</a:t>
            </a:r>
            <a:r>
              <a:rPr lang="es-CL" sz="1100" b="1">
                <a:solidFill>
                  <a:schemeClr val="bg1"/>
                </a:solidFill>
                <a:latin typeface="Instrument Sans" panose="020B0604020202020204" charset="0"/>
              </a:rPr>
              <a:t> Company and </a:t>
            </a:r>
            <a:r>
              <a:rPr lang="es-CL" sz="1100" b="1" err="1">
                <a:solidFill>
                  <a:schemeClr val="bg1"/>
                </a:solidFill>
                <a:latin typeface="Instrument Sans" panose="020B0604020202020204" charset="0"/>
              </a:rPr>
              <a:t>Document</a:t>
            </a:r>
            <a:r>
              <a:rPr lang="es-CL" sz="1100" b="1">
                <a:solidFill>
                  <a:schemeClr val="bg1"/>
                </a:solidFill>
                <a:latin typeface="Instrument Sans" panose="020B0604020202020204" charset="0"/>
              </a:rPr>
              <a:t> </a:t>
            </a:r>
            <a:r>
              <a:rPr lang="es-CL" sz="1100" b="1" err="1">
                <a:solidFill>
                  <a:schemeClr val="bg1"/>
                </a:solidFill>
                <a:latin typeface="Instrument Sans" panose="020B0604020202020204" charset="0"/>
              </a:rPr>
              <a:t>Type</a:t>
            </a:r>
            <a:endParaRPr lang="es-CL" sz="1100" b="1">
              <a:solidFill>
                <a:schemeClr val="bg1"/>
              </a:solidFill>
              <a:latin typeface="Instrument Sans" panose="020B0604020202020204" charset="0"/>
            </a:endParaRPr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id="{482506F0-87D0-F82F-A489-366E91AF19CA}"/>
              </a:ext>
            </a:extLst>
          </p:cNvPr>
          <p:cNvGrpSpPr/>
          <p:nvPr/>
        </p:nvGrpSpPr>
        <p:grpSpPr>
          <a:xfrm>
            <a:off x="678268" y="2575551"/>
            <a:ext cx="5837448" cy="3109205"/>
            <a:chOff x="678268" y="2575551"/>
            <a:chExt cx="5837448" cy="3109205"/>
          </a:xfrm>
        </p:grpSpPr>
        <p:cxnSp>
          <p:nvCxnSpPr>
            <p:cNvPr id="10" name="Conector recto de flecha 9">
              <a:extLst>
                <a:ext uri="{FF2B5EF4-FFF2-40B4-BE49-F238E27FC236}">
                  <a16:creationId xmlns:a16="http://schemas.microsoft.com/office/drawing/2014/main" id="{21939CDB-A035-5240-B387-85E63B03CE7F}"/>
                </a:ext>
              </a:extLst>
            </p:cNvPr>
            <p:cNvCxnSpPr>
              <a:cxnSpLocks/>
            </p:cNvCxnSpPr>
            <p:nvPr/>
          </p:nvCxnSpPr>
          <p:spPr>
            <a:xfrm>
              <a:off x="3489670" y="2909620"/>
              <a:ext cx="0" cy="1253067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sysDot"/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1" name="Picture 2" descr="Resultado de imagen para web application icon">
              <a:extLst>
                <a:ext uri="{FF2B5EF4-FFF2-40B4-BE49-F238E27FC236}">
                  <a16:creationId xmlns:a16="http://schemas.microsoft.com/office/drawing/2014/main" id="{B74AEF76-44A0-3349-6E28-A58A9D1B600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83059" y="2804635"/>
              <a:ext cx="1932657" cy="14494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1" name="Rectángulo: esquinas redondeadas 50">
              <a:extLst>
                <a:ext uri="{FF2B5EF4-FFF2-40B4-BE49-F238E27FC236}">
                  <a16:creationId xmlns:a16="http://schemas.microsoft.com/office/drawing/2014/main" id="{BED4C68C-DFD6-C080-84DA-CD08E5E60747}"/>
                </a:ext>
              </a:extLst>
            </p:cNvPr>
            <p:cNvSpPr/>
            <p:nvPr/>
          </p:nvSpPr>
          <p:spPr>
            <a:xfrm>
              <a:off x="3084090" y="2581115"/>
              <a:ext cx="795813" cy="352213"/>
            </a:xfrm>
            <a:prstGeom prst="round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s-CL" sz="1800">
                  <a:latin typeface="Instrument Sans" panose="020B0604020202020204" charset="0"/>
                </a:rPr>
                <a:t>wss</a:t>
              </a:r>
              <a:r>
                <a:rPr lang="es-CL" sz="1800" baseline="-25000">
                  <a:latin typeface="Instrument Sans" panose="020B0604020202020204" charset="0"/>
                </a:rPr>
                <a:t>1</a:t>
              </a:r>
              <a:endParaRPr lang="en-US">
                <a:solidFill>
                  <a:schemeClr val="tx1"/>
                </a:solidFill>
                <a:latin typeface="Instrument Sans" panose="020B0604020202020204" charset="0"/>
              </a:endParaRPr>
            </a:p>
          </p:txBody>
        </p:sp>
        <p:sp>
          <p:nvSpPr>
            <p:cNvPr id="35" name="CuadroTexto 12">
              <a:extLst>
                <a:ext uri="{FF2B5EF4-FFF2-40B4-BE49-F238E27FC236}">
                  <a16:creationId xmlns:a16="http://schemas.microsoft.com/office/drawing/2014/main" id="{B5D273F8-3E26-B5B2-527F-E119FF251614}"/>
                </a:ext>
              </a:extLst>
            </p:cNvPr>
            <p:cNvSpPr txBox="1"/>
            <p:nvPr/>
          </p:nvSpPr>
          <p:spPr>
            <a:xfrm>
              <a:off x="4746424" y="2575551"/>
              <a:ext cx="158685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s-CL" sz="1200">
                  <a:latin typeface="Instrument Sans" panose="020B0604020202020204" charset="0"/>
                </a:rPr>
                <a:t>WEB Aplicación</a:t>
              </a:r>
              <a:endParaRPr lang="en-US" sz="1200">
                <a:latin typeface="Instrument Sans" panose="020B0604020202020204" charset="0"/>
              </a:endParaRPr>
            </a:p>
          </p:txBody>
        </p:sp>
        <p:cxnSp>
          <p:nvCxnSpPr>
            <p:cNvPr id="37" name="Conector recto de flecha 36">
              <a:extLst>
                <a:ext uri="{FF2B5EF4-FFF2-40B4-BE49-F238E27FC236}">
                  <a16:creationId xmlns:a16="http://schemas.microsoft.com/office/drawing/2014/main" id="{85C99D9C-7CA9-8ECE-CCBC-4941CA467D31}"/>
                </a:ext>
              </a:extLst>
            </p:cNvPr>
            <p:cNvCxnSpPr>
              <a:cxnSpLocks/>
            </p:cNvCxnSpPr>
            <p:nvPr/>
          </p:nvCxnSpPr>
          <p:spPr>
            <a:xfrm>
              <a:off x="5558761" y="4344712"/>
              <a:ext cx="0" cy="623664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ash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Rectángulo: esquinas redondeadas 41">
              <a:extLst>
                <a:ext uri="{FF2B5EF4-FFF2-40B4-BE49-F238E27FC236}">
                  <a16:creationId xmlns:a16="http://schemas.microsoft.com/office/drawing/2014/main" id="{8DA3DC7F-D5C6-B686-A9E5-D153E147EA31}"/>
                </a:ext>
              </a:extLst>
            </p:cNvPr>
            <p:cNvSpPr/>
            <p:nvPr/>
          </p:nvSpPr>
          <p:spPr>
            <a:xfrm>
              <a:off x="678268" y="2601435"/>
              <a:ext cx="2246803" cy="1743277"/>
            </a:xfrm>
            <a:prstGeom prst="roundRect">
              <a:avLst>
                <a:gd name="adj" fmla="val 6286"/>
              </a:avLst>
            </a:prstGeom>
            <a:solidFill>
              <a:schemeClr val="accent1"/>
            </a:solidFill>
            <a:ln w="6350"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000" b="1">
                <a:solidFill>
                  <a:schemeClr val="bg1"/>
                </a:solidFill>
                <a:latin typeface="Instrument Sans" panose="020B0604020202020204" charset="0"/>
              </a:endParaRPr>
            </a:p>
          </p:txBody>
        </p:sp>
        <p:cxnSp>
          <p:nvCxnSpPr>
            <p:cNvPr id="16" name="Conector: angular 15">
              <a:extLst>
                <a:ext uri="{FF2B5EF4-FFF2-40B4-BE49-F238E27FC236}">
                  <a16:creationId xmlns:a16="http://schemas.microsoft.com/office/drawing/2014/main" id="{87D5312C-B83B-FB36-5BCD-240A58031F39}"/>
                </a:ext>
              </a:extLst>
            </p:cNvPr>
            <p:cNvCxnSpPr>
              <a:cxnSpLocks/>
            </p:cNvCxnSpPr>
            <p:nvPr/>
          </p:nvCxnSpPr>
          <p:spPr>
            <a:xfrm>
              <a:off x="3974061" y="2757221"/>
              <a:ext cx="545681" cy="447463"/>
            </a:xfrm>
            <a:prstGeom prst="bentConnector3">
              <a:avLst>
                <a:gd name="adj1" fmla="val 50000"/>
              </a:avLst>
            </a:prstGeom>
            <a:ln>
              <a:prstDash val="dash"/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ector: angular 19">
              <a:extLst>
                <a:ext uri="{FF2B5EF4-FFF2-40B4-BE49-F238E27FC236}">
                  <a16:creationId xmlns:a16="http://schemas.microsoft.com/office/drawing/2014/main" id="{1E96AAFC-D42C-6C22-77ED-CBB0AC42AB4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74061" y="3748566"/>
              <a:ext cx="514840" cy="459599"/>
            </a:xfrm>
            <a:prstGeom prst="bentConnector3">
              <a:avLst>
                <a:gd name="adj1" fmla="val 50000"/>
              </a:avLst>
            </a:prstGeom>
            <a:ln>
              <a:prstDash val="dash"/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ector recto de flecha 23">
              <a:extLst>
                <a:ext uri="{FF2B5EF4-FFF2-40B4-BE49-F238E27FC236}">
                  <a16:creationId xmlns:a16="http://schemas.microsoft.com/office/drawing/2014/main" id="{E88E6C34-4EAB-8EC5-8D03-1B8BF7E547E2}"/>
                </a:ext>
              </a:extLst>
            </p:cNvPr>
            <p:cNvCxnSpPr/>
            <p:nvPr/>
          </p:nvCxnSpPr>
          <p:spPr>
            <a:xfrm>
              <a:off x="3974061" y="3476625"/>
              <a:ext cx="545681" cy="0"/>
            </a:xfrm>
            <a:prstGeom prst="straightConnector1">
              <a:avLst/>
            </a:prstGeom>
            <a:ln>
              <a:prstDash val="dash"/>
              <a:headEnd type="triangl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Rectángulo: esquinas redondeadas 25">
              <a:extLst>
                <a:ext uri="{FF2B5EF4-FFF2-40B4-BE49-F238E27FC236}">
                  <a16:creationId xmlns:a16="http://schemas.microsoft.com/office/drawing/2014/main" id="{79222C42-454E-61AE-B745-623A7CF85ED1}"/>
                </a:ext>
              </a:extLst>
            </p:cNvPr>
            <p:cNvSpPr/>
            <p:nvPr/>
          </p:nvSpPr>
          <p:spPr>
            <a:xfrm>
              <a:off x="3084090" y="3296966"/>
              <a:ext cx="795813" cy="352213"/>
            </a:xfrm>
            <a:prstGeom prst="round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s-CL" sz="1800" err="1">
                  <a:latin typeface="Instrument Sans" panose="020B0604020202020204" charset="0"/>
                </a:rPr>
                <a:t>wss</a:t>
              </a:r>
              <a:r>
                <a:rPr lang="es-CL" sz="1800" baseline="-25000" err="1">
                  <a:latin typeface="Instrument Sans" panose="020B0604020202020204" charset="0"/>
                </a:rPr>
                <a:t>i</a:t>
              </a:r>
              <a:endParaRPr lang="en-US" sz="1800" baseline="-25000">
                <a:latin typeface="Instrument Sans" panose="020B0604020202020204" charset="0"/>
              </a:endParaRPr>
            </a:p>
          </p:txBody>
        </p:sp>
        <p:sp>
          <p:nvSpPr>
            <p:cNvPr id="27" name="Rectángulo: esquinas redondeadas 26">
              <a:extLst>
                <a:ext uri="{FF2B5EF4-FFF2-40B4-BE49-F238E27FC236}">
                  <a16:creationId xmlns:a16="http://schemas.microsoft.com/office/drawing/2014/main" id="{424D03E0-1BD7-DCEF-8C7A-9A4CD1566053}"/>
                </a:ext>
              </a:extLst>
            </p:cNvPr>
            <p:cNvSpPr/>
            <p:nvPr/>
          </p:nvSpPr>
          <p:spPr>
            <a:xfrm>
              <a:off x="3084090" y="4012817"/>
              <a:ext cx="795813" cy="352213"/>
            </a:xfrm>
            <a:prstGeom prst="round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s-CL" sz="1800" err="1">
                  <a:latin typeface="Instrument Sans" panose="020B0604020202020204" charset="0"/>
                </a:rPr>
                <a:t>wss</a:t>
              </a:r>
              <a:r>
                <a:rPr lang="es-CL" sz="1800" baseline="-25000" err="1">
                  <a:latin typeface="Instrument Sans" panose="020B0604020202020204" charset="0"/>
                </a:rPr>
                <a:t>N</a:t>
              </a:r>
              <a:endParaRPr lang="en-US" sz="1800" baseline="-25000">
                <a:latin typeface="Instrument Sans" panose="020B0604020202020204" charset="0"/>
              </a:endParaRPr>
            </a:p>
          </p:txBody>
        </p:sp>
        <p:pic>
          <p:nvPicPr>
            <p:cNvPr id="54" name="Imagen 53" descr="Icono&#10;&#10;Descripción generada automáticamente">
              <a:extLst>
                <a:ext uri="{FF2B5EF4-FFF2-40B4-BE49-F238E27FC236}">
                  <a16:creationId xmlns:a16="http://schemas.microsoft.com/office/drawing/2014/main" id="{EEE46ADA-44FC-1BAA-7E32-A9DB030C4CE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8862" y="5059405"/>
              <a:ext cx="374065" cy="478455"/>
            </a:xfrm>
            <a:prstGeom prst="rect">
              <a:avLst/>
            </a:prstGeom>
          </p:spPr>
        </p:pic>
        <p:pic>
          <p:nvPicPr>
            <p:cNvPr id="55" name="Imagen 54" descr="Icono&#10;&#10;Descripción generada automáticamente">
              <a:extLst>
                <a:ext uri="{FF2B5EF4-FFF2-40B4-BE49-F238E27FC236}">
                  <a16:creationId xmlns:a16="http://schemas.microsoft.com/office/drawing/2014/main" id="{8A4CA3D7-2499-FF77-5A13-D1BCBE0E3ED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71728" y="5206301"/>
              <a:ext cx="374065" cy="478455"/>
            </a:xfrm>
            <a:prstGeom prst="rect">
              <a:avLst/>
            </a:prstGeom>
          </p:spPr>
        </p:pic>
        <p:pic>
          <p:nvPicPr>
            <p:cNvPr id="56" name="Imagen 55" descr="Icono&#10;&#10;Descripción generada automáticamente">
              <a:extLst>
                <a:ext uri="{FF2B5EF4-FFF2-40B4-BE49-F238E27FC236}">
                  <a16:creationId xmlns:a16="http://schemas.microsoft.com/office/drawing/2014/main" id="{EF741748-538C-31F0-94BB-2EE3F035C0D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18566" y="5059405"/>
              <a:ext cx="374065" cy="478455"/>
            </a:xfrm>
            <a:prstGeom prst="rect">
              <a:avLst/>
            </a:prstGeom>
          </p:spPr>
        </p:pic>
        <p:sp>
          <p:nvSpPr>
            <p:cNvPr id="3" name="Rectángulo: esquinas redondeadas 2">
              <a:extLst>
                <a:ext uri="{FF2B5EF4-FFF2-40B4-BE49-F238E27FC236}">
                  <a16:creationId xmlns:a16="http://schemas.microsoft.com/office/drawing/2014/main" id="{3BABCC28-8C2F-B983-4425-5C59B44CAB7A}"/>
                </a:ext>
              </a:extLst>
            </p:cNvPr>
            <p:cNvSpPr/>
            <p:nvPr/>
          </p:nvSpPr>
          <p:spPr>
            <a:xfrm>
              <a:off x="778658" y="2724618"/>
              <a:ext cx="2046021" cy="1496907"/>
            </a:xfrm>
            <a:prstGeom prst="roundRect">
              <a:avLst>
                <a:gd name="adj" fmla="val 6286"/>
              </a:avLst>
            </a:prstGeom>
            <a:solidFill>
              <a:schemeClr val="accent1">
                <a:lumMod val="75000"/>
              </a:schemeClr>
            </a:solidFill>
            <a:ln w="6350"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s-CL" sz="2000" b="1">
                  <a:solidFill>
                    <a:schemeClr val="bg1"/>
                  </a:solidFill>
                  <a:latin typeface="Instrument Sans" panose="020B0604020202020204" charset="0"/>
                </a:rPr>
                <a:t>Suite</a:t>
              </a:r>
            </a:p>
            <a:p>
              <a:pPr algn="ctr"/>
              <a:r>
                <a:rPr lang="es-CL" sz="2000" b="1">
                  <a:solidFill>
                    <a:schemeClr val="bg1"/>
                  </a:solidFill>
                  <a:latin typeface="Instrument Sans" panose="020B0604020202020204" charset="0"/>
                </a:rPr>
                <a:t>Facturación </a:t>
              </a:r>
            </a:p>
            <a:p>
              <a:pPr algn="ctr"/>
              <a:r>
                <a:rPr lang="es-CL" sz="2000" b="1">
                  <a:solidFill>
                    <a:schemeClr val="bg1"/>
                  </a:solidFill>
                  <a:latin typeface="Instrument Sans" panose="020B0604020202020204" charset="0"/>
                </a:rPr>
                <a:t>Electrónica</a:t>
              </a:r>
              <a:endParaRPr lang="en-US" sz="2000" b="1">
                <a:solidFill>
                  <a:schemeClr val="bg1"/>
                </a:solidFill>
                <a:latin typeface="Instrument Sans" panose="020B0604020202020204" charset="0"/>
              </a:endParaRPr>
            </a:p>
          </p:txBody>
        </p:sp>
      </p:grpSp>
      <p:pic>
        <p:nvPicPr>
          <p:cNvPr id="7" name="Imagen 6" descr="Texto&#10;&#10;Descripción generada automáticamente">
            <a:extLst>
              <a:ext uri="{FF2B5EF4-FFF2-40B4-BE49-F238E27FC236}">
                <a16:creationId xmlns:a16="http://schemas.microsoft.com/office/drawing/2014/main" id="{866C7882-68A4-C496-6485-567A648E8E3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3190" y="6300756"/>
            <a:ext cx="1216040" cy="348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2157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38;p23">
            <a:extLst>
              <a:ext uri="{FF2B5EF4-FFF2-40B4-BE49-F238E27FC236}">
                <a16:creationId xmlns:a16="http://schemas.microsoft.com/office/drawing/2014/main" id="{03855AA4-5864-6071-539C-349696D6D6FC}"/>
              </a:ext>
            </a:extLst>
          </p:cNvPr>
          <p:cNvSpPr txBox="1"/>
          <p:nvPr/>
        </p:nvSpPr>
        <p:spPr>
          <a:xfrm>
            <a:off x="653374" y="507052"/>
            <a:ext cx="3619669" cy="8001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s-ES" sz="3600">
                <a:solidFill>
                  <a:srgbClr val="014464"/>
                </a:solidFill>
                <a:latin typeface="Instrument Sans" pitchFamily="2" charset="0"/>
                <a:ea typeface="Instrument Sans Medium"/>
                <a:cs typeface="Instrument Sans Medium"/>
                <a:sym typeface="Instrument Sans Medium"/>
              </a:rPr>
              <a:t>SEM Mobile</a:t>
            </a:r>
          </a:p>
        </p:txBody>
      </p:sp>
      <p:sp>
        <p:nvSpPr>
          <p:cNvPr id="28" name="Google Shape;244;p23">
            <a:extLst>
              <a:ext uri="{FF2B5EF4-FFF2-40B4-BE49-F238E27FC236}">
                <a16:creationId xmlns:a16="http://schemas.microsoft.com/office/drawing/2014/main" id="{AD24AB2D-3D48-931F-E627-0DB6B7C4C95B}"/>
              </a:ext>
            </a:extLst>
          </p:cNvPr>
          <p:cNvSpPr txBox="1"/>
          <p:nvPr/>
        </p:nvSpPr>
        <p:spPr>
          <a:xfrm>
            <a:off x="656378" y="232951"/>
            <a:ext cx="3802000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s-419" sz="1500">
                <a:solidFill>
                  <a:srgbClr val="00B5CC"/>
                </a:solidFill>
                <a:latin typeface="Outfit" pitchFamily="2" charset="0"/>
                <a:ea typeface="Instrument Sans"/>
                <a:cs typeface="Instrument Sans"/>
                <a:sym typeface="Instrument Sans"/>
              </a:rPr>
              <a:t>ARQUITECTURA</a:t>
            </a:r>
            <a:endParaRPr sz="1500">
              <a:solidFill>
                <a:srgbClr val="00B5CC"/>
              </a:solidFill>
              <a:latin typeface="Outfit" pitchFamily="2" charset="0"/>
              <a:ea typeface="Instrument Sans"/>
              <a:cs typeface="Instrument Sans"/>
              <a:sym typeface="Instrument Sans"/>
            </a:endParaRPr>
          </a:p>
        </p:txBody>
      </p:sp>
      <p:grpSp>
        <p:nvGrpSpPr>
          <p:cNvPr id="6" name="Grupo 5">
            <a:extLst>
              <a:ext uri="{FF2B5EF4-FFF2-40B4-BE49-F238E27FC236}">
                <a16:creationId xmlns:a16="http://schemas.microsoft.com/office/drawing/2014/main" id="{D36E2FF1-6BBE-C62A-7D0A-C8B8960D06FA}"/>
              </a:ext>
            </a:extLst>
          </p:cNvPr>
          <p:cNvGrpSpPr/>
          <p:nvPr/>
        </p:nvGrpSpPr>
        <p:grpSpPr>
          <a:xfrm>
            <a:off x="831799" y="1387277"/>
            <a:ext cx="9395248" cy="4913949"/>
            <a:chOff x="831799" y="1387277"/>
            <a:chExt cx="9395248" cy="4913949"/>
          </a:xfrm>
        </p:grpSpPr>
        <p:cxnSp>
          <p:nvCxnSpPr>
            <p:cNvPr id="23" name="Conector recto de flecha 22"/>
            <p:cNvCxnSpPr>
              <a:cxnSpLocks/>
            </p:cNvCxnSpPr>
            <p:nvPr/>
          </p:nvCxnSpPr>
          <p:spPr>
            <a:xfrm>
              <a:off x="4740833" y="4218551"/>
              <a:ext cx="2431492" cy="0"/>
            </a:xfrm>
            <a:prstGeom prst="straightConnector1">
              <a:avLst/>
            </a:prstGeom>
            <a:ln w="19050">
              <a:solidFill>
                <a:schemeClr val="accent5"/>
              </a:solidFill>
              <a:prstDash val="dash"/>
              <a:headEnd type="triangle" w="lg" len="med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Rectángulo: esquinas redondeadas 25"/>
            <p:cNvSpPr/>
            <p:nvPr/>
          </p:nvSpPr>
          <p:spPr>
            <a:xfrm>
              <a:off x="7374865" y="2315898"/>
              <a:ext cx="2797575" cy="2107201"/>
            </a:xfrm>
            <a:prstGeom prst="roundRect">
              <a:avLst>
                <a:gd name="adj" fmla="val 6077"/>
              </a:avLst>
            </a:prstGeom>
            <a:solidFill>
              <a:schemeClr val="accent3">
                <a:lumMod val="20000"/>
                <a:lumOff val="80000"/>
              </a:schemeClr>
            </a:solidFill>
            <a:ln w="12700"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sz="1350"/>
            </a:p>
          </p:txBody>
        </p:sp>
        <p:sp>
          <p:nvSpPr>
            <p:cNvPr id="29" name="Rectángulo redondeado 25"/>
            <p:cNvSpPr/>
            <p:nvPr/>
          </p:nvSpPr>
          <p:spPr>
            <a:xfrm>
              <a:off x="7597655" y="3007680"/>
              <a:ext cx="1551012" cy="908722"/>
            </a:xfrm>
            <a:prstGeom prst="round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L">
                  <a:solidFill>
                    <a:schemeClr val="tx1"/>
                  </a:solidFill>
                  <a:latin typeface="Instrument Sans" panose="020B0604020202020204" charset="0"/>
                </a:rPr>
                <a:t>SEM </a:t>
              </a:r>
            </a:p>
            <a:p>
              <a:pPr algn="ctr"/>
              <a:r>
                <a:rPr lang="es-CL">
                  <a:solidFill>
                    <a:schemeClr val="tx1"/>
                  </a:solidFill>
                  <a:latin typeface="Instrument Sans" panose="020B0604020202020204" charset="0"/>
                </a:rPr>
                <a:t>Back </a:t>
              </a:r>
              <a:r>
                <a:rPr lang="es-CL" err="1">
                  <a:solidFill>
                    <a:schemeClr val="tx1"/>
                  </a:solidFill>
                  <a:latin typeface="Instrument Sans" panose="020B0604020202020204" charset="0"/>
                </a:rPr>
                <a:t>End</a:t>
              </a:r>
              <a:endParaRPr lang="es-CL">
                <a:solidFill>
                  <a:schemeClr val="tx1"/>
                </a:solidFill>
                <a:latin typeface="Instrument Sans" panose="020B0604020202020204" charset="0"/>
              </a:endParaRPr>
            </a:p>
          </p:txBody>
        </p:sp>
        <p:sp>
          <p:nvSpPr>
            <p:cNvPr id="30" name="CuadroTexto 29"/>
            <p:cNvSpPr txBox="1"/>
            <p:nvPr/>
          </p:nvSpPr>
          <p:spPr>
            <a:xfrm>
              <a:off x="7513937" y="2469093"/>
              <a:ext cx="1042273" cy="5078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L" sz="2700" b="1">
                  <a:latin typeface="Instrument Sans" panose="020B0604020202020204" charset="0"/>
                </a:rPr>
                <a:t>AWS</a:t>
              </a:r>
            </a:p>
          </p:txBody>
        </p:sp>
        <p:grpSp>
          <p:nvGrpSpPr>
            <p:cNvPr id="34" name="Grupo 19"/>
            <p:cNvGrpSpPr/>
            <p:nvPr/>
          </p:nvGrpSpPr>
          <p:grpSpPr>
            <a:xfrm>
              <a:off x="7412685" y="5138912"/>
              <a:ext cx="2797575" cy="1162314"/>
              <a:chOff x="6063713" y="4361688"/>
              <a:chExt cx="1882509" cy="1743091"/>
            </a:xfrm>
          </p:grpSpPr>
          <p:sp>
            <p:nvSpPr>
              <p:cNvPr id="35" name="Rectángulo 34"/>
              <p:cNvSpPr/>
              <p:nvPr/>
            </p:nvSpPr>
            <p:spPr>
              <a:xfrm>
                <a:off x="6063713" y="4361688"/>
                <a:ext cx="1882509" cy="1743091"/>
              </a:xfrm>
              <a:prstGeom prst="roundRect">
                <a:avLst/>
              </a:prstGeom>
              <a:solidFill>
                <a:schemeClr val="accent2">
                  <a:lumMod val="75000"/>
                </a:schemeClr>
              </a:solidFill>
              <a:ln w="6350">
                <a:noFill/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 sz="1350">
                  <a:latin typeface="Instrument Sans" panose="020B0604020202020204" charset="0"/>
                </a:endParaRPr>
              </a:p>
            </p:txBody>
          </p:sp>
          <p:sp>
            <p:nvSpPr>
              <p:cNvPr id="38" name="Rectángulo redondeado 34"/>
              <p:cNvSpPr/>
              <p:nvPr/>
            </p:nvSpPr>
            <p:spPr>
              <a:xfrm>
                <a:off x="6188181" y="4843413"/>
                <a:ext cx="1653316" cy="1014521"/>
              </a:xfrm>
              <a:prstGeom prst="round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CL">
                    <a:solidFill>
                      <a:schemeClr val="tx1"/>
                    </a:solidFill>
                    <a:latin typeface="Instrument Sans" panose="020B0604020202020204" charset="0"/>
                  </a:rPr>
                  <a:t>ERP/EIS</a:t>
                </a:r>
              </a:p>
            </p:txBody>
          </p:sp>
          <p:sp>
            <p:nvSpPr>
              <p:cNvPr id="37" name="CuadroTexto 36"/>
              <p:cNvSpPr txBox="1"/>
              <p:nvPr/>
            </p:nvSpPr>
            <p:spPr>
              <a:xfrm>
                <a:off x="6493927" y="4432539"/>
                <a:ext cx="1104762" cy="405994"/>
              </a:xfrm>
              <a:prstGeom prst="round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s-CL" sz="900">
                    <a:latin typeface="Instrument Sans" panose="020B0604020202020204" charset="0"/>
                  </a:rPr>
                  <a:t>Dependencias del cliente</a:t>
                </a:r>
              </a:p>
            </p:txBody>
          </p:sp>
        </p:grpSp>
        <p:cxnSp>
          <p:nvCxnSpPr>
            <p:cNvPr id="40" name="Conector recto de flecha 39"/>
            <p:cNvCxnSpPr>
              <a:cxnSpLocks/>
            </p:cNvCxnSpPr>
            <p:nvPr/>
          </p:nvCxnSpPr>
          <p:spPr>
            <a:xfrm>
              <a:off x="8438725" y="4495303"/>
              <a:ext cx="0" cy="587264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dash"/>
              <a:headEnd type="triangl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onector recto de flecha 40"/>
            <p:cNvCxnSpPr>
              <a:cxnSpLocks/>
            </p:cNvCxnSpPr>
            <p:nvPr/>
          </p:nvCxnSpPr>
          <p:spPr>
            <a:xfrm>
              <a:off x="9082448" y="4495303"/>
              <a:ext cx="0" cy="587264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dash"/>
              <a:headEnd type="none" w="lg" len="med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CuadroTexto 41"/>
            <p:cNvSpPr txBox="1"/>
            <p:nvPr/>
          </p:nvSpPr>
          <p:spPr>
            <a:xfrm>
              <a:off x="9146280" y="4622507"/>
              <a:ext cx="1024639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L" sz="1050">
                  <a:latin typeface="Instrument Sans" panose="020B0604020202020204" charset="0"/>
                </a:rPr>
                <a:t>Documentos</a:t>
              </a:r>
              <a:endParaRPr lang="en-US" sz="1050">
                <a:latin typeface="Instrument Sans" panose="020B0604020202020204" charset="0"/>
              </a:endParaRPr>
            </a:p>
          </p:txBody>
        </p:sp>
        <p:sp>
          <p:nvSpPr>
            <p:cNvPr id="43" name="CuadroTexto 42"/>
            <p:cNvSpPr txBox="1"/>
            <p:nvPr/>
          </p:nvSpPr>
          <p:spPr>
            <a:xfrm>
              <a:off x="7412685" y="4576947"/>
              <a:ext cx="975516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s-CL" sz="1050">
                  <a:latin typeface="Instrument Sans" panose="020B0604020202020204" charset="0"/>
                </a:rPr>
                <a:t>Estatus de documentos</a:t>
              </a:r>
              <a:endParaRPr lang="en-US" sz="1050">
                <a:latin typeface="Instrument Sans" panose="020B0604020202020204" charset="0"/>
              </a:endParaRPr>
            </a:p>
          </p:txBody>
        </p:sp>
        <p:sp>
          <p:nvSpPr>
            <p:cNvPr id="44" name="CuadroTexto 43"/>
            <p:cNvSpPr txBox="1"/>
            <p:nvPr/>
          </p:nvSpPr>
          <p:spPr>
            <a:xfrm>
              <a:off x="8195448" y="1471938"/>
              <a:ext cx="2031599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69056" indent="-69056">
                <a:buFont typeface="Arial" panose="020B0604020202020204" pitchFamily="34" charset="0"/>
                <a:buChar char="•"/>
              </a:pPr>
              <a:r>
                <a:rPr lang="es-ES" sz="1050">
                  <a:latin typeface="Instrument Sans" panose="020B0604020202020204" charset="0"/>
                </a:rPr>
                <a:t>Gestión de dispositivos</a:t>
              </a:r>
            </a:p>
            <a:p>
              <a:pPr marL="69056" indent="-69056">
                <a:buFont typeface="Arial" panose="020B0604020202020204" pitchFamily="34" charset="0"/>
                <a:buChar char="•"/>
              </a:pPr>
              <a:r>
                <a:rPr lang="es-ES" sz="1050">
                  <a:latin typeface="Instrument Sans" panose="020B0604020202020204" charset="0"/>
                </a:rPr>
                <a:t>Asignación de rango legal</a:t>
              </a:r>
            </a:p>
            <a:p>
              <a:pPr marL="69056" indent="-69056">
                <a:buFont typeface="Arial" panose="020B0604020202020204" pitchFamily="34" charset="0"/>
                <a:buChar char="•"/>
              </a:pPr>
              <a:r>
                <a:rPr lang="es-ES" sz="1050">
                  <a:latin typeface="Instrument Sans" panose="020B0604020202020204" charset="0"/>
                </a:rPr>
                <a:t>Parámetros operacionales.</a:t>
              </a:r>
              <a:endParaRPr lang="en-US" sz="1050">
                <a:latin typeface="Instrument Sans" panose="020B0604020202020204" charset="0"/>
              </a:endParaRPr>
            </a:p>
          </p:txBody>
        </p:sp>
        <p:sp>
          <p:nvSpPr>
            <p:cNvPr id="45" name="CuadroTexto 44"/>
            <p:cNvSpPr txBox="1"/>
            <p:nvPr/>
          </p:nvSpPr>
          <p:spPr>
            <a:xfrm>
              <a:off x="8518640" y="4668516"/>
              <a:ext cx="51328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L" sz="1200" b="1">
                  <a:latin typeface="Instrument Sans" panose="020B0604020202020204" charset="0"/>
                </a:rPr>
                <a:t>VPN</a:t>
              </a:r>
              <a:endParaRPr lang="en-US" sz="1200" b="1">
                <a:latin typeface="Instrument Sans" panose="020B0604020202020204" charset="0"/>
              </a:endParaRPr>
            </a:p>
          </p:txBody>
        </p:sp>
        <p:sp>
          <p:nvSpPr>
            <p:cNvPr id="49" name="CuadroTexto 48"/>
            <p:cNvSpPr txBox="1"/>
            <p:nvPr/>
          </p:nvSpPr>
          <p:spPr>
            <a:xfrm>
              <a:off x="5403088" y="4484007"/>
              <a:ext cx="114326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CL" sz="1200">
                  <a:latin typeface="Instrument Sans" panose="020B0604020202020204" charset="0"/>
                </a:rPr>
                <a:t>Documentos</a:t>
              </a:r>
              <a:endParaRPr lang="en-US" sz="1200">
                <a:latin typeface="Instrument Sans" panose="020B0604020202020204" charset="0"/>
              </a:endParaRPr>
            </a:p>
          </p:txBody>
        </p:sp>
        <p:sp>
          <p:nvSpPr>
            <p:cNvPr id="50" name="CuadroTexto 49"/>
            <p:cNvSpPr txBox="1"/>
            <p:nvPr/>
          </p:nvSpPr>
          <p:spPr>
            <a:xfrm>
              <a:off x="5445026" y="3428513"/>
              <a:ext cx="108113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L" sz="1200" err="1">
                  <a:latin typeface="Instrument Sans" panose="020B0604020202020204" charset="0"/>
                </a:rPr>
                <a:t>Ranges</a:t>
              </a:r>
              <a:r>
                <a:rPr lang="es-CL" sz="1200">
                  <a:latin typeface="Instrument Sans" panose="020B0604020202020204" charset="0"/>
                </a:rPr>
                <a:t>/</a:t>
              </a:r>
              <a:r>
                <a:rPr lang="es-CL" sz="1200" err="1">
                  <a:latin typeface="Instrument Sans" panose="020B0604020202020204" charset="0"/>
                </a:rPr>
                <a:t>Op</a:t>
              </a:r>
              <a:r>
                <a:rPr lang="es-CL" sz="1200">
                  <a:latin typeface="Instrument Sans" panose="020B0604020202020204" charset="0"/>
                </a:rPr>
                <a:t>. </a:t>
              </a:r>
              <a:r>
                <a:rPr lang="es-CL" sz="1200" err="1">
                  <a:latin typeface="Instrument Sans" panose="020B0604020202020204" charset="0"/>
                </a:rPr>
                <a:t>Parameters</a:t>
              </a:r>
              <a:endParaRPr lang="en-US" sz="1200">
                <a:latin typeface="Instrument Sans" panose="020B0604020202020204" charset="0"/>
              </a:endParaRPr>
            </a:p>
          </p:txBody>
        </p:sp>
        <p:sp>
          <p:nvSpPr>
            <p:cNvPr id="51" name="CuadroTexto 50"/>
            <p:cNvSpPr txBox="1"/>
            <p:nvPr/>
          </p:nvSpPr>
          <p:spPr>
            <a:xfrm>
              <a:off x="1872478" y="1387277"/>
              <a:ext cx="2901334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L" sz="1050">
                  <a:latin typeface="Instrument Sans" panose="020B0604020202020204" charset="0"/>
                </a:rPr>
                <a:t>Impuesto fiscal:</a:t>
              </a:r>
            </a:p>
            <a:p>
              <a:pPr marL="132160" indent="-132160">
                <a:buFont typeface="Arial" panose="020B0604020202020204" pitchFamily="34" charset="0"/>
                <a:buChar char="•"/>
              </a:pPr>
              <a:r>
                <a:rPr lang="es-CL" sz="1050">
                  <a:latin typeface="Instrument Sans" panose="020B0604020202020204" charset="0"/>
                </a:rPr>
                <a:t>Validación de información</a:t>
              </a:r>
            </a:p>
            <a:p>
              <a:pPr marL="132160" indent="-132160">
                <a:buFont typeface="Arial" panose="020B0604020202020204" pitchFamily="34" charset="0"/>
                <a:buChar char="•"/>
              </a:pPr>
              <a:r>
                <a:rPr lang="es-CL" sz="1050">
                  <a:latin typeface="Instrument Sans" panose="020B0604020202020204" charset="0"/>
                </a:rPr>
                <a:t>Asignación de numero legal o correlativo</a:t>
              </a:r>
            </a:p>
            <a:p>
              <a:pPr marL="132160" indent="-132160">
                <a:buFont typeface="Arial" panose="020B0604020202020204" pitchFamily="34" charset="0"/>
                <a:buChar char="•"/>
              </a:pPr>
              <a:r>
                <a:rPr lang="es-CL" sz="1050">
                  <a:latin typeface="Instrument Sans" panose="020B0604020202020204" charset="0"/>
                </a:rPr>
                <a:t>Ceración de impresión de TED </a:t>
              </a:r>
            </a:p>
          </p:txBody>
        </p:sp>
        <p:sp>
          <p:nvSpPr>
            <p:cNvPr id="53" name="CuadroTexto 52"/>
            <p:cNvSpPr txBox="1"/>
            <p:nvPr/>
          </p:nvSpPr>
          <p:spPr>
            <a:xfrm>
              <a:off x="4750248" y="2383513"/>
              <a:ext cx="1796102" cy="408623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es-CL">
                  <a:latin typeface="Instrument Sans" panose="020B0604020202020204" charset="0"/>
                </a:rPr>
                <a:t>Área de ventas</a:t>
              </a:r>
              <a:endParaRPr lang="en-US">
                <a:latin typeface="Instrument Sans" panose="020B0604020202020204" charset="0"/>
              </a:endParaRPr>
            </a:p>
          </p:txBody>
        </p:sp>
        <p:sp>
          <p:nvSpPr>
            <p:cNvPr id="2" name="Rectángulo redondeado 2">
              <a:extLst>
                <a:ext uri="{FF2B5EF4-FFF2-40B4-BE49-F238E27FC236}">
                  <a16:creationId xmlns:a16="http://schemas.microsoft.com/office/drawing/2014/main" id="{DCE1DD9E-E6AF-B238-1F52-E8A42F6E9106}"/>
                </a:ext>
              </a:extLst>
            </p:cNvPr>
            <p:cNvSpPr/>
            <p:nvPr/>
          </p:nvSpPr>
          <p:spPr>
            <a:xfrm>
              <a:off x="1901940" y="2321087"/>
              <a:ext cx="2656561" cy="3439100"/>
            </a:xfrm>
            <a:prstGeom prst="roundRect">
              <a:avLst>
                <a:gd name="adj" fmla="val 10491"/>
              </a:avLst>
            </a:prstGeom>
            <a:solidFill>
              <a:schemeClr val="accent3">
                <a:lumMod val="20000"/>
                <a:lumOff val="80000"/>
              </a:schemeClr>
            </a:solidFill>
            <a:ln w="12700"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rgbClr val="014464"/>
                </a:solidFill>
                <a:latin typeface="Instrument Sans" panose="020B0604020202020204" charset="0"/>
              </a:endParaRPr>
            </a:p>
          </p:txBody>
        </p:sp>
        <p:sp>
          <p:nvSpPr>
            <p:cNvPr id="56" name="Rectangle 7">
              <a:extLst>
                <a:ext uri="{FF2B5EF4-FFF2-40B4-BE49-F238E27FC236}">
                  <a16:creationId xmlns:a16="http://schemas.microsoft.com/office/drawing/2014/main" id="{4D18B283-5E21-13BF-E60E-EB811BD03F22}"/>
                </a:ext>
              </a:extLst>
            </p:cNvPr>
            <p:cNvSpPr/>
            <p:nvPr/>
          </p:nvSpPr>
          <p:spPr>
            <a:xfrm>
              <a:off x="2177452" y="2605956"/>
              <a:ext cx="2091273" cy="2869362"/>
            </a:xfrm>
            <a:prstGeom prst="roundRect">
              <a:avLst>
                <a:gd name="adj" fmla="val 6738"/>
              </a:avLst>
            </a:prstGeom>
            <a:solidFill>
              <a:schemeClr val="accent1"/>
            </a:solidFill>
            <a:ln w="31750">
              <a:noFill/>
            </a:ln>
            <a:effectLst>
              <a:softEdge rad="0"/>
            </a:effectLst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r>
                <a:rPr lang="es-CL" sz="1000">
                  <a:solidFill>
                    <a:srgbClr val="014464"/>
                  </a:solidFill>
                  <a:latin typeface="Instrument Sans" panose="020B0604020202020204" charset="0"/>
                </a:rPr>
                <a:t>Application</a:t>
              </a:r>
              <a:endParaRPr lang="es-ES_tradnl" sz="1000">
                <a:solidFill>
                  <a:srgbClr val="014464"/>
                </a:solidFill>
                <a:latin typeface="Instrument Sans" panose="020B0604020202020204" charset="0"/>
              </a:endParaRPr>
            </a:p>
          </p:txBody>
        </p:sp>
        <p:sp>
          <p:nvSpPr>
            <p:cNvPr id="57" name="Rectángulo: esquinas redondeadas 56">
              <a:extLst>
                <a:ext uri="{FF2B5EF4-FFF2-40B4-BE49-F238E27FC236}">
                  <a16:creationId xmlns:a16="http://schemas.microsoft.com/office/drawing/2014/main" id="{0FF331BC-C17F-F32B-C272-37EA7CE090AB}"/>
                </a:ext>
              </a:extLst>
            </p:cNvPr>
            <p:cNvSpPr/>
            <p:nvPr/>
          </p:nvSpPr>
          <p:spPr>
            <a:xfrm>
              <a:off x="2509323" y="2906445"/>
              <a:ext cx="1441792" cy="812298"/>
            </a:xfrm>
            <a:prstGeom prst="roundRect">
              <a:avLst>
                <a:gd name="adj" fmla="val 6993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L" sz="1400">
                  <a:solidFill>
                    <a:srgbClr val="014464"/>
                  </a:solidFill>
                  <a:latin typeface="Instrument Sans" panose="020B0604020202020204" charset="0"/>
                </a:rPr>
                <a:t>SEM - </a:t>
              </a:r>
              <a:r>
                <a:rPr lang="es-CL" sz="1400" err="1">
                  <a:solidFill>
                    <a:srgbClr val="014464"/>
                  </a:solidFill>
                  <a:latin typeface="Instrument Sans" panose="020B0604020202020204" charset="0"/>
                </a:rPr>
                <a:t>Lib</a:t>
              </a:r>
              <a:endParaRPr lang="es-CL" sz="1400">
                <a:solidFill>
                  <a:srgbClr val="014464"/>
                </a:solidFill>
                <a:latin typeface="Instrument Sans" panose="020B0604020202020204" charset="0"/>
              </a:endParaRPr>
            </a:p>
            <a:p>
              <a:pPr algn="ctr"/>
              <a:endParaRPr lang="es-CL" sz="1350">
                <a:solidFill>
                  <a:srgbClr val="014464"/>
                </a:solidFill>
                <a:latin typeface="Instrument Sans" panose="020B0604020202020204" charset="0"/>
              </a:endParaRPr>
            </a:p>
          </p:txBody>
        </p:sp>
        <p:cxnSp>
          <p:nvCxnSpPr>
            <p:cNvPr id="58" name="Conector recto de flecha 57">
              <a:extLst>
                <a:ext uri="{FF2B5EF4-FFF2-40B4-BE49-F238E27FC236}">
                  <a16:creationId xmlns:a16="http://schemas.microsoft.com/office/drawing/2014/main" id="{9A6FC89E-38BB-BA80-B9B9-BA2E8F4CECA7}"/>
                </a:ext>
              </a:extLst>
            </p:cNvPr>
            <p:cNvCxnSpPr>
              <a:cxnSpLocks/>
            </p:cNvCxnSpPr>
            <p:nvPr/>
          </p:nvCxnSpPr>
          <p:spPr>
            <a:xfrm>
              <a:off x="3159297" y="3890178"/>
              <a:ext cx="2" cy="371391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dash"/>
              <a:headEnd type="triangl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Conector recto de flecha 58">
              <a:extLst>
                <a:ext uri="{FF2B5EF4-FFF2-40B4-BE49-F238E27FC236}">
                  <a16:creationId xmlns:a16="http://schemas.microsoft.com/office/drawing/2014/main" id="{CB2B71F5-4C1D-5ECB-7F5E-3D9046FC703D}"/>
                </a:ext>
              </a:extLst>
            </p:cNvPr>
            <p:cNvCxnSpPr>
              <a:cxnSpLocks/>
            </p:cNvCxnSpPr>
            <p:nvPr/>
          </p:nvCxnSpPr>
          <p:spPr>
            <a:xfrm>
              <a:off x="3313356" y="3905524"/>
              <a:ext cx="2" cy="371391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dash"/>
              <a:headEnd type="none" w="lg" len="med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10 Disco magnético">
              <a:extLst>
                <a:ext uri="{FF2B5EF4-FFF2-40B4-BE49-F238E27FC236}">
                  <a16:creationId xmlns:a16="http://schemas.microsoft.com/office/drawing/2014/main" id="{4056CEEB-D5D9-09BB-7B69-38C7ABD63DCA}"/>
                </a:ext>
              </a:extLst>
            </p:cNvPr>
            <p:cNvSpPr/>
            <p:nvPr/>
          </p:nvSpPr>
          <p:spPr bwMode="auto">
            <a:xfrm>
              <a:off x="3007188" y="3347700"/>
              <a:ext cx="431800" cy="275117"/>
            </a:xfrm>
            <a:prstGeom prst="flowChartMagneticDisk">
              <a:avLst/>
            </a:prstGeom>
            <a:ln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s-CL" sz="1350">
                  <a:solidFill>
                    <a:schemeClr val="bg2"/>
                  </a:solidFill>
                  <a:latin typeface="Instrument Sans" panose="020B0604020202020204" charset="0"/>
                </a:rPr>
                <a:t>DB</a:t>
              </a:r>
            </a:p>
          </p:txBody>
        </p:sp>
        <p:sp>
          <p:nvSpPr>
            <p:cNvPr id="61" name="Rectángulo: esquinas redondeadas 60">
              <a:extLst>
                <a:ext uri="{FF2B5EF4-FFF2-40B4-BE49-F238E27FC236}">
                  <a16:creationId xmlns:a16="http://schemas.microsoft.com/office/drawing/2014/main" id="{35A4E058-FD96-9D25-85BC-ED665A32F73E}"/>
                </a:ext>
              </a:extLst>
            </p:cNvPr>
            <p:cNvSpPr/>
            <p:nvPr/>
          </p:nvSpPr>
          <p:spPr>
            <a:xfrm>
              <a:off x="2557378" y="4424468"/>
              <a:ext cx="1345682" cy="752564"/>
            </a:xfrm>
            <a:prstGeom prst="roundRect">
              <a:avLst>
                <a:gd name="adj" fmla="val 5968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L" sz="1350">
                  <a:solidFill>
                    <a:schemeClr val="bg1"/>
                  </a:solidFill>
                  <a:latin typeface="Instrument Sans" panose="020B0604020202020204" charset="0"/>
                </a:rPr>
                <a:t>Ventas app</a:t>
              </a:r>
            </a:p>
          </p:txBody>
        </p:sp>
        <p:cxnSp>
          <p:nvCxnSpPr>
            <p:cNvPr id="65" name="Conector recto de flecha 64">
              <a:extLst>
                <a:ext uri="{FF2B5EF4-FFF2-40B4-BE49-F238E27FC236}">
                  <a16:creationId xmlns:a16="http://schemas.microsoft.com/office/drawing/2014/main" id="{B312DF5E-34FB-50EC-EB67-5CF7FF2CCDC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591113" y="3347700"/>
              <a:ext cx="918210" cy="0"/>
            </a:xfrm>
            <a:prstGeom prst="straightConnector1">
              <a:avLst/>
            </a:prstGeom>
            <a:ln w="19050">
              <a:solidFill>
                <a:schemeClr val="accent5"/>
              </a:solidFill>
              <a:prstDash val="dash"/>
              <a:headEnd w="lg" len="med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CuadroTexto 65">
              <a:extLst>
                <a:ext uri="{FF2B5EF4-FFF2-40B4-BE49-F238E27FC236}">
                  <a16:creationId xmlns:a16="http://schemas.microsoft.com/office/drawing/2014/main" id="{904B0142-E7F8-8BEC-03B7-9C3EC176D29A}"/>
                </a:ext>
              </a:extLst>
            </p:cNvPr>
            <p:cNvSpPr txBox="1"/>
            <p:nvPr/>
          </p:nvSpPr>
          <p:spPr>
            <a:xfrm>
              <a:off x="2279077" y="6011785"/>
              <a:ext cx="1985526" cy="289441"/>
            </a:xfrm>
            <a:prstGeom prst="roundRect">
              <a:avLst/>
            </a:prstGeom>
            <a:solidFill>
              <a:schemeClr val="accent5">
                <a:lumMod val="90000"/>
                <a:lumOff val="10000"/>
              </a:schemeClr>
            </a:solidFill>
          </p:spPr>
          <p:txBody>
            <a:bodyPr wrap="square" tIns="0" rtlCol="0">
              <a:spAutoFit/>
            </a:bodyPr>
            <a:lstStyle/>
            <a:p>
              <a:pPr algn="ctr"/>
              <a:r>
                <a:rPr lang="es-CL" sz="1400" err="1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Instrument Sans" panose="020B0604020202020204" charset="0"/>
                </a:rPr>
                <a:t>Ivy</a:t>
              </a:r>
              <a:r>
                <a:rPr lang="es-CL" sz="140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Instrument Sans" panose="020B0604020202020204" charset="0"/>
                </a:rPr>
                <a:t> Mobile (India)</a:t>
              </a:r>
              <a:endParaRPr lang="en-US" sz="1400">
                <a:solidFill>
                  <a:schemeClr val="accent6">
                    <a:lumMod val="60000"/>
                    <a:lumOff val="40000"/>
                  </a:schemeClr>
                </a:solidFill>
                <a:latin typeface="Instrument Sans" panose="020B0604020202020204" charset="0"/>
              </a:endParaRPr>
            </a:p>
          </p:txBody>
        </p:sp>
        <p:pic>
          <p:nvPicPr>
            <p:cNvPr id="73" name="Picture 2" descr="Resultado de imagen para android">
              <a:extLst>
                <a:ext uri="{FF2B5EF4-FFF2-40B4-BE49-F238E27FC236}">
                  <a16:creationId xmlns:a16="http://schemas.microsoft.com/office/drawing/2014/main" id="{8450EB45-8B62-1839-2E1D-090C6D1B1DE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97928" y="5246687"/>
              <a:ext cx="405461" cy="515113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75" name="Conector recto de flecha 74">
              <a:extLst>
                <a:ext uri="{FF2B5EF4-FFF2-40B4-BE49-F238E27FC236}">
                  <a16:creationId xmlns:a16="http://schemas.microsoft.com/office/drawing/2014/main" id="{41F19D98-D58C-D9C0-36D8-D97A7721A1ED}"/>
                </a:ext>
              </a:extLst>
            </p:cNvPr>
            <p:cNvCxnSpPr>
              <a:cxnSpLocks/>
            </p:cNvCxnSpPr>
            <p:nvPr/>
          </p:nvCxnSpPr>
          <p:spPr>
            <a:xfrm>
              <a:off x="3249881" y="5038938"/>
              <a:ext cx="0" cy="933237"/>
            </a:xfrm>
            <a:prstGeom prst="straightConnector1">
              <a:avLst/>
            </a:prstGeom>
            <a:ln w="19050">
              <a:solidFill>
                <a:schemeClr val="accent5"/>
              </a:solidFill>
              <a:prstDash val="solid"/>
              <a:headEnd type="triangl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Conector recto de flecha 76">
              <a:extLst>
                <a:ext uri="{FF2B5EF4-FFF2-40B4-BE49-F238E27FC236}">
                  <a16:creationId xmlns:a16="http://schemas.microsoft.com/office/drawing/2014/main" id="{615E1BD6-B7FD-8667-EB79-27DF713D90E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591113" y="4831189"/>
              <a:ext cx="918210" cy="0"/>
            </a:xfrm>
            <a:prstGeom prst="straightConnector1">
              <a:avLst/>
            </a:prstGeom>
            <a:ln w="19050">
              <a:solidFill>
                <a:schemeClr val="accent5"/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9" name="Imagen 78" descr="Icono&#10;&#10;Descripción generada automáticamente">
              <a:extLst>
                <a:ext uri="{FF2B5EF4-FFF2-40B4-BE49-F238E27FC236}">
                  <a16:creationId xmlns:a16="http://schemas.microsoft.com/office/drawing/2014/main" id="{FDA9E1FB-8AB8-7E62-C4D6-48BE701D6B0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5021" y="3020097"/>
              <a:ext cx="564284" cy="564284"/>
            </a:xfrm>
            <a:prstGeom prst="rect">
              <a:avLst/>
            </a:prstGeom>
          </p:spPr>
        </p:pic>
        <p:sp>
          <p:nvSpPr>
            <p:cNvPr id="80" name="CuadroTexto 79">
              <a:extLst>
                <a:ext uri="{FF2B5EF4-FFF2-40B4-BE49-F238E27FC236}">
                  <a16:creationId xmlns:a16="http://schemas.microsoft.com/office/drawing/2014/main" id="{F03A4358-AF3F-B83E-C2BB-A715698A6E3D}"/>
                </a:ext>
              </a:extLst>
            </p:cNvPr>
            <p:cNvSpPr txBox="1"/>
            <p:nvPr/>
          </p:nvSpPr>
          <p:spPr>
            <a:xfrm>
              <a:off x="876327" y="3552402"/>
              <a:ext cx="721672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L" sz="900">
                  <a:latin typeface="Instrument Sans" panose="020B0604020202020204" charset="0"/>
                </a:rPr>
                <a:t>Impresión</a:t>
              </a:r>
            </a:p>
          </p:txBody>
        </p:sp>
        <p:sp>
          <p:nvSpPr>
            <p:cNvPr id="81" name="CuadroTexto 80">
              <a:extLst>
                <a:ext uri="{FF2B5EF4-FFF2-40B4-BE49-F238E27FC236}">
                  <a16:creationId xmlns:a16="http://schemas.microsoft.com/office/drawing/2014/main" id="{3E928CD5-950A-F6AA-77CB-D8DF7EF6C5A1}"/>
                </a:ext>
              </a:extLst>
            </p:cNvPr>
            <p:cNvSpPr txBox="1"/>
            <p:nvPr/>
          </p:nvSpPr>
          <p:spPr>
            <a:xfrm>
              <a:off x="831799" y="4993323"/>
              <a:ext cx="925253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L" sz="900" err="1">
                  <a:latin typeface="Instrument Sans" panose="020B0604020202020204" charset="0"/>
                </a:rPr>
                <a:t>Info</a:t>
              </a:r>
              <a:r>
                <a:rPr lang="es-CL" sz="900">
                  <a:latin typeface="Instrument Sans" panose="020B0604020202020204" charset="0"/>
                </a:rPr>
                <a:t> de ventas</a:t>
              </a:r>
            </a:p>
          </p:txBody>
        </p:sp>
        <p:pic>
          <p:nvPicPr>
            <p:cNvPr id="83" name="Imagen 82" descr="Icono&#10;&#10;Descripción generada automáticamente">
              <a:extLst>
                <a:ext uri="{FF2B5EF4-FFF2-40B4-BE49-F238E27FC236}">
                  <a16:creationId xmlns:a16="http://schemas.microsoft.com/office/drawing/2014/main" id="{12D8CE94-5005-6A1F-9886-0B3A7C38BC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1782" y="4358760"/>
              <a:ext cx="477244" cy="634563"/>
            </a:xfrm>
            <a:prstGeom prst="rect">
              <a:avLst/>
            </a:prstGeom>
          </p:spPr>
        </p:pic>
        <p:cxnSp>
          <p:nvCxnSpPr>
            <p:cNvPr id="85" name="Conector: angular 84">
              <a:extLst>
                <a:ext uri="{FF2B5EF4-FFF2-40B4-BE49-F238E27FC236}">
                  <a16:creationId xmlns:a16="http://schemas.microsoft.com/office/drawing/2014/main" id="{3B194B37-9B2C-3724-AA79-3B75EEF3FC5C}"/>
                </a:ext>
              </a:extLst>
            </p:cNvPr>
            <p:cNvCxnSpPr>
              <a:cxnSpLocks/>
            </p:cNvCxnSpPr>
            <p:nvPr/>
          </p:nvCxnSpPr>
          <p:spPr>
            <a:xfrm rot="5400000" flipH="1" flipV="1">
              <a:off x="3535040" y="3159712"/>
              <a:ext cx="1515031" cy="982915"/>
            </a:xfrm>
            <a:prstGeom prst="bentConnector3">
              <a:avLst>
                <a:gd name="adj1" fmla="val 36798"/>
              </a:avLst>
            </a:prstGeom>
            <a:ln>
              <a:solidFill>
                <a:schemeClr val="accent5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Conector recto de flecha 90">
              <a:extLst>
                <a:ext uri="{FF2B5EF4-FFF2-40B4-BE49-F238E27FC236}">
                  <a16:creationId xmlns:a16="http://schemas.microsoft.com/office/drawing/2014/main" id="{B1AB37F4-2B88-7259-96B3-0722CB9FA37A}"/>
                </a:ext>
              </a:extLst>
            </p:cNvPr>
            <p:cNvCxnSpPr>
              <a:cxnSpLocks/>
            </p:cNvCxnSpPr>
            <p:nvPr/>
          </p:nvCxnSpPr>
          <p:spPr>
            <a:xfrm>
              <a:off x="7713748" y="2077896"/>
              <a:ext cx="2" cy="371391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dash"/>
              <a:headEnd type="none" w="lg" len="med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" name="10 Disco magnético">
              <a:extLst>
                <a:ext uri="{FF2B5EF4-FFF2-40B4-BE49-F238E27FC236}">
                  <a16:creationId xmlns:a16="http://schemas.microsoft.com/office/drawing/2014/main" id="{F7292318-8D11-0C2E-90B3-500441F7A528}"/>
                </a:ext>
              </a:extLst>
            </p:cNvPr>
            <p:cNvSpPr/>
            <p:nvPr/>
          </p:nvSpPr>
          <p:spPr bwMode="auto">
            <a:xfrm>
              <a:off x="9230297" y="3170139"/>
              <a:ext cx="690216" cy="729641"/>
            </a:xfrm>
            <a:prstGeom prst="flowChartMagneticDisk">
              <a:avLst/>
            </a:prstGeom>
            <a:ln/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s-CL" sz="1350">
                  <a:solidFill>
                    <a:schemeClr val="bg2"/>
                  </a:solidFill>
                  <a:latin typeface="Instrument Sans" panose="020B0604020202020204" charset="0"/>
                </a:rPr>
                <a:t>DB</a:t>
              </a:r>
            </a:p>
          </p:txBody>
        </p:sp>
        <p:pic>
          <p:nvPicPr>
            <p:cNvPr id="97" name="Imagen 96" descr="Icono&#10;&#10;Descripción generada automáticamente">
              <a:extLst>
                <a:ext uri="{FF2B5EF4-FFF2-40B4-BE49-F238E27FC236}">
                  <a16:creationId xmlns:a16="http://schemas.microsoft.com/office/drawing/2014/main" id="{DC93C776-E66F-6BD2-A991-B237BE82F14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57772" y="1476252"/>
              <a:ext cx="785167" cy="519479"/>
            </a:xfrm>
            <a:prstGeom prst="rect">
              <a:avLst/>
            </a:prstGeom>
          </p:spPr>
        </p:pic>
        <p:grpSp>
          <p:nvGrpSpPr>
            <p:cNvPr id="3" name="Grupo 2">
              <a:extLst>
                <a:ext uri="{FF2B5EF4-FFF2-40B4-BE49-F238E27FC236}">
                  <a16:creationId xmlns:a16="http://schemas.microsoft.com/office/drawing/2014/main" id="{5561293A-03E4-82ED-4E4B-3402ADC165D5}"/>
                </a:ext>
              </a:extLst>
            </p:cNvPr>
            <p:cNvGrpSpPr/>
            <p:nvPr/>
          </p:nvGrpSpPr>
          <p:grpSpPr>
            <a:xfrm>
              <a:off x="5722475" y="3916402"/>
              <a:ext cx="526231" cy="526231"/>
              <a:chOff x="7897325" y="2418088"/>
              <a:chExt cx="526231" cy="526231"/>
            </a:xfrm>
          </p:grpSpPr>
          <p:sp>
            <p:nvSpPr>
              <p:cNvPr id="4" name="Elipse 3">
                <a:extLst>
                  <a:ext uri="{FF2B5EF4-FFF2-40B4-BE49-F238E27FC236}">
                    <a16:creationId xmlns:a16="http://schemas.microsoft.com/office/drawing/2014/main" id="{8F51DDD9-FAE9-2597-BEFF-2D7872E98A62}"/>
                  </a:ext>
                </a:extLst>
              </p:cNvPr>
              <p:cNvSpPr/>
              <p:nvPr/>
            </p:nvSpPr>
            <p:spPr>
              <a:xfrm>
                <a:off x="7897325" y="2418088"/>
                <a:ext cx="526231" cy="526231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00B5CC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pic>
            <p:nvPicPr>
              <p:cNvPr id="5" name="Imagen 4" descr="Forma, Icono&#10;&#10;Descripción generada automáticamente">
                <a:extLst>
                  <a:ext uri="{FF2B5EF4-FFF2-40B4-BE49-F238E27FC236}">
                    <a16:creationId xmlns:a16="http://schemas.microsoft.com/office/drawing/2014/main" id="{2AC3078C-FB3F-EB96-7A90-AAF36DBC969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65992" y="2527503"/>
                <a:ext cx="388896" cy="266801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4859899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Rectángulo: esquinas redondeadas 103">
            <a:extLst>
              <a:ext uri="{FF2B5EF4-FFF2-40B4-BE49-F238E27FC236}">
                <a16:creationId xmlns:a16="http://schemas.microsoft.com/office/drawing/2014/main" id="{14E9F810-0467-3340-E9FB-2DB9159C6847}"/>
              </a:ext>
            </a:extLst>
          </p:cNvPr>
          <p:cNvSpPr/>
          <p:nvPr/>
        </p:nvSpPr>
        <p:spPr>
          <a:xfrm>
            <a:off x="8743279" y="518540"/>
            <a:ext cx="3220121" cy="5196460"/>
          </a:xfrm>
          <a:prstGeom prst="roundRect">
            <a:avLst>
              <a:gd name="adj" fmla="val 6296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3" name="Google Shape;238;p23">
            <a:extLst>
              <a:ext uri="{FF2B5EF4-FFF2-40B4-BE49-F238E27FC236}">
                <a16:creationId xmlns:a16="http://schemas.microsoft.com/office/drawing/2014/main" id="{CE5B68E9-43AB-938B-32D4-18CFE2A6F6A1}"/>
              </a:ext>
            </a:extLst>
          </p:cNvPr>
          <p:cNvSpPr txBox="1"/>
          <p:nvPr/>
        </p:nvSpPr>
        <p:spPr>
          <a:xfrm>
            <a:off x="750144" y="535291"/>
            <a:ext cx="6565410" cy="8001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s-ES" sz="3600">
                <a:solidFill>
                  <a:srgbClr val="014464"/>
                </a:solidFill>
                <a:latin typeface="Instrument Sans" pitchFamily="2" charset="0"/>
                <a:ea typeface="Instrument Sans Medium"/>
                <a:cs typeface="Instrument Sans Medium"/>
                <a:sym typeface="Instrument Sans Medium"/>
              </a:rPr>
              <a:t>SEM Mobile Offline</a:t>
            </a:r>
          </a:p>
        </p:txBody>
      </p:sp>
      <p:sp>
        <p:nvSpPr>
          <p:cNvPr id="48" name="Google Shape;244;p23">
            <a:extLst>
              <a:ext uri="{FF2B5EF4-FFF2-40B4-BE49-F238E27FC236}">
                <a16:creationId xmlns:a16="http://schemas.microsoft.com/office/drawing/2014/main" id="{0D2E2A93-3AF4-7F6C-A85B-68690CADA6AD}"/>
              </a:ext>
            </a:extLst>
          </p:cNvPr>
          <p:cNvSpPr txBox="1"/>
          <p:nvPr/>
        </p:nvSpPr>
        <p:spPr>
          <a:xfrm>
            <a:off x="750144" y="272339"/>
            <a:ext cx="3802000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s-419" sz="1500">
                <a:solidFill>
                  <a:srgbClr val="00B5CC"/>
                </a:solidFill>
                <a:latin typeface="Outfit" pitchFamily="2" charset="0"/>
                <a:ea typeface="Instrument Sans"/>
                <a:cs typeface="Instrument Sans"/>
                <a:sym typeface="Instrument Sans"/>
              </a:rPr>
              <a:t>ARQUITECTURA</a:t>
            </a:r>
            <a:endParaRPr sz="1500">
              <a:solidFill>
                <a:srgbClr val="00B5CC"/>
              </a:solidFill>
              <a:latin typeface="Outfit" pitchFamily="2" charset="0"/>
              <a:ea typeface="Instrument Sans"/>
              <a:cs typeface="Instrument Sans"/>
              <a:sym typeface="Instrument Sans"/>
            </a:endParaRPr>
          </a:p>
        </p:txBody>
      </p:sp>
      <p:sp>
        <p:nvSpPr>
          <p:cNvPr id="92" name="Rectángulo 91">
            <a:extLst>
              <a:ext uri="{FF2B5EF4-FFF2-40B4-BE49-F238E27FC236}">
                <a16:creationId xmlns:a16="http://schemas.microsoft.com/office/drawing/2014/main" id="{19BDBDE7-3DFE-BE78-E006-227D89FA53B8}"/>
              </a:ext>
            </a:extLst>
          </p:cNvPr>
          <p:cNvSpPr/>
          <p:nvPr/>
        </p:nvSpPr>
        <p:spPr>
          <a:xfrm>
            <a:off x="819957" y="5106552"/>
            <a:ext cx="3905636" cy="13388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ts val="1400"/>
              </a:lnSpc>
              <a:buFont typeface="+mj-lt"/>
              <a:buAutoNum type="arabicPeriod"/>
            </a:pPr>
            <a:r>
              <a:rPr lang="es-CL" sz="1100" b="1">
                <a:latin typeface="Instrument Sans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ESTELA SEM </a:t>
            </a:r>
            <a:r>
              <a:rPr lang="es-CL" sz="1100" b="1" err="1">
                <a:latin typeface="Instrument Sans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Backoffice</a:t>
            </a:r>
            <a:r>
              <a:rPr lang="es-CL" sz="1100" b="1">
                <a:latin typeface="Instrument Sans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es-CL" sz="1100">
                <a:latin typeface="Instrument Sans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 Componente en </a:t>
            </a:r>
            <a:r>
              <a:rPr lang="es-CL" sz="1100" err="1">
                <a:latin typeface="Instrument Sans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cloud</a:t>
            </a:r>
            <a:r>
              <a:rPr lang="es-CL" sz="1100">
                <a:latin typeface="Instrument Sans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 que recibe los DTE emitidos en cada equipo móvil mediante un WSS seguro (SSL), además permite la configuración de los puntos de emisión móviles:</a:t>
            </a:r>
          </a:p>
          <a:p>
            <a:pPr marL="742950" lvl="1" indent="-285750" algn="just">
              <a:lnSpc>
                <a:spcPts val="1400"/>
              </a:lnSpc>
              <a:buFont typeface="+mj-lt"/>
              <a:buAutoNum type="alphaLcPeriod"/>
            </a:pPr>
            <a:r>
              <a:rPr lang="es-CL" sz="1100">
                <a:latin typeface="Instrument Sans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Alta/Baja de equipos</a:t>
            </a:r>
          </a:p>
          <a:p>
            <a:pPr marL="742950" lvl="1" indent="-285750" algn="just">
              <a:lnSpc>
                <a:spcPts val="1400"/>
              </a:lnSpc>
              <a:buFont typeface="+mj-lt"/>
              <a:buAutoNum type="alphaLcPeriod"/>
            </a:pPr>
            <a:r>
              <a:rPr lang="es-CL" sz="1100">
                <a:latin typeface="Instrument Sans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Configuración de asignación y reposición automática de folios.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963474B8-7C94-C84D-E67E-D151CF5192E9}"/>
              </a:ext>
            </a:extLst>
          </p:cNvPr>
          <p:cNvSpPr txBox="1"/>
          <p:nvPr/>
        </p:nvSpPr>
        <p:spPr>
          <a:xfrm>
            <a:off x="8894666" y="1623729"/>
            <a:ext cx="2879023" cy="38625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ts val="1400"/>
              </a:lnSpc>
              <a:buFont typeface="+mj-lt"/>
              <a:buAutoNum type="arabicPeriod"/>
            </a:pPr>
            <a:r>
              <a:rPr lang="es-CL" sz="1300" b="1">
                <a:solidFill>
                  <a:schemeClr val="bg1"/>
                </a:solidFill>
                <a:latin typeface="Instrument Sans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WEST</a:t>
            </a:r>
            <a:r>
              <a:rPr lang="es-CL" sz="1300">
                <a:solidFill>
                  <a:schemeClr val="bg1"/>
                </a:solidFill>
                <a:latin typeface="Instrument Sans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: Aplicación que gestiona los despachos, sistema emisor de guías electrónicas, el componente ESTELA SEM se compila junto a la aplicación de venta, permitiendo entregar una solución integrada y transparente al cliente final.</a:t>
            </a:r>
          </a:p>
          <a:p>
            <a:pPr marL="342900" indent="-342900" algn="just">
              <a:lnSpc>
                <a:spcPts val="1400"/>
              </a:lnSpc>
              <a:buFont typeface="+mj-lt"/>
              <a:buAutoNum type="arabicPeriod"/>
            </a:pPr>
            <a:r>
              <a:rPr lang="es-CL" sz="1300" b="1">
                <a:solidFill>
                  <a:schemeClr val="bg1"/>
                </a:solidFill>
                <a:latin typeface="Instrument Sans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ESTELA SEM Client: </a:t>
            </a:r>
            <a:r>
              <a:rPr lang="es-CL" sz="1300">
                <a:solidFill>
                  <a:schemeClr val="bg1"/>
                </a:solidFill>
                <a:latin typeface="Instrument Sans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Librería JAVA que provee soporte operacional al sistema de despacho, asignando folio a los DTE emitidos, imprimiendo y transmitiendo al componente </a:t>
            </a:r>
            <a:r>
              <a:rPr lang="es-CL" sz="1300" err="1">
                <a:solidFill>
                  <a:schemeClr val="bg1"/>
                </a:solidFill>
                <a:latin typeface="Instrument Sans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backoffice</a:t>
            </a:r>
            <a:r>
              <a:rPr lang="es-CL" sz="1300">
                <a:solidFill>
                  <a:schemeClr val="bg1"/>
                </a:solidFill>
                <a:latin typeface="Instrument Sans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 de ESTELA SEM los documentos impresos.</a:t>
            </a:r>
          </a:p>
          <a:p>
            <a:pPr marL="342900" indent="-342900" algn="just">
              <a:lnSpc>
                <a:spcPts val="1400"/>
              </a:lnSpc>
              <a:buFont typeface="+mj-lt"/>
              <a:buAutoNum type="arabicPeriod"/>
            </a:pPr>
            <a:r>
              <a:rPr lang="es-CL" sz="1300" b="1">
                <a:solidFill>
                  <a:schemeClr val="bg1"/>
                </a:solidFill>
                <a:latin typeface="Instrument Sans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SEM </a:t>
            </a:r>
            <a:r>
              <a:rPr lang="es-CL" sz="1300" b="1" err="1">
                <a:solidFill>
                  <a:schemeClr val="bg1"/>
                </a:solidFill>
                <a:latin typeface="Instrument Sans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Debug</a:t>
            </a:r>
            <a:r>
              <a:rPr lang="es-CL" sz="1300" b="1">
                <a:solidFill>
                  <a:schemeClr val="bg1"/>
                </a:solidFill>
                <a:latin typeface="Instrument Sans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es-CL" sz="1300">
                <a:solidFill>
                  <a:schemeClr val="bg1"/>
                </a:solidFill>
                <a:latin typeface="Instrument Sans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 Utilitario para propósitos de </a:t>
            </a:r>
            <a:r>
              <a:rPr lang="es-CL" sz="1300" err="1">
                <a:solidFill>
                  <a:schemeClr val="bg1"/>
                </a:solidFill>
                <a:latin typeface="Instrument Sans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debug</a:t>
            </a:r>
            <a:r>
              <a:rPr lang="es-CL" sz="1300">
                <a:solidFill>
                  <a:schemeClr val="bg1"/>
                </a:solidFill>
                <a:latin typeface="Instrument Sans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 y funcionalidades no entregadas por la aplicación de despacho. </a:t>
            </a:r>
          </a:p>
        </p:txBody>
      </p:sp>
      <p:sp>
        <p:nvSpPr>
          <p:cNvPr id="106" name="CuadroTexto 105">
            <a:extLst>
              <a:ext uri="{FF2B5EF4-FFF2-40B4-BE49-F238E27FC236}">
                <a16:creationId xmlns:a16="http://schemas.microsoft.com/office/drawing/2014/main" id="{EDA3774E-8A1C-1044-2741-245861515C05}"/>
              </a:ext>
            </a:extLst>
          </p:cNvPr>
          <p:cNvSpPr txBox="1"/>
          <p:nvPr/>
        </p:nvSpPr>
        <p:spPr>
          <a:xfrm>
            <a:off x="8743279" y="772788"/>
            <a:ext cx="297066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52095" algn="ctr"/>
            <a:r>
              <a:rPr lang="es-CL" sz="2000" b="1">
                <a:solidFill>
                  <a:schemeClr val="bg1"/>
                </a:solidFill>
                <a:latin typeface="Instrument Sans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Componentes en dispositivo Android</a:t>
            </a:r>
            <a:endParaRPr lang="es-CL" sz="2000">
              <a:solidFill>
                <a:schemeClr val="bg1"/>
              </a:solidFill>
              <a:latin typeface="Instrument Sans" panose="020B060402020202020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7" name="CuadroTexto 106">
            <a:extLst>
              <a:ext uri="{FF2B5EF4-FFF2-40B4-BE49-F238E27FC236}">
                <a16:creationId xmlns:a16="http://schemas.microsoft.com/office/drawing/2014/main" id="{E0233BA1-6567-D80C-30C4-958B4F5FB06A}"/>
              </a:ext>
            </a:extLst>
          </p:cNvPr>
          <p:cNvSpPr txBox="1"/>
          <p:nvPr/>
        </p:nvSpPr>
        <p:spPr>
          <a:xfrm>
            <a:off x="494349" y="4698124"/>
            <a:ext cx="431358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52095"/>
            <a:r>
              <a:rPr lang="es-CL" sz="2000" b="1">
                <a:solidFill>
                  <a:srgbClr val="00B5CB"/>
                </a:solidFill>
                <a:latin typeface="Instrument Sans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Componentes en </a:t>
            </a:r>
            <a:r>
              <a:rPr lang="es-CL" sz="2000" b="1" err="1">
                <a:solidFill>
                  <a:srgbClr val="00B5CB"/>
                </a:solidFill>
                <a:latin typeface="Instrument Sans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cloud</a:t>
            </a:r>
            <a:r>
              <a:rPr lang="es-CL" sz="2000" b="1">
                <a:solidFill>
                  <a:srgbClr val="00B5CB"/>
                </a:solidFill>
                <a:latin typeface="Instrument Sans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 ESTELA</a:t>
            </a:r>
            <a:endParaRPr lang="es-CL" sz="2000">
              <a:solidFill>
                <a:srgbClr val="00B5CB"/>
              </a:solidFill>
              <a:latin typeface="Instrument Sans" panose="020B060402020202020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5516324F-A175-0F74-0C1D-F7D82DD009CD}"/>
              </a:ext>
            </a:extLst>
          </p:cNvPr>
          <p:cNvSpPr/>
          <p:nvPr/>
        </p:nvSpPr>
        <p:spPr>
          <a:xfrm>
            <a:off x="5034154" y="5098234"/>
            <a:ext cx="3075533" cy="11593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2095" algn="just">
              <a:lnSpc>
                <a:spcPts val="1400"/>
              </a:lnSpc>
            </a:pPr>
            <a:r>
              <a:rPr lang="es-CL" sz="1100" b="1">
                <a:latin typeface="Instrument Sans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ESTELA FE:</a:t>
            </a:r>
            <a:r>
              <a:rPr lang="es-CL" sz="1100">
                <a:latin typeface="Instrument Sans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 Sistema actual de facturación electrónica, recibe la información de ESTELA SEM </a:t>
            </a:r>
            <a:r>
              <a:rPr lang="es-CL" sz="1100" err="1">
                <a:latin typeface="Instrument Sans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Backoffice</a:t>
            </a:r>
            <a:r>
              <a:rPr lang="es-CL" sz="1100">
                <a:latin typeface="Instrument Sans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 y regulariza los documentos emitidos remotamente con el ente regulador (SII) y posterior envío a clientes</a:t>
            </a:r>
            <a:endParaRPr lang="es-CL" sz="1100">
              <a:latin typeface="Instrument Sans" panose="020B0604020202020204" charset="0"/>
            </a:endParaRPr>
          </a:p>
        </p:txBody>
      </p:sp>
      <p:grpSp>
        <p:nvGrpSpPr>
          <p:cNvPr id="78" name="Grupo 77">
            <a:extLst>
              <a:ext uri="{FF2B5EF4-FFF2-40B4-BE49-F238E27FC236}">
                <a16:creationId xmlns:a16="http://schemas.microsoft.com/office/drawing/2014/main" id="{7D7093C4-886A-85C5-9F89-18B5E667E91A}"/>
              </a:ext>
            </a:extLst>
          </p:cNvPr>
          <p:cNvGrpSpPr/>
          <p:nvPr/>
        </p:nvGrpSpPr>
        <p:grpSpPr>
          <a:xfrm>
            <a:off x="750144" y="1480674"/>
            <a:ext cx="7845693" cy="2719019"/>
            <a:chOff x="750144" y="1480674"/>
            <a:chExt cx="7845693" cy="2719019"/>
          </a:xfrm>
        </p:grpSpPr>
        <p:sp>
          <p:nvSpPr>
            <p:cNvPr id="9" name="Rectángulo redondeado 6">
              <a:extLst>
                <a:ext uri="{FF2B5EF4-FFF2-40B4-BE49-F238E27FC236}">
                  <a16:creationId xmlns:a16="http://schemas.microsoft.com/office/drawing/2014/main" id="{B75403E7-12A6-5C3C-9D11-8AC5FCC44E1A}"/>
                </a:ext>
              </a:extLst>
            </p:cNvPr>
            <p:cNvSpPr/>
            <p:nvPr/>
          </p:nvSpPr>
          <p:spPr>
            <a:xfrm>
              <a:off x="2077786" y="1743521"/>
              <a:ext cx="2019478" cy="2456172"/>
            </a:xfrm>
            <a:prstGeom prst="roundRect">
              <a:avLst>
                <a:gd name="adj" fmla="val 8657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6"/>
            </a:fontRef>
          </p:style>
          <p:txBody>
            <a:bodyPr rtlCol="0" anchor="ctr"/>
            <a:lstStyle/>
            <a:p>
              <a:pPr algn="ctr"/>
              <a:endParaRPr lang="es-CL" sz="1350">
                <a:latin typeface="Instrument Sans" panose="020B0604020202020204" charset="0"/>
              </a:endParaRPr>
            </a:p>
          </p:txBody>
        </p:sp>
        <p:sp>
          <p:nvSpPr>
            <p:cNvPr id="10" name="CuadroTexto 9">
              <a:extLst>
                <a:ext uri="{FF2B5EF4-FFF2-40B4-BE49-F238E27FC236}">
                  <a16:creationId xmlns:a16="http://schemas.microsoft.com/office/drawing/2014/main" id="{1DCD33F1-57C8-4646-887C-2946EBAB9745}"/>
                </a:ext>
              </a:extLst>
            </p:cNvPr>
            <p:cNvSpPr txBox="1"/>
            <p:nvPr/>
          </p:nvSpPr>
          <p:spPr>
            <a:xfrm>
              <a:off x="2613669" y="2844699"/>
              <a:ext cx="9360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L" sz="800">
                  <a:latin typeface="Instrument Sans" panose="020B0604020202020204" charset="0"/>
                  <a:ea typeface="Lato Light" panose="020F0502020204030203" pitchFamily="34" charset="0"/>
                  <a:cs typeface="Lato Light" panose="020F0502020204030203" pitchFamily="34" charset="0"/>
                </a:rPr>
                <a:t>ESTELA SEM Client</a:t>
              </a:r>
            </a:p>
          </p:txBody>
        </p:sp>
        <p:sp>
          <p:nvSpPr>
            <p:cNvPr id="11" name="Rectángulo redondeado 34">
              <a:extLst>
                <a:ext uri="{FF2B5EF4-FFF2-40B4-BE49-F238E27FC236}">
                  <a16:creationId xmlns:a16="http://schemas.microsoft.com/office/drawing/2014/main" id="{22D41A3D-C9F6-AF6C-D097-C1C7A36983CA}"/>
                </a:ext>
              </a:extLst>
            </p:cNvPr>
            <p:cNvSpPr/>
            <p:nvPr/>
          </p:nvSpPr>
          <p:spPr>
            <a:xfrm>
              <a:off x="4957056" y="1743520"/>
              <a:ext cx="1938287" cy="1566451"/>
            </a:xfrm>
            <a:prstGeom prst="roundRect">
              <a:avLst>
                <a:gd name="adj" fmla="val 6793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rtlCol="0" anchor="ctr"/>
            <a:lstStyle/>
            <a:p>
              <a:pPr algn="ctr"/>
              <a:endParaRPr lang="es-CL" sz="1350">
                <a:latin typeface="Instrument Sans" panose="020B0604020202020204" charset="0"/>
              </a:endParaRPr>
            </a:p>
          </p:txBody>
        </p:sp>
        <p:sp>
          <p:nvSpPr>
            <p:cNvPr id="12" name="CuadroTexto 11">
              <a:extLst>
                <a:ext uri="{FF2B5EF4-FFF2-40B4-BE49-F238E27FC236}">
                  <a16:creationId xmlns:a16="http://schemas.microsoft.com/office/drawing/2014/main" id="{25FEC702-3F59-A732-49F9-FC99BCBAE874}"/>
                </a:ext>
              </a:extLst>
            </p:cNvPr>
            <p:cNvSpPr txBox="1"/>
            <p:nvPr/>
          </p:nvSpPr>
          <p:spPr>
            <a:xfrm>
              <a:off x="3056547" y="3763903"/>
              <a:ext cx="69830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L" sz="800">
                  <a:latin typeface="Instrument Sans" panose="020B0604020202020204" charset="0"/>
                  <a:ea typeface="Lato Light" panose="020F0502020204030203" pitchFamily="34" charset="0"/>
                  <a:cs typeface="Lato Light" panose="020F0502020204030203" pitchFamily="34" charset="0"/>
                </a:rPr>
                <a:t>SEM Debug</a:t>
              </a:r>
            </a:p>
          </p:txBody>
        </p:sp>
        <p:sp>
          <p:nvSpPr>
            <p:cNvPr id="13" name="CuadroTexto 12">
              <a:extLst>
                <a:ext uri="{FF2B5EF4-FFF2-40B4-BE49-F238E27FC236}">
                  <a16:creationId xmlns:a16="http://schemas.microsoft.com/office/drawing/2014/main" id="{1D0F5FCC-25F9-646B-0954-FAF24C69192D}"/>
                </a:ext>
              </a:extLst>
            </p:cNvPr>
            <p:cNvSpPr txBox="1"/>
            <p:nvPr/>
          </p:nvSpPr>
          <p:spPr>
            <a:xfrm>
              <a:off x="4946007" y="2709433"/>
              <a:ext cx="95333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L" sz="800">
                  <a:latin typeface="Instrument Sans" panose="020B0604020202020204" charset="0"/>
                  <a:ea typeface="Lato Light" panose="020F0502020204030203" pitchFamily="34" charset="0"/>
                  <a:cs typeface="Lato Light" panose="020F0502020204030203" pitchFamily="34" charset="0"/>
                </a:rPr>
                <a:t>ESTELA SEM </a:t>
              </a:r>
              <a:r>
                <a:rPr lang="es-CL" sz="800" err="1">
                  <a:latin typeface="Instrument Sans" panose="020B0604020202020204" charset="0"/>
                  <a:ea typeface="Lato Light" panose="020F0502020204030203" pitchFamily="34" charset="0"/>
                  <a:cs typeface="Lato Light" panose="020F0502020204030203" pitchFamily="34" charset="0"/>
                </a:rPr>
                <a:t>Backoffice</a:t>
              </a:r>
              <a:endParaRPr lang="es-CL" sz="800">
                <a:latin typeface="Instrument Sans" panose="020B0604020202020204" charset="0"/>
                <a:ea typeface="Lato Light" panose="020F0502020204030203" pitchFamily="34" charset="0"/>
                <a:cs typeface="Lato Light" panose="020F0502020204030203" pitchFamily="34" charset="0"/>
              </a:endParaRPr>
            </a:p>
          </p:txBody>
        </p:sp>
        <p:sp>
          <p:nvSpPr>
            <p:cNvPr id="14" name="CuadroTexto 13">
              <a:extLst>
                <a:ext uri="{FF2B5EF4-FFF2-40B4-BE49-F238E27FC236}">
                  <a16:creationId xmlns:a16="http://schemas.microsoft.com/office/drawing/2014/main" id="{A4183147-7E79-4E8E-C83C-6118F259AA07}"/>
                </a:ext>
              </a:extLst>
            </p:cNvPr>
            <p:cNvSpPr txBox="1"/>
            <p:nvPr/>
          </p:nvSpPr>
          <p:spPr>
            <a:xfrm>
              <a:off x="2488841" y="1480674"/>
              <a:ext cx="1234020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L" sz="1050" b="1">
                  <a:latin typeface="Instrument Sans" panose="020B0604020202020204" charset="0"/>
                  <a:ea typeface="Lato Light" panose="020F0502020204030203" pitchFamily="34" charset="0"/>
                  <a:cs typeface="Lato Light" panose="020F0502020204030203" pitchFamily="34" charset="0"/>
                </a:rPr>
                <a:t>Equipos móviles</a:t>
              </a:r>
            </a:p>
          </p:txBody>
        </p:sp>
        <p:sp>
          <p:nvSpPr>
            <p:cNvPr id="15" name="CuadroTexto 14">
              <a:extLst>
                <a:ext uri="{FF2B5EF4-FFF2-40B4-BE49-F238E27FC236}">
                  <a16:creationId xmlns:a16="http://schemas.microsoft.com/office/drawing/2014/main" id="{756EB289-AC48-BA33-2FF0-97C01699B2D0}"/>
                </a:ext>
              </a:extLst>
            </p:cNvPr>
            <p:cNvSpPr txBox="1"/>
            <p:nvPr/>
          </p:nvSpPr>
          <p:spPr>
            <a:xfrm>
              <a:off x="6020263" y="2704939"/>
              <a:ext cx="75485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L" sz="800">
                  <a:latin typeface="Instrument Sans" panose="020B0604020202020204" charset="0"/>
                  <a:ea typeface="Lato Light" panose="020F0502020204030203" pitchFamily="34" charset="0"/>
                  <a:cs typeface="Lato Light" panose="020F0502020204030203" pitchFamily="34" charset="0"/>
                </a:rPr>
                <a:t>ESTELA FE Cloud 6.2</a:t>
              </a:r>
            </a:p>
          </p:txBody>
        </p:sp>
        <p:sp>
          <p:nvSpPr>
            <p:cNvPr id="16" name="CuadroTexto 15">
              <a:extLst>
                <a:ext uri="{FF2B5EF4-FFF2-40B4-BE49-F238E27FC236}">
                  <a16:creationId xmlns:a16="http://schemas.microsoft.com/office/drawing/2014/main" id="{B68FDF98-53B7-0A02-E8D7-1A627B274338}"/>
                </a:ext>
              </a:extLst>
            </p:cNvPr>
            <p:cNvSpPr txBox="1"/>
            <p:nvPr/>
          </p:nvSpPr>
          <p:spPr>
            <a:xfrm>
              <a:off x="5349236" y="1482173"/>
              <a:ext cx="1153925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L" sz="1050" b="1">
                  <a:latin typeface="Instrument Sans" panose="020B0604020202020204" charset="0"/>
                  <a:ea typeface="Lato Light" panose="020F0502020204030203" pitchFamily="34" charset="0"/>
                  <a:cs typeface="Lato Light" panose="020F0502020204030203" pitchFamily="34" charset="0"/>
                </a:rPr>
                <a:t>Cloud ESTELA</a:t>
              </a:r>
            </a:p>
          </p:txBody>
        </p:sp>
        <p:pic>
          <p:nvPicPr>
            <p:cNvPr id="17" name="Imagen 16">
              <a:extLst>
                <a:ext uri="{FF2B5EF4-FFF2-40B4-BE49-F238E27FC236}">
                  <a16:creationId xmlns:a16="http://schemas.microsoft.com/office/drawing/2014/main" id="{C7E3BA9E-8720-052F-71C3-9A8E4003337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564163" y="2167791"/>
              <a:ext cx="1031674" cy="439730"/>
            </a:xfrm>
            <a:prstGeom prst="rect">
              <a:avLst/>
            </a:prstGeom>
          </p:spPr>
        </p:pic>
        <p:sp>
          <p:nvSpPr>
            <p:cNvPr id="18" name="CuadroTexto 17">
              <a:extLst>
                <a:ext uri="{FF2B5EF4-FFF2-40B4-BE49-F238E27FC236}">
                  <a16:creationId xmlns:a16="http://schemas.microsoft.com/office/drawing/2014/main" id="{CB06D74C-20B6-EF7B-D2CE-70AE425446DF}"/>
                </a:ext>
              </a:extLst>
            </p:cNvPr>
            <p:cNvSpPr txBox="1"/>
            <p:nvPr/>
          </p:nvSpPr>
          <p:spPr>
            <a:xfrm>
              <a:off x="7460896" y="3224435"/>
              <a:ext cx="754854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L" sz="900">
                  <a:latin typeface="Instrument Sans" panose="020B0604020202020204" charset="0"/>
                  <a:ea typeface="Lato Light" panose="020F0502020204030203" pitchFamily="34" charset="0"/>
                  <a:cs typeface="Lato Light" panose="020F0502020204030203" pitchFamily="34" charset="0"/>
                </a:rPr>
                <a:t>Clientes</a:t>
              </a:r>
            </a:p>
          </p:txBody>
        </p:sp>
        <p:sp>
          <p:nvSpPr>
            <p:cNvPr id="19" name="CuadroTexto 18">
              <a:extLst>
                <a:ext uri="{FF2B5EF4-FFF2-40B4-BE49-F238E27FC236}">
                  <a16:creationId xmlns:a16="http://schemas.microsoft.com/office/drawing/2014/main" id="{A2E87F3B-2AF0-64A5-57E9-4A2856483BFB}"/>
                </a:ext>
              </a:extLst>
            </p:cNvPr>
            <p:cNvSpPr txBox="1"/>
            <p:nvPr/>
          </p:nvSpPr>
          <p:spPr>
            <a:xfrm>
              <a:off x="750144" y="2584106"/>
              <a:ext cx="836521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L" sz="900">
                  <a:latin typeface="Instrument Sans" panose="020B0604020202020204" charset="0"/>
                  <a:ea typeface="Lato Light" panose="020F0502020204030203" pitchFamily="34" charset="0"/>
                  <a:cs typeface="Lato Light" panose="020F0502020204030203" pitchFamily="34" charset="0"/>
                </a:rPr>
                <a:t>Impresión </a:t>
              </a:r>
            </a:p>
          </p:txBody>
        </p:sp>
        <p:sp>
          <p:nvSpPr>
            <p:cNvPr id="20" name="CuadroTexto 19">
              <a:extLst>
                <a:ext uri="{FF2B5EF4-FFF2-40B4-BE49-F238E27FC236}">
                  <a16:creationId xmlns:a16="http://schemas.microsoft.com/office/drawing/2014/main" id="{3DB2D191-D152-D5AD-FBFF-B7D84BC425AA}"/>
                </a:ext>
              </a:extLst>
            </p:cNvPr>
            <p:cNvSpPr txBox="1"/>
            <p:nvPr/>
          </p:nvSpPr>
          <p:spPr>
            <a:xfrm>
              <a:off x="1982310" y="3659153"/>
              <a:ext cx="202691" cy="194756"/>
            </a:xfrm>
            <a:prstGeom prst="flowChartConnector">
              <a:avLst/>
            </a:prstGeom>
            <a:solidFill>
              <a:schemeClr val="accent4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s-CL" sz="900" b="1">
                  <a:solidFill>
                    <a:schemeClr val="bg1"/>
                  </a:solidFill>
                  <a:latin typeface="Instrument Sans" panose="020B0604020202020204" charset="0"/>
                  <a:ea typeface="Lato Light" panose="020F0502020204030203" pitchFamily="34" charset="0"/>
                  <a:cs typeface="Lato Light" panose="020F0502020204030203" pitchFamily="34" charset="0"/>
                </a:rPr>
                <a:t>4</a:t>
              </a:r>
            </a:p>
          </p:txBody>
        </p:sp>
        <p:sp>
          <p:nvSpPr>
            <p:cNvPr id="21" name="CuadroTexto 20">
              <a:extLst>
                <a:ext uri="{FF2B5EF4-FFF2-40B4-BE49-F238E27FC236}">
                  <a16:creationId xmlns:a16="http://schemas.microsoft.com/office/drawing/2014/main" id="{0FEBBE7A-A16F-FE60-77FB-FC2F49F71EDD}"/>
                </a:ext>
              </a:extLst>
            </p:cNvPr>
            <p:cNvSpPr txBox="1"/>
            <p:nvPr/>
          </p:nvSpPr>
          <p:spPr>
            <a:xfrm>
              <a:off x="2390127" y="3763903"/>
              <a:ext cx="69154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L" sz="800">
                  <a:latin typeface="Instrument Sans" panose="020B0604020202020204" charset="0"/>
                  <a:ea typeface="Lato Light" panose="020F0502020204030203" pitchFamily="34" charset="0"/>
                  <a:cs typeface="Lato Light" panose="020F0502020204030203" pitchFamily="34" charset="0"/>
                </a:rPr>
                <a:t>APP de ventas</a:t>
              </a:r>
            </a:p>
          </p:txBody>
        </p:sp>
        <p:pic>
          <p:nvPicPr>
            <p:cNvPr id="22" name="Imagen 21" descr="Icono&#10;&#10;Descripción generada automáticamente">
              <a:extLst>
                <a:ext uri="{FF2B5EF4-FFF2-40B4-BE49-F238E27FC236}">
                  <a16:creationId xmlns:a16="http://schemas.microsoft.com/office/drawing/2014/main" id="{D402707D-163B-0F89-0F91-2E66764D327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7893" y="2094272"/>
              <a:ext cx="492403" cy="492403"/>
            </a:xfrm>
            <a:prstGeom prst="rect">
              <a:avLst/>
            </a:prstGeom>
          </p:spPr>
        </p:pic>
        <p:pic>
          <p:nvPicPr>
            <p:cNvPr id="23" name="Picture 2" descr="Resultado de imagen para android">
              <a:extLst>
                <a:ext uri="{FF2B5EF4-FFF2-40B4-BE49-F238E27FC236}">
                  <a16:creationId xmlns:a16="http://schemas.microsoft.com/office/drawing/2014/main" id="{0ED1DDFE-B2AB-20BB-4D81-98E34F69D97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76353" y="1654003"/>
              <a:ext cx="320911" cy="375525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5" name="Conector recto de flecha 24">
              <a:extLst>
                <a:ext uri="{FF2B5EF4-FFF2-40B4-BE49-F238E27FC236}">
                  <a16:creationId xmlns:a16="http://schemas.microsoft.com/office/drawing/2014/main" id="{34439A77-4356-2E08-D1E7-ADD48978872C}"/>
                </a:ext>
              </a:extLst>
            </p:cNvPr>
            <p:cNvCxnSpPr>
              <a:cxnSpLocks/>
            </p:cNvCxnSpPr>
            <p:nvPr/>
          </p:nvCxnSpPr>
          <p:spPr>
            <a:xfrm>
              <a:off x="5740284" y="2396770"/>
              <a:ext cx="359119" cy="0"/>
            </a:xfrm>
            <a:prstGeom prst="straightConnector1">
              <a:avLst/>
            </a:prstGeom>
            <a:ln w="19050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Conector recto de flecha 50">
              <a:extLst>
                <a:ext uri="{FF2B5EF4-FFF2-40B4-BE49-F238E27FC236}">
                  <a16:creationId xmlns:a16="http://schemas.microsoft.com/office/drawing/2014/main" id="{595058AD-E475-00CE-502F-BBF77374D590}"/>
                </a:ext>
              </a:extLst>
            </p:cNvPr>
            <p:cNvCxnSpPr>
              <a:cxnSpLocks/>
              <a:stCxn id="17" idx="1"/>
            </p:cNvCxnSpPr>
            <p:nvPr/>
          </p:nvCxnSpPr>
          <p:spPr>
            <a:xfrm flipH="1">
              <a:off x="6716736" y="2387656"/>
              <a:ext cx="847427" cy="0"/>
            </a:xfrm>
            <a:prstGeom prst="straightConnector1">
              <a:avLst/>
            </a:prstGeom>
            <a:ln w="19050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ector recto de flecha 28">
              <a:extLst>
                <a:ext uri="{FF2B5EF4-FFF2-40B4-BE49-F238E27FC236}">
                  <a16:creationId xmlns:a16="http://schemas.microsoft.com/office/drawing/2014/main" id="{2C74E458-996D-E0CA-3B8D-8B77D6EF15A7}"/>
                </a:ext>
              </a:extLst>
            </p:cNvPr>
            <p:cNvCxnSpPr>
              <a:cxnSpLocks/>
            </p:cNvCxnSpPr>
            <p:nvPr/>
          </p:nvCxnSpPr>
          <p:spPr>
            <a:xfrm>
              <a:off x="2735898" y="3043493"/>
              <a:ext cx="0" cy="213730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0" name="Imagen 29" descr="Icono&#10;&#10;Descripción generada automáticamente">
              <a:extLst>
                <a:ext uri="{FF2B5EF4-FFF2-40B4-BE49-F238E27FC236}">
                  <a16:creationId xmlns:a16="http://schemas.microsoft.com/office/drawing/2014/main" id="{1C54201A-4488-5D3C-E27A-7994AB7D065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78474" y="2294665"/>
              <a:ext cx="669277" cy="538654"/>
            </a:xfrm>
            <a:prstGeom prst="rect">
              <a:avLst/>
            </a:prstGeom>
          </p:spPr>
        </p:pic>
        <p:pic>
          <p:nvPicPr>
            <p:cNvPr id="31" name="Imagen 30" descr="Icono&#10;&#10;Descripción generada automáticamente">
              <a:extLst>
                <a:ext uri="{FF2B5EF4-FFF2-40B4-BE49-F238E27FC236}">
                  <a16:creationId xmlns:a16="http://schemas.microsoft.com/office/drawing/2014/main" id="{1771ED63-0BD1-9C16-12FB-E06AE387D5F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47752" y="2356447"/>
              <a:ext cx="358085" cy="461063"/>
            </a:xfrm>
            <a:prstGeom prst="rect">
              <a:avLst/>
            </a:prstGeom>
          </p:spPr>
        </p:pic>
        <p:pic>
          <p:nvPicPr>
            <p:cNvPr id="32" name="Imagen 31" descr="Icono&#10;&#10;Descripción generada automáticamente">
              <a:extLst>
                <a:ext uri="{FF2B5EF4-FFF2-40B4-BE49-F238E27FC236}">
                  <a16:creationId xmlns:a16="http://schemas.microsoft.com/office/drawing/2014/main" id="{A0410867-9EEC-024B-9ABE-D85C0CD3162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8841" y="3336343"/>
              <a:ext cx="495925" cy="399135"/>
            </a:xfrm>
            <a:prstGeom prst="rect">
              <a:avLst/>
            </a:prstGeom>
          </p:spPr>
        </p:pic>
        <p:pic>
          <p:nvPicPr>
            <p:cNvPr id="33" name="Imagen 32" descr="Icono&#10;&#10;Descripción generada automáticamente">
              <a:extLst>
                <a:ext uri="{FF2B5EF4-FFF2-40B4-BE49-F238E27FC236}">
                  <a16:creationId xmlns:a16="http://schemas.microsoft.com/office/drawing/2014/main" id="{FC28FB7C-8C7E-2B8A-118B-CBD531408CF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6002" y="3336343"/>
              <a:ext cx="495925" cy="399135"/>
            </a:xfrm>
            <a:prstGeom prst="rect">
              <a:avLst/>
            </a:prstGeom>
          </p:spPr>
        </p:pic>
        <p:cxnSp>
          <p:nvCxnSpPr>
            <p:cNvPr id="34" name="Conector recto de flecha 33">
              <a:extLst>
                <a:ext uri="{FF2B5EF4-FFF2-40B4-BE49-F238E27FC236}">
                  <a16:creationId xmlns:a16="http://schemas.microsoft.com/office/drawing/2014/main" id="{7C4AEFC4-3441-F4CD-ACCA-CEC3ADDFC5A6}"/>
                </a:ext>
              </a:extLst>
            </p:cNvPr>
            <p:cNvCxnSpPr>
              <a:cxnSpLocks/>
            </p:cNvCxnSpPr>
            <p:nvPr/>
          </p:nvCxnSpPr>
          <p:spPr>
            <a:xfrm>
              <a:off x="3409164" y="3043493"/>
              <a:ext cx="0" cy="213730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5" name="Imagen 34" descr="Icono&#10;&#10;Descripción generada automáticamente">
              <a:extLst>
                <a:ext uri="{FF2B5EF4-FFF2-40B4-BE49-F238E27FC236}">
                  <a16:creationId xmlns:a16="http://schemas.microsoft.com/office/drawing/2014/main" id="{718E55BE-2678-23F0-3EF4-4CCD5691CB5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3388" y="2266777"/>
              <a:ext cx="495925" cy="399135"/>
            </a:xfrm>
            <a:prstGeom prst="rect">
              <a:avLst/>
            </a:prstGeom>
          </p:spPr>
        </p:pic>
        <p:pic>
          <p:nvPicPr>
            <p:cNvPr id="36" name="Imagen 35" descr="Icono&#10;&#10;Descripción generada automáticamente">
              <a:extLst>
                <a:ext uri="{FF2B5EF4-FFF2-40B4-BE49-F238E27FC236}">
                  <a16:creationId xmlns:a16="http://schemas.microsoft.com/office/drawing/2014/main" id="{E156892D-8D07-2AB9-D869-33B08111177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0107" y="2266777"/>
              <a:ext cx="495925" cy="399135"/>
            </a:xfrm>
            <a:prstGeom prst="rect">
              <a:avLst/>
            </a:prstGeom>
          </p:spPr>
        </p:pic>
        <p:pic>
          <p:nvPicPr>
            <p:cNvPr id="37" name="Imagen 36" descr="Icono&#10;&#10;Descripción generada automáticamente">
              <a:extLst>
                <a:ext uri="{FF2B5EF4-FFF2-40B4-BE49-F238E27FC236}">
                  <a16:creationId xmlns:a16="http://schemas.microsoft.com/office/drawing/2014/main" id="{7DBC3E22-D6D8-F2E0-8134-99BDB4E82FC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0361" y="2834103"/>
              <a:ext cx="495925" cy="399135"/>
            </a:xfrm>
            <a:prstGeom prst="rect">
              <a:avLst/>
            </a:prstGeom>
          </p:spPr>
        </p:pic>
        <p:cxnSp>
          <p:nvCxnSpPr>
            <p:cNvPr id="38" name="Conector: angular 37">
              <a:extLst>
                <a:ext uri="{FF2B5EF4-FFF2-40B4-BE49-F238E27FC236}">
                  <a16:creationId xmlns:a16="http://schemas.microsoft.com/office/drawing/2014/main" id="{E48CA744-B1CD-9B10-54BA-32B87FB813E4}"/>
                </a:ext>
              </a:extLst>
            </p:cNvPr>
            <p:cNvCxnSpPr>
              <a:cxnSpLocks/>
            </p:cNvCxnSpPr>
            <p:nvPr/>
          </p:nvCxnSpPr>
          <p:spPr>
            <a:xfrm>
              <a:off x="6775117" y="2844699"/>
              <a:ext cx="686386" cy="123192"/>
            </a:xfrm>
            <a:prstGeom prst="bentConnector3">
              <a:avLst>
                <a:gd name="adj1" fmla="val 50000"/>
              </a:avLst>
            </a:prstGeom>
            <a:ln w="19050">
              <a:prstDash val="solid"/>
              <a:headEnd type="non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9" name="Grupo 38">
              <a:extLst>
                <a:ext uri="{FF2B5EF4-FFF2-40B4-BE49-F238E27FC236}">
                  <a16:creationId xmlns:a16="http://schemas.microsoft.com/office/drawing/2014/main" id="{F2A5C727-5E00-037F-860E-75B6C79826F8}"/>
                </a:ext>
              </a:extLst>
            </p:cNvPr>
            <p:cNvGrpSpPr/>
            <p:nvPr/>
          </p:nvGrpSpPr>
          <p:grpSpPr>
            <a:xfrm>
              <a:off x="2492737" y="1976538"/>
              <a:ext cx="1087985" cy="253916"/>
              <a:chOff x="2357243" y="1750954"/>
              <a:chExt cx="1087985" cy="253916"/>
            </a:xfrm>
          </p:grpSpPr>
          <p:pic>
            <p:nvPicPr>
              <p:cNvPr id="49" name="Imagen 48" descr="Texto&#10;&#10;Descripción generada automáticamente con confianza media">
                <a:extLst>
                  <a:ext uri="{FF2B5EF4-FFF2-40B4-BE49-F238E27FC236}">
                    <a16:creationId xmlns:a16="http://schemas.microsoft.com/office/drawing/2014/main" id="{70E7F045-7989-BF07-3E5D-AF45B9073B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57243" y="1770331"/>
                <a:ext cx="779946" cy="221618"/>
              </a:xfrm>
              <a:prstGeom prst="rect">
                <a:avLst/>
              </a:prstGeom>
            </p:spPr>
          </p:pic>
          <p:pic>
            <p:nvPicPr>
              <p:cNvPr id="50" name="Imagen 49" descr="Logotipo, Icono&#10;&#10;Descripción generada automáticamente">
                <a:extLst>
                  <a:ext uri="{FF2B5EF4-FFF2-40B4-BE49-F238E27FC236}">
                    <a16:creationId xmlns:a16="http://schemas.microsoft.com/office/drawing/2014/main" id="{BACC38A2-3C85-DC73-5A7F-9BAC0D2769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76748" y="1750954"/>
                <a:ext cx="268480" cy="253916"/>
              </a:xfrm>
              <a:prstGeom prst="rect">
                <a:avLst/>
              </a:prstGeom>
            </p:spPr>
          </p:pic>
        </p:grpSp>
        <p:grpSp>
          <p:nvGrpSpPr>
            <p:cNvPr id="40" name="Grupo 39">
              <a:extLst>
                <a:ext uri="{FF2B5EF4-FFF2-40B4-BE49-F238E27FC236}">
                  <a16:creationId xmlns:a16="http://schemas.microsoft.com/office/drawing/2014/main" id="{AB0046CE-BB50-B09A-895A-CC6C71C5C367}"/>
                </a:ext>
              </a:extLst>
            </p:cNvPr>
            <p:cNvGrpSpPr/>
            <p:nvPr/>
          </p:nvGrpSpPr>
          <p:grpSpPr>
            <a:xfrm>
              <a:off x="5063734" y="1992724"/>
              <a:ext cx="750130" cy="175067"/>
              <a:chOff x="2357243" y="1750954"/>
              <a:chExt cx="1087985" cy="253916"/>
            </a:xfrm>
          </p:grpSpPr>
          <p:pic>
            <p:nvPicPr>
              <p:cNvPr id="46" name="Imagen 45" descr="Texto&#10;&#10;Descripción generada automáticamente con confianza media">
                <a:extLst>
                  <a:ext uri="{FF2B5EF4-FFF2-40B4-BE49-F238E27FC236}">
                    <a16:creationId xmlns:a16="http://schemas.microsoft.com/office/drawing/2014/main" id="{BD0CAFCC-7193-49C2-4C2A-8924589D01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57243" y="1770331"/>
                <a:ext cx="779946" cy="221618"/>
              </a:xfrm>
              <a:prstGeom prst="rect">
                <a:avLst/>
              </a:prstGeom>
            </p:spPr>
          </p:pic>
          <p:pic>
            <p:nvPicPr>
              <p:cNvPr id="47" name="Imagen 46" descr="Logotipo, Icono&#10;&#10;Descripción generada automáticamente">
                <a:extLst>
                  <a:ext uri="{FF2B5EF4-FFF2-40B4-BE49-F238E27FC236}">
                    <a16:creationId xmlns:a16="http://schemas.microsoft.com/office/drawing/2014/main" id="{DBD84425-C297-B3CF-4E3D-57E0C9B23A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76748" y="1750954"/>
                <a:ext cx="268480" cy="253916"/>
              </a:xfrm>
              <a:prstGeom prst="rect">
                <a:avLst/>
              </a:prstGeom>
            </p:spPr>
          </p:pic>
        </p:grpSp>
        <p:grpSp>
          <p:nvGrpSpPr>
            <p:cNvPr id="41" name="Grupo 40">
              <a:extLst>
                <a:ext uri="{FF2B5EF4-FFF2-40B4-BE49-F238E27FC236}">
                  <a16:creationId xmlns:a16="http://schemas.microsoft.com/office/drawing/2014/main" id="{CA866964-D335-78A8-B203-E212BBA1F319}"/>
                </a:ext>
              </a:extLst>
            </p:cNvPr>
            <p:cNvGrpSpPr/>
            <p:nvPr/>
          </p:nvGrpSpPr>
          <p:grpSpPr>
            <a:xfrm>
              <a:off x="6003142" y="1992724"/>
              <a:ext cx="750130" cy="175067"/>
              <a:chOff x="2357243" y="1750954"/>
              <a:chExt cx="1087985" cy="253916"/>
            </a:xfrm>
          </p:grpSpPr>
          <p:pic>
            <p:nvPicPr>
              <p:cNvPr id="44" name="Imagen 43" descr="Texto&#10;&#10;Descripción generada automáticamente con confianza media">
                <a:extLst>
                  <a:ext uri="{FF2B5EF4-FFF2-40B4-BE49-F238E27FC236}">
                    <a16:creationId xmlns:a16="http://schemas.microsoft.com/office/drawing/2014/main" id="{8E49096B-1165-B24D-20C3-1EE84BD2945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57243" y="1770331"/>
                <a:ext cx="779946" cy="221618"/>
              </a:xfrm>
              <a:prstGeom prst="rect">
                <a:avLst/>
              </a:prstGeom>
            </p:spPr>
          </p:pic>
          <p:pic>
            <p:nvPicPr>
              <p:cNvPr id="45" name="Imagen 44" descr="Logotipo, Icono&#10;&#10;Descripción generada automáticamente">
                <a:extLst>
                  <a:ext uri="{FF2B5EF4-FFF2-40B4-BE49-F238E27FC236}">
                    <a16:creationId xmlns:a16="http://schemas.microsoft.com/office/drawing/2014/main" id="{F9733930-70ED-D961-C3FE-57334A7160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76748" y="1750954"/>
                <a:ext cx="268480" cy="253916"/>
              </a:xfrm>
              <a:prstGeom prst="rect">
                <a:avLst/>
              </a:prstGeom>
            </p:spPr>
          </p:pic>
        </p:grpSp>
        <p:pic>
          <p:nvPicPr>
            <p:cNvPr id="42" name="Imagen 41" descr="Icono&#10;&#10;Descripción generada automáticamente">
              <a:extLst>
                <a:ext uri="{FF2B5EF4-FFF2-40B4-BE49-F238E27FC236}">
                  <a16:creationId xmlns:a16="http://schemas.microsoft.com/office/drawing/2014/main" id="{7FB4BAD3-A5AA-9F3F-6BB2-E60EBD8D72A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957" y="3183253"/>
              <a:ext cx="624331" cy="624331"/>
            </a:xfrm>
            <a:prstGeom prst="rect">
              <a:avLst/>
            </a:prstGeom>
          </p:spPr>
        </p:pic>
        <p:grpSp>
          <p:nvGrpSpPr>
            <p:cNvPr id="4" name="Grupo 3">
              <a:extLst>
                <a:ext uri="{FF2B5EF4-FFF2-40B4-BE49-F238E27FC236}">
                  <a16:creationId xmlns:a16="http://schemas.microsoft.com/office/drawing/2014/main" id="{B92E9EC9-F592-93F3-08A5-FF5384D81783}"/>
                </a:ext>
              </a:extLst>
            </p:cNvPr>
            <p:cNvGrpSpPr/>
            <p:nvPr/>
          </p:nvGrpSpPr>
          <p:grpSpPr>
            <a:xfrm>
              <a:off x="6942372" y="2195332"/>
              <a:ext cx="353712" cy="353712"/>
              <a:chOff x="7897325" y="2418088"/>
              <a:chExt cx="526231" cy="526231"/>
            </a:xfrm>
          </p:grpSpPr>
          <p:sp>
            <p:nvSpPr>
              <p:cNvPr id="5" name="Elipse 4">
                <a:extLst>
                  <a:ext uri="{FF2B5EF4-FFF2-40B4-BE49-F238E27FC236}">
                    <a16:creationId xmlns:a16="http://schemas.microsoft.com/office/drawing/2014/main" id="{E7697E55-42CA-EA5F-7F8D-F3000322FC82}"/>
                  </a:ext>
                </a:extLst>
              </p:cNvPr>
              <p:cNvSpPr/>
              <p:nvPr/>
            </p:nvSpPr>
            <p:spPr>
              <a:xfrm>
                <a:off x="7897325" y="2418088"/>
                <a:ext cx="526231" cy="526231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00B5CC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pic>
            <p:nvPicPr>
              <p:cNvPr id="6" name="Imagen 5" descr="Forma, Icono&#10;&#10;Descripción generada automáticamente">
                <a:extLst>
                  <a:ext uri="{FF2B5EF4-FFF2-40B4-BE49-F238E27FC236}">
                    <a16:creationId xmlns:a16="http://schemas.microsoft.com/office/drawing/2014/main" id="{7FFD0B93-3873-27B2-339A-0B925A945FD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65992" y="2527503"/>
                <a:ext cx="388896" cy="266801"/>
              </a:xfrm>
              <a:prstGeom prst="rect">
                <a:avLst/>
              </a:prstGeom>
            </p:spPr>
          </p:pic>
        </p:grpSp>
        <p:grpSp>
          <p:nvGrpSpPr>
            <p:cNvPr id="71" name="Grupo 70">
              <a:extLst>
                <a:ext uri="{FF2B5EF4-FFF2-40B4-BE49-F238E27FC236}">
                  <a16:creationId xmlns:a16="http://schemas.microsoft.com/office/drawing/2014/main" id="{5549A953-0673-0133-0D12-1A4ACCFD08AE}"/>
                </a:ext>
              </a:extLst>
            </p:cNvPr>
            <p:cNvGrpSpPr/>
            <p:nvPr/>
          </p:nvGrpSpPr>
          <p:grpSpPr>
            <a:xfrm>
              <a:off x="3705760" y="2220781"/>
              <a:ext cx="1449431" cy="353712"/>
              <a:chOff x="3705760" y="2220781"/>
              <a:chExt cx="1449431" cy="353712"/>
            </a:xfrm>
          </p:grpSpPr>
          <p:cxnSp>
            <p:nvCxnSpPr>
              <p:cNvPr id="97" name="Conector recto de flecha 96">
                <a:extLst>
                  <a:ext uri="{FF2B5EF4-FFF2-40B4-BE49-F238E27FC236}">
                    <a16:creationId xmlns:a16="http://schemas.microsoft.com/office/drawing/2014/main" id="{0BE959B3-86EE-01B3-B5CE-879634934FEE}"/>
                  </a:ext>
                </a:extLst>
              </p:cNvPr>
              <p:cNvCxnSpPr>
                <a:cxnSpLocks/>
                <a:stCxn id="58" idx="2"/>
              </p:cNvCxnSpPr>
              <p:nvPr/>
            </p:nvCxnSpPr>
            <p:spPr>
              <a:xfrm flipH="1">
                <a:off x="3705760" y="2397637"/>
                <a:ext cx="1095719" cy="8872"/>
              </a:xfrm>
              <a:prstGeom prst="straightConnector1">
                <a:avLst/>
              </a:prstGeom>
              <a:ln w="1905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57" name="Grupo 56">
                <a:extLst>
                  <a:ext uri="{FF2B5EF4-FFF2-40B4-BE49-F238E27FC236}">
                    <a16:creationId xmlns:a16="http://schemas.microsoft.com/office/drawing/2014/main" id="{88D72CB0-B8F4-7354-4611-0DD8AAE48BC8}"/>
                  </a:ext>
                </a:extLst>
              </p:cNvPr>
              <p:cNvGrpSpPr/>
              <p:nvPr/>
            </p:nvGrpSpPr>
            <p:grpSpPr>
              <a:xfrm>
                <a:off x="4801479" y="2220781"/>
                <a:ext cx="353712" cy="353712"/>
                <a:chOff x="7897325" y="2418088"/>
                <a:chExt cx="526231" cy="526231"/>
              </a:xfrm>
            </p:grpSpPr>
            <p:sp>
              <p:nvSpPr>
                <p:cNvPr id="58" name="Elipse 57">
                  <a:extLst>
                    <a:ext uri="{FF2B5EF4-FFF2-40B4-BE49-F238E27FC236}">
                      <a16:creationId xmlns:a16="http://schemas.microsoft.com/office/drawing/2014/main" id="{FFC7ED38-F740-830B-7339-C87E2CCEC4B1}"/>
                    </a:ext>
                  </a:extLst>
                </p:cNvPr>
                <p:cNvSpPr/>
                <p:nvPr/>
              </p:nvSpPr>
              <p:spPr>
                <a:xfrm>
                  <a:off x="7897325" y="2418088"/>
                  <a:ext cx="526231" cy="526231"/>
                </a:xfrm>
                <a:prstGeom prst="ellipse">
                  <a:avLst/>
                </a:prstGeom>
                <a:solidFill>
                  <a:schemeClr val="bg1"/>
                </a:solidFill>
                <a:ln w="28575">
                  <a:solidFill>
                    <a:srgbClr val="00B5CC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CO"/>
                </a:p>
              </p:txBody>
            </p:sp>
            <p:pic>
              <p:nvPicPr>
                <p:cNvPr id="59" name="Imagen 58" descr="Forma, Icono&#10;&#10;Descripción generada automáticamente">
                  <a:extLst>
                    <a:ext uri="{FF2B5EF4-FFF2-40B4-BE49-F238E27FC236}">
                      <a16:creationId xmlns:a16="http://schemas.microsoft.com/office/drawing/2014/main" id="{2566430F-3245-F895-DD81-0CF81911814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965992" y="2527503"/>
                  <a:ext cx="388896" cy="266801"/>
                </a:xfrm>
                <a:prstGeom prst="rect">
                  <a:avLst/>
                </a:prstGeom>
              </p:spPr>
            </p:pic>
          </p:grpSp>
          <p:grpSp>
            <p:nvGrpSpPr>
              <p:cNvPr id="60" name="Grupo 59">
                <a:extLst>
                  <a:ext uri="{FF2B5EF4-FFF2-40B4-BE49-F238E27FC236}">
                    <a16:creationId xmlns:a16="http://schemas.microsoft.com/office/drawing/2014/main" id="{296AEC48-E36F-126D-65F9-00832DCE76BF}"/>
                  </a:ext>
                </a:extLst>
              </p:cNvPr>
              <p:cNvGrpSpPr/>
              <p:nvPr/>
            </p:nvGrpSpPr>
            <p:grpSpPr>
              <a:xfrm>
                <a:off x="4188626" y="2220781"/>
                <a:ext cx="353712" cy="353712"/>
                <a:chOff x="7897325" y="2418088"/>
                <a:chExt cx="526231" cy="526231"/>
              </a:xfrm>
            </p:grpSpPr>
            <p:sp>
              <p:nvSpPr>
                <p:cNvPr id="61" name="Elipse 60">
                  <a:extLst>
                    <a:ext uri="{FF2B5EF4-FFF2-40B4-BE49-F238E27FC236}">
                      <a16:creationId xmlns:a16="http://schemas.microsoft.com/office/drawing/2014/main" id="{4FCDC197-75B7-96CF-B57A-247A9397AD4D}"/>
                    </a:ext>
                  </a:extLst>
                </p:cNvPr>
                <p:cNvSpPr/>
                <p:nvPr/>
              </p:nvSpPr>
              <p:spPr>
                <a:xfrm>
                  <a:off x="7897325" y="2418088"/>
                  <a:ext cx="526231" cy="526231"/>
                </a:xfrm>
                <a:prstGeom prst="ellipse">
                  <a:avLst/>
                </a:prstGeom>
                <a:solidFill>
                  <a:schemeClr val="bg1"/>
                </a:solidFill>
                <a:ln w="28575">
                  <a:solidFill>
                    <a:srgbClr val="00B5CC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CO"/>
                </a:p>
              </p:txBody>
            </p:sp>
            <p:pic>
              <p:nvPicPr>
                <p:cNvPr id="62" name="Imagen 61" descr="Forma, Icono&#10;&#10;Descripción generada automáticamente">
                  <a:extLst>
                    <a:ext uri="{FF2B5EF4-FFF2-40B4-BE49-F238E27FC236}">
                      <a16:creationId xmlns:a16="http://schemas.microsoft.com/office/drawing/2014/main" id="{A61E518B-128A-B353-5223-94D2E33FD47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965992" y="2527503"/>
                  <a:ext cx="388896" cy="266801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69" name="Grupo 68">
              <a:extLst>
                <a:ext uri="{FF2B5EF4-FFF2-40B4-BE49-F238E27FC236}">
                  <a16:creationId xmlns:a16="http://schemas.microsoft.com/office/drawing/2014/main" id="{40436604-E94B-B847-D174-AAEE81DE9118}"/>
                </a:ext>
              </a:extLst>
            </p:cNvPr>
            <p:cNvGrpSpPr/>
            <p:nvPr/>
          </p:nvGrpSpPr>
          <p:grpSpPr>
            <a:xfrm>
              <a:off x="1507085" y="2220781"/>
              <a:ext cx="925609" cy="353712"/>
              <a:chOff x="1507085" y="2220781"/>
              <a:chExt cx="925609" cy="353712"/>
            </a:xfrm>
          </p:grpSpPr>
          <p:cxnSp>
            <p:nvCxnSpPr>
              <p:cNvPr id="101" name="Conector recto de flecha 100">
                <a:extLst>
                  <a:ext uri="{FF2B5EF4-FFF2-40B4-BE49-F238E27FC236}">
                    <a16:creationId xmlns:a16="http://schemas.microsoft.com/office/drawing/2014/main" id="{B6C6E9F6-AD4D-3DD7-9E86-C08547F61A7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507085" y="2396770"/>
                <a:ext cx="925609" cy="0"/>
              </a:xfrm>
              <a:prstGeom prst="straightConnector1">
                <a:avLst/>
              </a:prstGeom>
              <a:ln w="1905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63" name="Grupo 62">
                <a:extLst>
                  <a:ext uri="{FF2B5EF4-FFF2-40B4-BE49-F238E27FC236}">
                    <a16:creationId xmlns:a16="http://schemas.microsoft.com/office/drawing/2014/main" id="{FC12202A-4313-0749-B411-4036EF7F213F}"/>
                  </a:ext>
                </a:extLst>
              </p:cNvPr>
              <p:cNvGrpSpPr/>
              <p:nvPr/>
            </p:nvGrpSpPr>
            <p:grpSpPr>
              <a:xfrm>
                <a:off x="1910288" y="2220781"/>
                <a:ext cx="353712" cy="353712"/>
                <a:chOff x="7897325" y="2418088"/>
                <a:chExt cx="526231" cy="526231"/>
              </a:xfrm>
            </p:grpSpPr>
            <p:sp>
              <p:nvSpPr>
                <p:cNvPr id="64" name="Elipse 63">
                  <a:extLst>
                    <a:ext uri="{FF2B5EF4-FFF2-40B4-BE49-F238E27FC236}">
                      <a16:creationId xmlns:a16="http://schemas.microsoft.com/office/drawing/2014/main" id="{AEA7C945-B082-B5B0-544C-A0BFDB54D052}"/>
                    </a:ext>
                  </a:extLst>
                </p:cNvPr>
                <p:cNvSpPr/>
                <p:nvPr/>
              </p:nvSpPr>
              <p:spPr>
                <a:xfrm>
                  <a:off x="7897325" y="2418088"/>
                  <a:ext cx="526231" cy="526231"/>
                </a:xfrm>
                <a:prstGeom prst="ellipse">
                  <a:avLst/>
                </a:prstGeom>
                <a:solidFill>
                  <a:schemeClr val="bg1"/>
                </a:solidFill>
                <a:ln w="28575">
                  <a:solidFill>
                    <a:srgbClr val="00B5CC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CO"/>
                </a:p>
              </p:txBody>
            </p:sp>
            <p:pic>
              <p:nvPicPr>
                <p:cNvPr id="65" name="Imagen 64" descr="Forma, Icono&#10;&#10;Descripción generada automáticamente">
                  <a:extLst>
                    <a:ext uri="{FF2B5EF4-FFF2-40B4-BE49-F238E27FC236}">
                      <a16:creationId xmlns:a16="http://schemas.microsoft.com/office/drawing/2014/main" id="{1983268C-DC75-F31C-0B9F-CFE7DB17648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965992" y="2527503"/>
                  <a:ext cx="388896" cy="266801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70" name="Grupo 69">
              <a:extLst>
                <a:ext uri="{FF2B5EF4-FFF2-40B4-BE49-F238E27FC236}">
                  <a16:creationId xmlns:a16="http://schemas.microsoft.com/office/drawing/2014/main" id="{90303D96-057F-2E10-6756-C29C9FEF6B2C}"/>
                </a:ext>
              </a:extLst>
            </p:cNvPr>
            <p:cNvGrpSpPr/>
            <p:nvPr/>
          </p:nvGrpSpPr>
          <p:grpSpPr>
            <a:xfrm>
              <a:off x="1586665" y="3280406"/>
              <a:ext cx="846029" cy="353712"/>
              <a:chOff x="1586665" y="3280406"/>
              <a:chExt cx="846029" cy="353712"/>
            </a:xfrm>
          </p:grpSpPr>
          <p:cxnSp>
            <p:nvCxnSpPr>
              <p:cNvPr id="94" name="Conector recto de flecha 93">
                <a:extLst>
                  <a:ext uri="{FF2B5EF4-FFF2-40B4-BE49-F238E27FC236}">
                    <a16:creationId xmlns:a16="http://schemas.microsoft.com/office/drawing/2014/main" id="{5DC61514-B17B-9A19-6C77-443AD3FE648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86665" y="3480178"/>
                <a:ext cx="846029" cy="0"/>
              </a:xfrm>
              <a:prstGeom prst="straightConnector1">
                <a:avLst/>
              </a:prstGeom>
              <a:ln w="1905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66" name="Grupo 65">
                <a:extLst>
                  <a:ext uri="{FF2B5EF4-FFF2-40B4-BE49-F238E27FC236}">
                    <a16:creationId xmlns:a16="http://schemas.microsoft.com/office/drawing/2014/main" id="{38D36768-BCBC-0C32-CE61-083E99161525}"/>
                  </a:ext>
                </a:extLst>
              </p:cNvPr>
              <p:cNvGrpSpPr/>
              <p:nvPr/>
            </p:nvGrpSpPr>
            <p:grpSpPr>
              <a:xfrm>
                <a:off x="1910288" y="3280406"/>
                <a:ext cx="353712" cy="353712"/>
                <a:chOff x="7897325" y="2418088"/>
                <a:chExt cx="526231" cy="526231"/>
              </a:xfrm>
            </p:grpSpPr>
            <p:sp>
              <p:nvSpPr>
                <p:cNvPr id="67" name="Elipse 66">
                  <a:extLst>
                    <a:ext uri="{FF2B5EF4-FFF2-40B4-BE49-F238E27FC236}">
                      <a16:creationId xmlns:a16="http://schemas.microsoft.com/office/drawing/2014/main" id="{880B1956-22A7-658D-0E00-5431071A7C9E}"/>
                    </a:ext>
                  </a:extLst>
                </p:cNvPr>
                <p:cNvSpPr/>
                <p:nvPr/>
              </p:nvSpPr>
              <p:spPr>
                <a:xfrm>
                  <a:off x="7897325" y="2418088"/>
                  <a:ext cx="526231" cy="526231"/>
                </a:xfrm>
                <a:prstGeom prst="ellipse">
                  <a:avLst/>
                </a:prstGeom>
                <a:solidFill>
                  <a:schemeClr val="bg1"/>
                </a:solidFill>
                <a:ln w="28575">
                  <a:solidFill>
                    <a:srgbClr val="00B5CC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CO"/>
                </a:p>
              </p:txBody>
            </p:sp>
            <p:pic>
              <p:nvPicPr>
                <p:cNvPr id="68" name="Imagen 67" descr="Forma, Icono&#10;&#10;Descripción generada automáticamente">
                  <a:extLst>
                    <a:ext uri="{FF2B5EF4-FFF2-40B4-BE49-F238E27FC236}">
                      <a16:creationId xmlns:a16="http://schemas.microsoft.com/office/drawing/2014/main" id="{42A87432-8ED3-DF21-91B3-2EC02531C76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965992" y="2527503"/>
                  <a:ext cx="388896" cy="266801"/>
                </a:xfrm>
                <a:prstGeom prst="rect">
                  <a:avLst/>
                </a:prstGeom>
              </p:spPr>
            </p:pic>
          </p:grpSp>
        </p:grpSp>
      </p:grpSp>
    </p:spTree>
    <p:extLst>
      <p:ext uri="{BB962C8B-B14F-4D97-AF65-F5344CB8AC3E}">
        <p14:creationId xmlns:p14="http://schemas.microsoft.com/office/powerpoint/2010/main" val="7027839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o 6">
            <a:extLst>
              <a:ext uri="{FF2B5EF4-FFF2-40B4-BE49-F238E27FC236}">
                <a16:creationId xmlns:a16="http://schemas.microsoft.com/office/drawing/2014/main" id="{AD78152E-DA04-E28F-20D6-E417AC560C6E}"/>
              </a:ext>
            </a:extLst>
          </p:cNvPr>
          <p:cNvGrpSpPr/>
          <p:nvPr/>
        </p:nvGrpSpPr>
        <p:grpSpPr>
          <a:xfrm>
            <a:off x="2651144" y="1019609"/>
            <a:ext cx="6510680" cy="5226012"/>
            <a:chOff x="209838" y="968394"/>
            <a:chExt cx="6510680" cy="5226012"/>
          </a:xfrm>
        </p:grpSpPr>
        <p:sp>
          <p:nvSpPr>
            <p:cNvPr id="8" name="Rectángulo redondeado 6">
              <a:extLst>
                <a:ext uri="{FF2B5EF4-FFF2-40B4-BE49-F238E27FC236}">
                  <a16:creationId xmlns:a16="http://schemas.microsoft.com/office/drawing/2014/main" id="{419E97A4-4D19-CD3C-83D6-BE517011BD13}"/>
                </a:ext>
              </a:extLst>
            </p:cNvPr>
            <p:cNvSpPr/>
            <p:nvPr/>
          </p:nvSpPr>
          <p:spPr>
            <a:xfrm>
              <a:off x="2792313" y="1452139"/>
              <a:ext cx="3928205" cy="4742267"/>
            </a:xfrm>
            <a:prstGeom prst="roundRect">
              <a:avLst>
                <a:gd name="adj" fmla="val 8657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6"/>
            </a:fontRef>
          </p:style>
          <p:txBody>
            <a:bodyPr rtlCol="0" anchor="ctr"/>
            <a:lstStyle/>
            <a:p>
              <a:pPr algn="ctr"/>
              <a:endParaRPr lang="es-CL" sz="1350">
                <a:solidFill>
                  <a:schemeClr val="accent5"/>
                </a:solidFill>
                <a:latin typeface="Instrument Sans" panose="020B0604020202020204" charset="0"/>
              </a:endParaRPr>
            </a:p>
          </p:txBody>
        </p:sp>
        <p:sp>
          <p:nvSpPr>
            <p:cNvPr id="24" name="CuadroTexto 23">
              <a:extLst>
                <a:ext uri="{FF2B5EF4-FFF2-40B4-BE49-F238E27FC236}">
                  <a16:creationId xmlns:a16="http://schemas.microsoft.com/office/drawing/2014/main" id="{46E630F8-D503-C940-ACBE-5DB2595A859E}"/>
                </a:ext>
              </a:extLst>
            </p:cNvPr>
            <p:cNvSpPr txBox="1"/>
            <p:nvPr/>
          </p:nvSpPr>
          <p:spPr>
            <a:xfrm>
              <a:off x="3834690" y="3578244"/>
              <a:ext cx="182066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L" sz="1100">
                  <a:solidFill>
                    <a:schemeClr val="accent5"/>
                  </a:solidFill>
                  <a:latin typeface="Instrument Sans" panose="020B0604020202020204" charset="0"/>
                  <a:ea typeface="Lato Light" panose="020F0502020204030203" pitchFamily="34" charset="0"/>
                  <a:cs typeface="Lato Light" panose="020F0502020204030203" pitchFamily="34" charset="0"/>
                </a:rPr>
                <a:t>ESTELA SEM Client</a:t>
              </a:r>
            </a:p>
          </p:txBody>
        </p:sp>
        <p:sp>
          <p:nvSpPr>
            <p:cNvPr id="26" name="CuadroTexto 25">
              <a:extLst>
                <a:ext uri="{FF2B5EF4-FFF2-40B4-BE49-F238E27FC236}">
                  <a16:creationId xmlns:a16="http://schemas.microsoft.com/office/drawing/2014/main" id="{6EE1BEF8-FF3C-230F-608D-A2FB1269BAC3}"/>
                </a:ext>
              </a:extLst>
            </p:cNvPr>
            <p:cNvSpPr txBox="1"/>
            <p:nvPr/>
          </p:nvSpPr>
          <p:spPr>
            <a:xfrm>
              <a:off x="4696158" y="5353002"/>
              <a:ext cx="135832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L" sz="1100">
                  <a:solidFill>
                    <a:schemeClr val="accent5"/>
                  </a:solidFill>
                  <a:latin typeface="Instrument Sans" panose="020B0604020202020204" charset="0"/>
                  <a:ea typeface="Lato Light" panose="020F0502020204030203" pitchFamily="34" charset="0"/>
                  <a:cs typeface="Lato Light" panose="020F0502020204030203" pitchFamily="34" charset="0"/>
                </a:rPr>
                <a:t>SEM Debug</a:t>
              </a:r>
            </a:p>
          </p:txBody>
        </p:sp>
        <p:sp>
          <p:nvSpPr>
            <p:cNvPr id="27" name="CuadroTexto 26">
              <a:extLst>
                <a:ext uri="{FF2B5EF4-FFF2-40B4-BE49-F238E27FC236}">
                  <a16:creationId xmlns:a16="http://schemas.microsoft.com/office/drawing/2014/main" id="{57CA467A-BFFE-B553-EE77-D129ECA5AE79}"/>
                </a:ext>
              </a:extLst>
            </p:cNvPr>
            <p:cNvSpPr txBox="1"/>
            <p:nvPr/>
          </p:nvSpPr>
          <p:spPr>
            <a:xfrm>
              <a:off x="3544842" y="968394"/>
              <a:ext cx="240036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L" b="1">
                  <a:solidFill>
                    <a:schemeClr val="accent5"/>
                  </a:solidFill>
                  <a:latin typeface="Instrument Sans" panose="020B0604020202020204" charset="0"/>
                  <a:ea typeface="Lato Light" panose="020F0502020204030203" pitchFamily="34" charset="0"/>
                  <a:cs typeface="Lato Light" panose="020F0502020204030203" pitchFamily="34" charset="0"/>
                </a:rPr>
                <a:t>Equipos móviles</a:t>
              </a:r>
            </a:p>
          </p:txBody>
        </p:sp>
        <p:sp>
          <p:nvSpPr>
            <p:cNvPr id="28" name="CuadroTexto 27">
              <a:extLst>
                <a:ext uri="{FF2B5EF4-FFF2-40B4-BE49-F238E27FC236}">
                  <a16:creationId xmlns:a16="http://schemas.microsoft.com/office/drawing/2014/main" id="{2F32A1EF-2B6F-B4EF-F628-6BFDE48C9468}"/>
                </a:ext>
              </a:extLst>
            </p:cNvPr>
            <p:cNvSpPr txBox="1"/>
            <p:nvPr/>
          </p:nvSpPr>
          <p:spPr>
            <a:xfrm>
              <a:off x="209838" y="3075103"/>
              <a:ext cx="1627166" cy="277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L" sz="1200">
                  <a:solidFill>
                    <a:schemeClr val="accent5"/>
                  </a:solidFill>
                  <a:latin typeface="Instrument Sans" panose="020B0604020202020204" charset="0"/>
                  <a:ea typeface="Lato Light" panose="020F0502020204030203" pitchFamily="34" charset="0"/>
                  <a:cs typeface="Lato Light" panose="020F0502020204030203" pitchFamily="34" charset="0"/>
                </a:rPr>
                <a:t>Impresión </a:t>
              </a:r>
            </a:p>
          </p:txBody>
        </p:sp>
        <p:sp>
          <p:nvSpPr>
            <p:cNvPr id="52" name="CuadroTexto 51">
              <a:extLst>
                <a:ext uri="{FF2B5EF4-FFF2-40B4-BE49-F238E27FC236}">
                  <a16:creationId xmlns:a16="http://schemas.microsoft.com/office/drawing/2014/main" id="{5157FA2B-58B7-4578-7579-47CF5EDB0108}"/>
                </a:ext>
              </a:extLst>
            </p:cNvPr>
            <p:cNvSpPr txBox="1"/>
            <p:nvPr/>
          </p:nvSpPr>
          <p:spPr>
            <a:xfrm>
              <a:off x="2637082" y="5050047"/>
              <a:ext cx="337065" cy="302955"/>
            </a:xfrm>
            <a:prstGeom prst="flowChartConnector">
              <a:avLst/>
            </a:prstGeom>
            <a:solidFill>
              <a:schemeClr val="accent4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s-CL" sz="1400" b="1">
                  <a:latin typeface="Instrument Sans" panose="020B0604020202020204" charset="0"/>
                  <a:ea typeface="Lato Light" panose="020F0502020204030203" pitchFamily="34" charset="0"/>
                  <a:cs typeface="Lato Light" panose="020F0502020204030203" pitchFamily="34" charset="0"/>
                </a:rPr>
                <a:t>4</a:t>
              </a:r>
            </a:p>
          </p:txBody>
        </p:sp>
        <p:sp>
          <p:nvSpPr>
            <p:cNvPr id="53" name="CuadroTexto 52">
              <a:extLst>
                <a:ext uri="{FF2B5EF4-FFF2-40B4-BE49-F238E27FC236}">
                  <a16:creationId xmlns:a16="http://schemas.microsoft.com/office/drawing/2014/main" id="{D28BC1F2-600D-7CE9-8FD0-169136A8D3F2}"/>
                </a:ext>
              </a:extLst>
            </p:cNvPr>
            <p:cNvSpPr txBox="1"/>
            <p:nvPr/>
          </p:nvSpPr>
          <p:spPr>
            <a:xfrm>
              <a:off x="3399865" y="5353002"/>
              <a:ext cx="134515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L" sz="1100">
                  <a:solidFill>
                    <a:schemeClr val="accent5"/>
                  </a:solidFill>
                  <a:latin typeface="Instrument Sans" panose="020B0604020202020204" charset="0"/>
                  <a:ea typeface="Lato Light" panose="020F0502020204030203" pitchFamily="34" charset="0"/>
                  <a:cs typeface="Lato Light" panose="020F0502020204030203" pitchFamily="34" charset="0"/>
                </a:rPr>
                <a:t>APP de ventas</a:t>
              </a:r>
            </a:p>
          </p:txBody>
        </p:sp>
        <p:pic>
          <p:nvPicPr>
            <p:cNvPr id="54" name="Imagen 53" descr="Icono&#10;&#10;Descripción generada automáticamente">
              <a:extLst>
                <a:ext uri="{FF2B5EF4-FFF2-40B4-BE49-F238E27FC236}">
                  <a16:creationId xmlns:a16="http://schemas.microsoft.com/office/drawing/2014/main" id="{1CDA7AF1-ED4F-E5AD-9B90-9C000D446AA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6136" y="2129353"/>
              <a:ext cx="957802" cy="950710"/>
            </a:xfrm>
            <a:prstGeom prst="rect">
              <a:avLst/>
            </a:prstGeom>
          </p:spPr>
        </p:pic>
        <p:pic>
          <p:nvPicPr>
            <p:cNvPr id="55" name="Picture 2" descr="Resultado de imagen para android">
              <a:extLst>
                <a:ext uri="{FF2B5EF4-FFF2-40B4-BE49-F238E27FC236}">
                  <a16:creationId xmlns:a16="http://schemas.microsoft.com/office/drawing/2014/main" id="{B8B85574-20D4-7238-A7E2-522679526A1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6295" y="1279302"/>
              <a:ext cx="624223" cy="725047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56" name="Conector recto de flecha 55">
              <a:extLst>
                <a:ext uri="{FF2B5EF4-FFF2-40B4-BE49-F238E27FC236}">
                  <a16:creationId xmlns:a16="http://schemas.microsoft.com/office/drawing/2014/main" id="{C62266BE-5024-5552-1CDF-B2A4FA1FE550}"/>
                </a:ext>
              </a:extLst>
            </p:cNvPr>
            <p:cNvCxnSpPr>
              <a:cxnSpLocks/>
            </p:cNvCxnSpPr>
            <p:nvPr/>
          </p:nvCxnSpPr>
          <p:spPr>
            <a:xfrm>
              <a:off x="4072445" y="3962067"/>
              <a:ext cx="0" cy="412660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2" name="Imagen 71" descr="Icono&#10;&#10;Descripción generada automáticamente">
              <a:extLst>
                <a:ext uri="{FF2B5EF4-FFF2-40B4-BE49-F238E27FC236}">
                  <a16:creationId xmlns:a16="http://schemas.microsoft.com/office/drawing/2014/main" id="{6157BA2B-89EE-19F6-49C0-EF0C5297280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66230" y="2516263"/>
              <a:ext cx="1301850" cy="1040009"/>
            </a:xfrm>
            <a:prstGeom prst="rect">
              <a:avLst/>
            </a:prstGeom>
          </p:spPr>
        </p:pic>
        <p:pic>
          <p:nvPicPr>
            <p:cNvPr id="73" name="Imagen 72" descr="Icono&#10;&#10;Descripción generada automáticamente">
              <a:extLst>
                <a:ext uri="{FF2B5EF4-FFF2-40B4-BE49-F238E27FC236}">
                  <a16:creationId xmlns:a16="http://schemas.microsoft.com/office/drawing/2014/main" id="{522101C4-5605-3DFB-698C-A0A42EA53D0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68082" y="2635549"/>
              <a:ext cx="696532" cy="890200"/>
            </a:xfrm>
            <a:prstGeom prst="rect">
              <a:avLst/>
            </a:prstGeom>
          </p:spPr>
        </p:pic>
        <p:pic>
          <p:nvPicPr>
            <p:cNvPr id="74" name="Imagen 73" descr="Icono&#10;&#10;Descripción generada automáticamente">
              <a:extLst>
                <a:ext uri="{FF2B5EF4-FFF2-40B4-BE49-F238E27FC236}">
                  <a16:creationId xmlns:a16="http://schemas.microsoft.com/office/drawing/2014/main" id="{66703114-32AA-4F80-717F-0246D74F2B8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91880" y="4527488"/>
              <a:ext cx="964653" cy="770632"/>
            </a:xfrm>
            <a:prstGeom prst="rect">
              <a:avLst/>
            </a:prstGeom>
          </p:spPr>
        </p:pic>
        <p:pic>
          <p:nvPicPr>
            <p:cNvPr id="75" name="Imagen 74" descr="Icono&#10;&#10;Descripción generada automáticamente">
              <a:extLst>
                <a:ext uri="{FF2B5EF4-FFF2-40B4-BE49-F238E27FC236}">
                  <a16:creationId xmlns:a16="http://schemas.microsoft.com/office/drawing/2014/main" id="{E7E2EBF1-BF1D-E482-C529-6BFFDB0D3DF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9614" y="4527488"/>
              <a:ext cx="964653" cy="770632"/>
            </a:xfrm>
            <a:prstGeom prst="rect">
              <a:avLst/>
            </a:prstGeom>
          </p:spPr>
        </p:pic>
        <p:cxnSp>
          <p:nvCxnSpPr>
            <p:cNvPr id="76" name="Conector recto de flecha 75">
              <a:extLst>
                <a:ext uri="{FF2B5EF4-FFF2-40B4-BE49-F238E27FC236}">
                  <a16:creationId xmlns:a16="http://schemas.microsoft.com/office/drawing/2014/main" id="{6C853FD8-6563-5551-F3D5-9EAB22D992BC}"/>
                </a:ext>
              </a:extLst>
            </p:cNvPr>
            <p:cNvCxnSpPr>
              <a:cxnSpLocks/>
            </p:cNvCxnSpPr>
            <p:nvPr/>
          </p:nvCxnSpPr>
          <p:spPr>
            <a:xfrm>
              <a:off x="5382054" y="3962067"/>
              <a:ext cx="0" cy="412660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7" name="Grupo 76">
              <a:extLst>
                <a:ext uri="{FF2B5EF4-FFF2-40B4-BE49-F238E27FC236}">
                  <a16:creationId xmlns:a16="http://schemas.microsoft.com/office/drawing/2014/main" id="{79668564-7216-8EA0-508A-8A3AF46D7E3A}"/>
                </a:ext>
              </a:extLst>
            </p:cNvPr>
            <p:cNvGrpSpPr/>
            <p:nvPr/>
          </p:nvGrpSpPr>
          <p:grpSpPr>
            <a:xfrm>
              <a:off x="3599458" y="1902038"/>
              <a:ext cx="2116304" cy="490250"/>
              <a:chOff x="2357243" y="1750954"/>
              <a:chExt cx="1087985" cy="253916"/>
            </a:xfrm>
          </p:grpSpPr>
          <p:pic>
            <p:nvPicPr>
              <p:cNvPr id="90" name="Imagen 89" descr="Texto&#10;&#10;Descripción generada automáticamente con confianza media">
                <a:extLst>
                  <a:ext uri="{FF2B5EF4-FFF2-40B4-BE49-F238E27FC236}">
                    <a16:creationId xmlns:a16="http://schemas.microsoft.com/office/drawing/2014/main" id="{82B0378B-0EB8-3CB3-D6DE-BE4F1E7DAA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57243" y="1770331"/>
                <a:ext cx="779946" cy="221618"/>
              </a:xfrm>
              <a:prstGeom prst="rect">
                <a:avLst/>
              </a:prstGeom>
            </p:spPr>
          </p:pic>
          <p:pic>
            <p:nvPicPr>
              <p:cNvPr id="91" name="Imagen 90" descr="Logotipo, Icono&#10;&#10;Descripción generada automáticamente">
                <a:extLst>
                  <a:ext uri="{FF2B5EF4-FFF2-40B4-BE49-F238E27FC236}">
                    <a16:creationId xmlns:a16="http://schemas.microsoft.com/office/drawing/2014/main" id="{85F4A04F-B437-3FE1-92F6-2E9B1857F0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76748" y="1750954"/>
                <a:ext cx="268480" cy="253916"/>
              </a:xfrm>
              <a:prstGeom prst="rect">
                <a:avLst/>
              </a:prstGeom>
            </p:spPr>
          </p:pic>
        </p:grpSp>
        <p:pic>
          <p:nvPicPr>
            <p:cNvPr id="79" name="Imagen 78" descr="Icono&#10;&#10;Descripción generada automáticamente">
              <a:extLst>
                <a:ext uri="{FF2B5EF4-FFF2-40B4-BE49-F238E27FC236}">
                  <a16:creationId xmlns:a16="http://schemas.microsoft.com/office/drawing/2014/main" id="{A77855F0-27C8-C9D9-57F5-D6E8CED2ED3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7606" y="4231909"/>
              <a:ext cx="1214423" cy="1205430"/>
            </a:xfrm>
            <a:prstGeom prst="rect">
              <a:avLst/>
            </a:prstGeom>
          </p:spPr>
        </p:pic>
        <p:grpSp>
          <p:nvGrpSpPr>
            <p:cNvPr id="80" name="Grupo 79">
              <a:extLst>
                <a:ext uri="{FF2B5EF4-FFF2-40B4-BE49-F238E27FC236}">
                  <a16:creationId xmlns:a16="http://schemas.microsoft.com/office/drawing/2014/main" id="{06CE74ED-654C-A961-2309-32562B2033A8}"/>
                </a:ext>
              </a:extLst>
            </p:cNvPr>
            <p:cNvGrpSpPr/>
            <p:nvPr/>
          </p:nvGrpSpPr>
          <p:grpSpPr>
            <a:xfrm>
              <a:off x="1718413" y="2530761"/>
              <a:ext cx="2065857" cy="586083"/>
              <a:chOff x="1507085" y="2264949"/>
              <a:chExt cx="925609" cy="262595"/>
            </a:xfrm>
          </p:grpSpPr>
          <p:cxnSp>
            <p:nvCxnSpPr>
              <p:cNvPr id="86" name="Conector recto de flecha 85">
                <a:extLst>
                  <a:ext uri="{FF2B5EF4-FFF2-40B4-BE49-F238E27FC236}">
                    <a16:creationId xmlns:a16="http://schemas.microsoft.com/office/drawing/2014/main" id="{CEE0C6CD-849F-5A38-9900-416264CD0A6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507085" y="2396770"/>
                <a:ext cx="925609" cy="0"/>
              </a:xfrm>
              <a:prstGeom prst="straightConnector1">
                <a:avLst/>
              </a:prstGeom>
              <a:ln w="1905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87" name="Grupo 86">
                <a:extLst>
                  <a:ext uri="{FF2B5EF4-FFF2-40B4-BE49-F238E27FC236}">
                    <a16:creationId xmlns:a16="http://schemas.microsoft.com/office/drawing/2014/main" id="{4711199B-84C1-5F27-4D2C-9562731F9978}"/>
                  </a:ext>
                </a:extLst>
              </p:cNvPr>
              <p:cNvGrpSpPr/>
              <p:nvPr/>
            </p:nvGrpSpPr>
            <p:grpSpPr>
              <a:xfrm>
                <a:off x="1856124" y="2264949"/>
                <a:ext cx="262595" cy="262595"/>
                <a:chOff x="7816741" y="2483807"/>
                <a:chExt cx="390673" cy="390673"/>
              </a:xfrm>
            </p:grpSpPr>
            <p:sp>
              <p:nvSpPr>
                <p:cNvPr id="88" name="Elipse 87">
                  <a:extLst>
                    <a:ext uri="{FF2B5EF4-FFF2-40B4-BE49-F238E27FC236}">
                      <a16:creationId xmlns:a16="http://schemas.microsoft.com/office/drawing/2014/main" id="{E79A8718-0627-841B-6A8D-BE740065D931}"/>
                    </a:ext>
                  </a:extLst>
                </p:cNvPr>
                <p:cNvSpPr/>
                <p:nvPr/>
              </p:nvSpPr>
              <p:spPr>
                <a:xfrm>
                  <a:off x="7816741" y="2483807"/>
                  <a:ext cx="390673" cy="390673"/>
                </a:xfrm>
                <a:prstGeom prst="ellipse">
                  <a:avLst/>
                </a:prstGeom>
                <a:solidFill>
                  <a:schemeClr val="tx1"/>
                </a:solidFill>
                <a:ln w="28575">
                  <a:solidFill>
                    <a:srgbClr val="00B5CC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CO"/>
                </a:p>
              </p:txBody>
            </p:sp>
            <p:pic>
              <p:nvPicPr>
                <p:cNvPr id="89" name="Imagen 88" descr="Forma, Icono&#10;&#10;Descripción generada automáticamente">
                  <a:extLst>
                    <a:ext uri="{FF2B5EF4-FFF2-40B4-BE49-F238E27FC236}">
                      <a16:creationId xmlns:a16="http://schemas.microsoft.com/office/drawing/2014/main" id="{EBBC4755-EE7B-7D73-9A89-9A10C1F2792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879059" y="2570838"/>
                  <a:ext cx="288716" cy="198073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81" name="Grupo 80">
              <a:extLst>
                <a:ext uri="{FF2B5EF4-FFF2-40B4-BE49-F238E27FC236}">
                  <a16:creationId xmlns:a16="http://schemas.microsoft.com/office/drawing/2014/main" id="{C296896C-068F-0E59-90FF-C3660429EC8E}"/>
                </a:ext>
              </a:extLst>
            </p:cNvPr>
            <p:cNvGrpSpPr/>
            <p:nvPr/>
          </p:nvGrpSpPr>
          <p:grpSpPr>
            <a:xfrm rot="10800000">
              <a:off x="1718414" y="4416671"/>
              <a:ext cx="1881045" cy="586083"/>
              <a:chOff x="1589890" y="2264949"/>
              <a:chExt cx="842804" cy="262595"/>
            </a:xfrm>
          </p:grpSpPr>
          <p:cxnSp>
            <p:nvCxnSpPr>
              <p:cNvPr id="82" name="Conector recto de flecha 81">
                <a:extLst>
                  <a:ext uri="{FF2B5EF4-FFF2-40B4-BE49-F238E27FC236}">
                    <a16:creationId xmlns:a16="http://schemas.microsoft.com/office/drawing/2014/main" id="{0357714E-05E4-C041-E82A-DCFF828B2D16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>
                <a:off x="1589890" y="2396770"/>
                <a:ext cx="842804" cy="0"/>
              </a:xfrm>
              <a:prstGeom prst="straightConnector1">
                <a:avLst/>
              </a:prstGeom>
              <a:ln w="1905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83" name="Grupo 82">
                <a:extLst>
                  <a:ext uri="{FF2B5EF4-FFF2-40B4-BE49-F238E27FC236}">
                    <a16:creationId xmlns:a16="http://schemas.microsoft.com/office/drawing/2014/main" id="{0DA144D9-B233-0626-1ABA-266C0B109D5B}"/>
                  </a:ext>
                </a:extLst>
              </p:cNvPr>
              <p:cNvGrpSpPr/>
              <p:nvPr/>
            </p:nvGrpSpPr>
            <p:grpSpPr>
              <a:xfrm>
                <a:off x="1821980" y="2264949"/>
                <a:ext cx="262595" cy="262595"/>
                <a:chOff x="7765949" y="2483807"/>
                <a:chExt cx="390673" cy="390673"/>
              </a:xfrm>
            </p:grpSpPr>
            <p:sp>
              <p:nvSpPr>
                <p:cNvPr id="84" name="Elipse 83">
                  <a:extLst>
                    <a:ext uri="{FF2B5EF4-FFF2-40B4-BE49-F238E27FC236}">
                      <a16:creationId xmlns:a16="http://schemas.microsoft.com/office/drawing/2014/main" id="{D0B3B2A9-E88A-1A00-7331-18AD0E219F4B}"/>
                    </a:ext>
                  </a:extLst>
                </p:cNvPr>
                <p:cNvSpPr/>
                <p:nvPr/>
              </p:nvSpPr>
              <p:spPr>
                <a:xfrm>
                  <a:off x="7765949" y="2483807"/>
                  <a:ext cx="390673" cy="390673"/>
                </a:xfrm>
                <a:prstGeom prst="ellipse">
                  <a:avLst/>
                </a:prstGeom>
                <a:solidFill>
                  <a:schemeClr val="tx1"/>
                </a:solidFill>
                <a:ln w="28575">
                  <a:solidFill>
                    <a:srgbClr val="00B5CC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CO"/>
                </a:p>
              </p:txBody>
            </p:sp>
            <p:pic>
              <p:nvPicPr>
                <p:cNvPr id="85" name="Imagen 84" descr="Forma, Icono&#10;&#10;Descripción generada automáticamente">
                  <a:extLst>
                    <a:ext uri="{FF2B5EF4-FFF2-40B4-BE49-F238E27FC236}">
                      <a16:creationId xmlns:a16="http://schemas.microsoft.com/office/drawing/2014/main" id="{F27A9B61-69BB-1CC7-1630-CDA8DDAFABE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0800000">
                  <a:off x="7809220" y="2589885"/>
                  <a:ext cx="288716" cy="198073"/>
                </a:xfrm>
                <a:prstGeom prst="rect">
                  <a:avLst/>
                </a:prstGeom>
              </p:spPr>
            </p:pic>
          </p:grpSp>
        </p:grpSp>
      </p:grpSp>
      <p:sp>
        <p:nvSpPr>
          <p:cNvPr id="93" name="Google Shape;244;p23">
            <a:extLst>
              <a:ext uri="{FF2B5EF4-FFF2-40B4-BE49-F238E27FC236}">
                <a16:creationId xmlns:a16="http://schemas.microsoft.com/office/drawing/2014/main" id="{838F3876-CC55-E476-8DBE-B87E1F9CAF5F}"/>
              </a:ext>
            </a:extLst>
          </p:cNvPr>
          <p:cNvSpPr txBox="1"/>
          <p:nvPr/>
        </p:nvSpPr>
        <p:spPr>
          <a:xfrm>
            <a:off x="750144" y="272339"/>
            <a:ext cx="3802000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s-419" sz="1500">
                <a:solidFill>
                  <a:srgbClr val="00B5CC"/>
                </a:solidFill>
                <a:latin typeface="Outfit" pitchFamily="2" charset="0"/>
                <a:ea typeface="Instrument Sans"/>
                <a:cs typeface="Instrument Sans"/>
                <a:sym typeface="Instrument Sans"/>
              </a:rPr>
              <a:t>ARQUITECTURA</a:t>
            </a:r>
            <a:endParaRPr sz="1500">
              <a:solidFill>
                <a:srgbClr val="00B5CC"/>
              </a:solidFill>
              <a:latin typeface="Outfit" pitchFamily="2" charset="0"/>
              <a:ea typeface="Instrument Sans"/>
              <a:cs typeface="Instrument Sans"/>
              <a:sym typeface="Instrument Sans"/>
            </a:endParaRPr>
          </a:p>
        </p:txBody>
      </p:sp>
      <p:sp>
        <p:nvSpPr>
          <p:cNvPr id="95" name="Google Shape;238;p23">
            <a:extLst>
              <a:ext uri="{FF2B5EF4-FFF2-40B4-BE49-F238E27FC236}">
                <a16:creationId xmlns:a16="http://schemas.microsoft.com/office/drawing/2014/main" id="{5E260741-C3B0-81CE-A5E4-7FC720FD55AA}"/>
              </a:ext>
            </a:extLst>
          </p:cNvPr>
          <p:cNvSpPr txBox="1"/>
          <p:nvPr/>
        </p:nvSpPr>
        <p:spPr>
          <a:xfrm>
            <a:off x="750144" y="535291"/>
            <a:ext cx="6565410" cy="8001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s-ES" sz="3600">
                <a:solidFill>
                  <a:srgbClr val="014464"/>
                </a:solidFill>
                <a:latin typeface="Instrument Sans" pitchFamily="2" charset="0"/>
                <a:ea typeface="Instrument Sans Medium"/>
                <a:cs typeface="Instrument Sans Medium"/>
                <a:sym typeface="Instrument Sans Medium"/>
              </a:rPr>
              <a:t>SEM POS</a:t>
            </a:r>
          </a:p>
        </p:txBody>
      </p:sp>
    </p:spTree>
    <p:extLst>
      <p:ext uri="{BB962C8B-B14F-4D97-AF65-F5344CB8AC3E}">
        <p14:creationId xmlns:p14="http://schemas.microsoft.com/office/powerpoint/2010/main" val="2476438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redondeado 6">
            <a:extLst>
              <a:ext uri="{FF2B5EF4-FFF2-40B4-BE49-F238E27FC236}">
                <a16:creationId xmlns:a16="http://schemas.microsoft.com/office/drawing/2014/main" id="{AA597385-E025-19C4-A5B4-97F55DC203E9}"/>
              </a:ext>
            </a:extLst>
          </p:cNvPr>
          <p:cNvSpPr/>
          <p:nvPr/>
        </p:nvSpPr>
        <p:spPr>
          <a:xfrm>
            <a:off x="8255726" y="1840831"/>
            <a:ext cx="3936274" cy="459782"/>
          </a:xfrm>
          <a:prstGeom prst="roundRect">
            <a:avLst>
              <a:gd name="adj" fmla="val 4425"/>
            </a:avLst>
          </a:prstGeom>
          <a:solidFill>
            <a:schemeClr val="accent4">
              <a:lumMod val="40000"/>
              <a:lumOff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s-CL" sz="1350">
              <a:solidFill>
                <a:schemeClr val="accent5"/>
              </a:solidFill>
              <a:latin typeface="Instrument Sans" panose="020B0604020202020204" charset="0"/>
            </a:endParaRPr>
          </a:p>
        </p:txBody>
      </p:sp>
      <p:sp>
        <p:nvSpPr>
          <p:cNvPr id="14" name="Rectángulo redondeado 6">
            <a:extLst>
              <a:ext uri="{FF2B5EF4-FFF2-40B4-BE49-F238E27FC236}">
                <a16:creationId xmlns:a16="http://schemas.microsoft.com/office/drawing/2014/main" id="{A0779E66-E9F4-245C-955E-FDEB90AB56C9}"/>
              </a:ext>
            </a:extLst>
          </p:cNvPr>
          <p:cNvSpPr/>
          <p:nvPr/>
        </p:nvSpPr>
        <p:spPr>
          <a:xfrm>
            <a:off x="8255726" y="2384007"/>
            <a:ext cx="3936274" cy="459782"/>
          </a:xfrm>
          <a:prstGeom prst="roundRect">
            <a:avLst>
              <a:gd name="adj" fmla="val 4425"/>
            </a:avLst>
          </a:prstGeom>
          <a:solidFill>
            <a:schemeClr val="bg2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s-CL" sz="1350">
              <a:solidFill>
                <a:schemeClr val="accent5"/>
              </a:solidFill>
              <a:latin typeface="Instrument Sans" panose="020B0604020202020204" charset="0"/>
            </a:endParaRPr>
          </a:p>
        </p:txBody>
      </p:sp>
      <p:sp>
        <p:nvSpPr>
          <p:cNvPr id="15" name="Rectángulo redondeado 6">
            <a:extLst>
              <a:ext uri="{FF2B5EF4-FFF2-40B4-BE49-F238E27FC236}">
                <a16:creationId xmlns:a16="http://schemas.microsoft.com/office/drawing/2014/main" id="{B100DAD4-D710-3ACA-D12D-9141E28777F1}"/>
              </a:ext>
            </a:extLst>
          </p:cNvPr>
          <p:cNvSpPr/>
          <p:nvPr/>
        </p:nvSpPr>
        <p:spPr>
          <a:xfrm>
            <a:off x="8255726" y="2927183"/>
            <a:ext cx="3936274" cy="459782"/>
          </a:xfrm>
          <a:prstGeom prst="roundRect">
            <a:avLst>
              <a:gd name="adj" fmla="val 4425"/>
            </a:avLst>
          </a:prstGeom>
          <a:solidFill>
            <a:schemeClr val="accent4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s-CL" sz="1350">
              <a:solidFill>
                <a:schemeClr val="accent5"/>
              </a:solidFill>
              <a:latin typeface="Instrument Sans" panose="020B0604020202020204" charset="0"/>
            </a:endParaRPr>
          </a:p>
        </p:txBody>
      </p:sp>
      <p:sp>
        <p:nvSpPr>
          <p:cNvPr id="16" name="Rectángulo redondeado 6">
            <a:extLst>
              <a:ext uri="{FF2B5EF4-FFF2-40B4-BE49-F238E27FC236}">
                <a16:creationId xmlns:a16="http://schemas.microsoft.com/office/drawing/2014/main" id="{7F7D7130-BEED-AE06-BE55-125D54F2CADD}"/>
              </a:ext>
            </a:extLst>
          </p:cNvPr>
          <p:cNvSpPr/>
          <p:nvPr/>
        </p:nvSpPr>
        <p:spPr>
          <a:xfrm>
            <a:off x="8255726" y="3470359"/>
            <a:ext cx="3936274" cy="459782"/>
          </a:xfrm>
          <a:prstGeom prst="roundRect">
            <a:avLst>
              <a:gd name="adj" fmla="val 4425"/>
            </a:avLst>
          </a:prstGeom>
          <a:solidFill>
            <a:schemeClr val="bg2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s-CL" sz="1350">
              <a:solidFill>
                <a:schemeClr val="accent5"/>
              </a:solidFill>
              <a:latin typeface="Instrument Sans" panose="020B0604020202020204" charset="0"/>
            </a:endParaRPr>
          </a:p>
        </p:txBody>
      </p:sp>
      <p:sp>
        <p:nvSpPr>
          <p:cNvPr id="17" name="Rectángulo redondeado 6">
            <a:extLst>
              <a:ext uri="{FF2B5EF4-FFF2-40B4-BE49-F238E27FC236}">
                <a16:creationId xmlns:a16="http://schemas.microsoft.com/office/drawing/2014/main" id="{A67DB8AF-98CC-D7AF-BD61-C9AF3E4FB8C1}"/>
              </a:ext>
            </a:extLst>
          </p:cNvPr>
          <p:cNvSpPr/>
          <p:nvPr/>
        </p:nvSpPr>
        <p:spPr>
          <a:xfrm>
            <a:off x="8255726" y="4013535"/>
            <a:ext cx="3936274" cy="459782"/>
          </a:xfrm>
          <a:prstGeom prst="roundRect">
            <a:avLst>
              <a:gd name="adj" fmla="val 4425"/>
            </a:avLst>
          </a:prstGeom>
          <a:solidFill>
            <a:schemeClr val="accent4">
              <a:lumMod val="40000"/>
              <a:lumOff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s-CL" sz="1350">
              <a:solidFill>
                <a:schemeClr val="accent5"/>
              </a:solidFill>
              <a:latin typeface="Instrument Sans" panose="020B0604020202020204" charset="0"/>
            </a:endParaRPr>
          </a:p>
        </p:txBody>
      </p:sp>
      <p:sp>
        <p:nvSpPr>
          <p:cNvPr id="18" name="Rectángulo redondeado 6">
            <a:extLst>
              <a:ext uri="{FF2B5EF4-FFF2-40B4-BE49-F238E27FC236}">
                <a16:creationId xmlns:a16="http://schemas.microsoft.com/office/drawing/2014/main" id="{C1D7C61A-4A16-2AFB-BC68-2E70247DF41F}"/>
              </a:ext>
            </a:extLst>
          </p:cNvPr>
          <p:cNvSpPr/>
          <p:nvPr/>
        </p:nvSpPr>
        <p:spPr>
          <a:xfrm>
            <a:off x="8255726" y="4556711"/>
            <a:ext cx="3936274" cy="459782"/>
          </a:xfrm>
          <a:prstGeom prst="roundRect">
            <a:avLst>
              <a:gd name="adj" fmla="val 4425"/>
            </a:avLst>
          </a:prstGeom>
          <a:solidFill>
            <a:schemeClr val="bg2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s-CL" sz="1350">
              <a:solidFill>
                <a:schemeClr val="accent5"/>
              </a:solidFill>
              <a:latin typeface="Instrument Sans" panose="020B0604020202020204" charset="0"/>
            </a:endParaRPr>
          </a:p>
        </p:txBody>
      </p:sp>
      <p:sp>
        <p:nvSpPr>
          <p:cNvPr id="19" name="Rectángulo redondeado 6">
            <a:extLst>
              <a:ext uri="{FF2B5EF4-FFF2-40B4-BE49-F238E27FC236}">
                <a16:creationId xmlns:a16="http://schemas.microsoft.com/office/drawing/2014/main" id="{68AD12AC-C4F4-7FFD-AAE3-ED80F8A00B48}"/>
              </a:ext>
            </a:extLst>
          </p:cNvPr>
          <p:cNvSpPr/>
          <p:nvPr/>
        </p:nvSpPr>
        <p:spPr>
          <a:xfrm>
            <a:off x="8255726" y="5104847"/>
            <a:ext cx="3936274" cy="459782"/>
          </a:xfrm>
          <a:prstGeom prst="roundRect">
            <a:avLst>
              <a:gd name="adj" fmla="val 4425"/>
            </a:avLst>
          </a:prstGeom>
          <a:solidFill>
            <a:schemeClr val="accent4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s-CL" sz="1350">
              <a:solidFill>
                <a:schemeClr val="accent5"/>
              </a:solidFill>
              <a:latin typeface="Instrument Sans" panose="020B0604020202020204" charset="0"/>
            </a:endParaRPr>
          </a:p>
        </p:txBody>
      </p:sp>
      <p:sp>
        <p:nvSpPr>
          <p:cNvPr id="11" name="Rectángulo redondeado 6">
            <a:extLst>
              <a:ext uri="{FF2B5EF4-FFF2-40B4-BE49-F238E27FC236}">
                <a16:creationId xmlns:a16="http://schemas.microsoft.com/office/drawing/2014/main" id="{6938BF2C-778A-654C-6C14-02192EE99AFF}"/>
              </a:ext>
            </a:extLst>
          </p:cNvPr>
          <p:cNvSpPr/>
          <p:nvPr/>
        </p:nvSpPr>
        <p:spPr>
          <a:xfrm>
            <a:off x="8255726" y="1297655"/>
            <a:ext cx="3936274" cy="459782"/>
          </a:xfrm>
          <a:prstGeom prst="roundRect">
            <a:avLst>
              <a:gd name="adj" fmla="val 4425"/>
            </a:avLst>
          </a:prstGeom>
          <a:solidFill>
            <a:schemeClr val="bg2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s-CL" sz="1350">
              <a:solidFill>
                <a:schemeClr val="accent5"/>
              </a:solidFill>
              <a:latin typeface="Instrument Sans" panose="020B0604020202020204" charset="0"/>
            </a:endParaRPr>
          </a:p>
        </p:txBody>
      </p:sp>
      <p:sp>
        <p:nvSpPr>
          <p:cNvPr id="43" name="Google Shape;238;p23">
            <a:extLst>
              <a:ext uri="{FF2B5EF4-FFF2-40B4-BE49-F238E27FC236}">
                <a16:creationId xmlns:a16="http://schemas.microsoft.com/office/drawing/2014/main" id="{CE5B68E9-43AB-938B-32D4-18CFE2A6F6A1}"/>
              </a:ext>
            </a:extLst>
          </p:cNvPr>
          <p:cNvSpPr txBox="1"/>
          <p:nvPr/>
        </p:nvSpPr>
        <p:spPr>
          <a:xfrm>
            <a:off x="790787" y="815223"/>
            <a:ext cx="2413968" cy="19081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s-ES" sz="3600">
                <a:solidFill>
                  <a:srgbClr val="014464"/>
                </a:solidFill>
                <a:latin typeface="Instrument Sans" pitchFamily="2" charset="0"/>
                <a:ea typeface="Instrument Sans Medium"/>
                <a:cs typeface="Instrument Sans Medium"/>
                <a:sym typeface="Instrument Sans Medium"/>
              </a:rPr>
              <a:t>SEM Gráfico Mobile</a:t>
            </a:r>
          </a:p>
        </p:txBody>
      </p:sp>
      <p:sp>
        <p:nvSpPr>
          <p:cNvPr id="48" name="Google Shape;244;p23">
            <a:extLst>
              <a:ext uri="{FF2B5EF4-FFF2-40B4-BE49-F238E27FC236}">
                <a16:creationId xmlns:a16="http://schemas.microsoft.com/office/drawing/2014/main" id="{0D2E2A93-3AF4-7F6C-A85B-68690CADA6AD}"/>
              </a:ext>
            </a:extLst>
          </p:cNvPr>
          <p:cNvSpPr txBox="1"/>
          <p:nvPr/>
        </p:nvSpPr>
        <p:spPr>
          <a:xfrm>
            <a:off x="790787" y="475221"/>
            <a:ext cx="3802000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s-419" sz="1500">
                <a:solidFill>
                  <a:srgbClr val="00B5CC"/>
                </a:solidFill>
                <a:latin typeface="Outfit" pitchFamily="2" charset="0"/>
                <a:ea typeface="Instrument Sans"/>
                <a:cs typeface="Instrument Sans"/>
                <a:sym typeface="Instrument Sans"/>
              </a:rPr>
              <a:t>ARQUITECTURA</a:t>
            </a:r>
            <a:endParaRPr sz="1500">
              <a:solidFill>
                <a:srgbClr val="00B5CC"/>
              </a:solidFill>
              <a:latin typeface="Outfit" pitchFamily="2" charset="0"/>
              <a:ea typeface="Instrument Sans"/>
              <a:cs typeface="Instrument Sans"/>
              <a:sym typeface="Instrument Sans"/>
            </a:endParaRPr>
          </a:p>
        </p:txBody>
      </p:sp>
      <p:sp>
        <p:nvSpPr>
          <p:cNvPr id="2" name="CuadroTexto 3">
            <a:extLst>
              <a:ext uri="{FF2B5EF4-FFF2-40B4-BE49-F238E27FC236}">
                <a16:creationId xmlns:a16="http://schemas.microsoft.com/office/drawing/2014/main" id="{B054DCE0-3A69-7AA7-69FC-7D09713ED4CD}"/>
              </a:ext>
            </a:extLst>
          </p:cNvPr>
          <p:cNvSpPr txBox="1"/>
          <p:nvPr/>
        </p:nvSpPr>
        <p:spPr>
          <a:xfrm>
            <a:off x="8626212" y="1142595"/>
            <a:ext cx="2045867" cy="44425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es-CL" b="1">
                <a:latin typeface="Instrument Sans" panose="020B0604020202020204" charset="0"/>
              </a:rPr>
              <a:t>Ingresar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es-CL" b="1">
                <a:latin typeface="Instrument Sans" panose="020B0604020202020204" charset="0"/>
              </a:rPr>
              <a:t>Previsualizar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es-CL" b="1">
                <a:latin typeface="Instrument Sans" panose="020B0604020202020204" charset="0"/>
              </a:rPr>
              <a:t>Emitir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es-CL" b="1">
                <a:latin typeface="Instrument Sans" panose="020B0604020202020204" charset="0"/>
              </a:rPr>
              <a:t>Confirmar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es-CL" b="1">
                <a:latin typeface="Instrument Sans" panose="020B0604020202020204" charset="0"/>
              </a:rPr>
              <a:t>Integración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es-CL" b="1">
                <a:latin typeface="Instrument Sans" panose="020B0604020202020204" charset="0"/>
              </a:rPr>
              <a:t>Cloud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es-CL" b="1">
                <a:latin typeface="Instrument Sans" panose="020B0604020202020204" charset="0"/>
              </a:rPr>
              <a:t>SII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es-CL" b="1">
                <a:latin typeface="Instrument Sans" panose="020B0604020202020204" charset="0"/>
              </a:rPr>
              <a:t>Cliente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906DB21-4988-E450-18CE-312E9998244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56710" y="770170"/>
            <a:ext cx="4451435" cy="5391926"/>
          </a:xfrm>
          <a:prstGeom prst="rect">
            <a:avLst/>
          </a:prstGeom>
        </p:spPr>
      </p:pic>
      <p:grpSp>
        <p:nvGrpSpPr>
          <p:cNvPr id="12" name="Grupo 11">
            <a:extLst>
              <a:ext uri="{FF2B5EF4-FFF2-40B4-BE49-F238E27FC236}">
                <a16:creationId xmlns:a16="http://schemas.microsoft.com/office/drawing/2014/main" id="{797796B5-BEB1-5F43-49BE-D5462CE8B2D7}"/>
              </a:ext>
            </a:extLst>
          </p:cNvPr>
          <p:cNvGrpSpPr/>
          <p:nvPr/>
        </p:nvGrpSpPr>
        <p:grpSpPr>
          <a:xfrm>
            <a:off x="3280740" y="845921"/>
            <a:ext cx="3994614" cy="5200881"/>
            <a:chOff x="3698751" y="845921"/>
            <a:chExt cx="3994614" cy="5200881"/>
          </a:xfrm>
        </p:grpSpPr>
        <p:sp>
          <p:nvSpPr>
            <p:cNvPr id="5" name="Google Shape;244;p23">
              <a:extLst>
                <a:ext uri="{FF2B5EF4-FFF2-40B4-BE49-F238E27FC236}">
                  <a16:creationId xmlns:a16="http://schemas.microsoft.com/office/drawing/2014/main" id="{876AD3ED-91BC-2E4C-78D3-91356D764D32}"/>
                </a:ext>
              </a:extLst>
            </p:cNvPr>
            <p:cNvSpPr txBox="1"/>
            <p:nvPr/>
          </p:nvSpPr>
          <p:spPr>
            <a:xfrm>
              <a:off x="3698751" y="2505711"/>
              <a:ext cx="650482" cy="92328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spAutoFit/>
            </a:bodyPr>
            <a:lstStyle/>
            <a:p>
              <a:pPr algn="ctr"/>
              <a:r>
                <a:rPr lang="es-419" sz="4400" b="1">
                  <a:solidFill>
                    <a:schemeClr val="bg1"/>
                  </a:solidFill>
                  <a:latin typeface="Outfit" pitchFamily="2" charset="0"/>
                  <a:ea typeface="Instrument Sans"/>
                  <a:cs typeface="Instrument Sans"/>
                  <a:sym typeface="Instrument Sans"/>
                </a:rPr>
                <a:t>1</a:t>
              </a:r>
              <a:endParaRPr sz="4400" b="1">
                <a:solidFill>
                  <a:schemeClr val="bg1"/>
                </a:solidFill>
                <a:latin typeface="Outfit" pitchFamily="2" charset="0"/>
                <a:ea typeface="Instrument Sans"/>
                <a:cs typeface="Instrument Sans"/>
                <a:sym typeface="Instrument Sans"/>
              </a:endParaRPr>
            </a:p>
          </p:txBody>
        </p:sp>
        <p:sp>
          <p:nvSpPr>
            <p:cNvPr id="6" name="Google Shape;244;p23">
              <a:extLst>
                <a:ext uri="{FF2B5EF4-FFF2-40B4-BE49-F238E27FC236}">
                  <a16:creationId xmlns:a16="http://schemas.microsoft.com/office/drawing/2014/main" id="{E5F9C29E-DD11-E82B-3994-7B4D85D3CFC6}"/>
                </a:ext>
              </a:extLst>
            </p:cNvPr>
            <p:cNvSpPr txBox="1"/>
            <p:nvPr/>
          </p:nvSpPr>
          <p:spPr>
            <a:xfrm>
              <a:off x="4175416" y="857706"/>
              <a:ext cx="650482" cy="92328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spAutoFit/>
            </a:bodyPr>
            <a:lstStyle/>
            <a:p>
              <a:pPr algn="ctr"/>
              <a:r>
                <a:rPr lang="es-419" sz="4400" b="1">
                  <a:solidFill>
                    <a:schemeClr val="bg1"/>
                  </a:solidFill>
                  <a:latin typeface="Outfit" pitchFamily="2" charset="0"/>
                  <a:ea typeface="Instrument Sans"/>
                  <a:cs typeface="Instrument Sans"/>
                  <a:sym typeface="Instrument Sans"/>
                </a:rPr>
                <a:t>2</a:t>
              </a:r>
              <a:endParaRPr sz="4400" b="1">
                <a:solidFill>
                  <a:schemeClr val="bg1"/>
                </a:solidFill>
                <a:latin typeface="Outfit" pitchFamily="2" charset="0"/>
                <a:ea typeface="Instrument Sans"/>
                <a:cs typeface="Instrument Sans"/>
                <a:sym typeface="Instrument Sans"/>
              </a:endParaRPr>
            </a:p>
          </p:txBody>
        </p:sp>
        <p:sp>
          <p:nvSpPr>
            <p:cNvPr id="7" name="Google Shape;244;p23">
              <a:extLst>
                <a:ext uri="{FF2B5EF4-FFF2-40B4-BE49-F238E27FC236}">
                  <a16:creationId xmlns:a16="http://schemas.microsoft.com/office/drawing/2014/main" id="{46A88431-0B7B-1D9B-7669-EF1046B9885F}"/>
                </a:ext>
              </a:extLst>
            </p:cNvPr>
            <p:cNvSpPr txBox="1"/>
            <p:nvPr/>
          </p:nvSpPr>
          <p:spPr>
            <a:xfrm>
              <a:off x="5888689" y="845921"/>
              <a:ext cx="650482" cy="92328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spAutoFit/>
            </a:bodyPr>
            <a:lstStyle/>
            <a:p>
              <a:pPr algn="ctr"/>
              <a:r>
                <a:rPr lang="es-419" sz="4400" b="1">
                  <a:solidFill>
                    <a:schemeClr val="bg1"/>
                  </a:solidFill>
                  <a:latin typeface="Outfit" pitchFamily="2" charset="0"/>
                  <a:ea typeface="Instrument Sans"/>
                  <a:cs typeface="Instrument Sans"/>
                  <a:sym typeface="Instrument Sans"/>
                </a:rPr>
                <a:t>3</a:t>
              </a:r>
              <a:endParaRPr sz="4400" b="1">
                <a:solidFill>
                  <a:schemeClr val="bg1"/>
                </a:solidFill>
                <a:latin typeface="Outfit" pitchFamily="2" charset="0"/>
                <a:ea typeface="Instrument Sans"/>
                <a:cs typeface="Instrument Sans"/>
                <a:sym typeface="Instrument Sans"/>
              </a:endParaRPr>
            </a:p>
          </p:txBody>
        </p:sp>
        <p:sp>
          <p:nvSpPr>
            <p:cNvPr id="8" name="Google Shape;244;p23">
              <a:extLst>
                <a:ext uri="{FF2B5EF4-FFF2-40B4-BE49-F238E27FC236}">
                  <a16:creationId xmlns:a16="http://schemas.microsoft.com/office/drawing/2014/main" id="{6B131F5F-64AA-2475-0897-29CCEBD8A28C}"/>
                </a:ext>
              </a:extLst>
            </p:cNvPr>
            <p:cNvSpPr txBox="1"/>
            <p:nvPr/>
          </p:nvSpPr>
          <p:spPr>
            <a:xfrm>
              <a:off x="7042883" y="1769210"/>
              <a:ext cx="650482" cy="92328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spAutoFit/>
            </a:bodyPr>
            <a:lstStyle/>
            <a:p>
              <a:pPr algn="ctr"/>
              <a:r>
                <a:rPr lang="es-419" sz="4400" b="1">
                  <a:solidFill>
                    <a:schemeClr val="bg1"/>
                  </a:solidFill>
                  <a:latin typeface="Outfit" pitchFamily="2" charset="0"/>
                  <a:ea typeface="Instrument Sans"/>
                  <a:cs typeface="Instrument Sans"/>
                  <a:sym typeface="Instrument Sans"/>
                </a:rPr>
                <a:t>4</a:t>
              </a:r>
              <a:endParaRPr sz="4400" b="1">
                <a:solidFill>
                  <a:schemeClr val="bg1"/>
                </a:solidFill>
                <a:latin typeface="Outfit" pitchFamily="2" charset="0"/>
                <a:ea typeface="Instrument Sans"/>
                <a:cs typeface="Instrument Sans"/>
                <a:sym typeface="Instrument Sans"/>
              </a:endParaRPr>
            </a:p>
          </p:txBody>
        </p:sp>
        <p:sp>
          <p:nvSpPr>
            <p:cNvPr id="9" name="Google Shape;244;p23">
              <a:extLst>
                <a:ext uri="{FF2B5EF4-FFF2-40B4-BE49-F238E27FC236}">
                  <a16:creationId xmlns:a16="http://schemas.microsoft.com/office/drawing/2014/main" id="{CB44CCCB-7FE0-4CD5-D9F6-1E459756F948}"/>
                </a:ext>
              </a:extLst>
            </p:cNvPr>
            <p:cNvSpPr txBox="1"/>
            <p:nvPr/>
          </p:nvSpPr>
          <p:spPr>
            <a:xfrm>
              <a:off x="6503334" y="5106208"/>
              <a:ext cx="650482" cy="92328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spAutoFit/>
            </a:bodyPr>
            <a:lstStyle/>
            <a:p>
              <a:pPr algn="ctr"/>
              <a:r>
                <a:rPr lang="es-419" sz="4400" b="1">
                  <a:solidFill>
                    <a:schemeClr val="bg1"/>
                  </a:solidFill>
                  <a:latin typeface="Outfit" pitchFamily="2" charset="0"/>
                  <a:ea typeface="Instrument Sans"/>
                  <a:cs typeface="Instrument Sans"/>
                  <a:sym typeface="Instrument Sans"/>
                </a:rPr>
                <a:t>6</a:t>
              </a:r>
              <a:endParaRPr sz="4400" b="1">
                <a:solidFill>
                  <a:schemeClr val="bg1"/>
                </a:solidFill>
                <a:latin typeface="Outfit" pitchFamily="2" charset="0"/>
                <a:ea typeface="Instrument Sans"/>
                <a:cs typeface="Instrument Sans"/>
                <a:sym typeface="Instrument Sans"/>
              </a:endParaRPr>
            </a:p>
          </p:txBody>
        </p:sp>
        <p:sp>
          <p:nvSpPr>
            <p:cNvPr id="10" name="Google Shape;244;p23">
              <a:extLst>
                <a:ext uri="{FF2B5EF4-FFF2-40B4-BE49-F238E27FC236}">
                  <a16:creationId xmlns:a16="http://schemas.microsoft.com/office/drawing/2014/main" id="{C3EFEE1A-DE56-1744-019E-293093342B32}"/>
                </a:ext>
              </a:extLst>
            </p:cNvPr>
            <p:cNvSpPr txBox="1"/>
            <p:nvPr/>
          </p:nvSpPr>
          <p:spPr>
            <a:xfrm>
              <a:off x="3716169" y="4090420"/>
              <a:ext cx="650482" cy="92328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spAutoFit/>
            </a:bodyPr>
            <a:lstStyle/>
            <a:p>
              <a:pPr algn="ctr"/>
              <a:r>
                <a:rPr lang="es-419" sz="4400" b="1">
                  <a:solidFill>
                    <a:schemeClr val="bg1"/>
                  </a:solidFill>
                  <a:latin typeface="Outfit" pitchFamily="2" charset="0"/>
                  <a:ea typeface="Instrument Sans"/>
                  <a:cs typeface="Instrument Sans"/>
                  <a:sym typeface="Instrument Sans"/>
                </a:rPr>
                <a:t>8</a:t>
              </a:r>
              <a:endParaRPr sz="4400" b="1">
                <a:solidFill>
                  <a:schemeClr val="bg1"/>
                </a:solidFill>
                <a:latin typeface="Outfit" pitchFamily="2" charset="0"/>
                <a:ea typeface="Instrument Sans"/>
                <a:cs typeface="Instrument Sans"/>
                <a:sym typeface="Instrument Sans"/>
              </a:endParaRPr>
            </a:p>
          </p:txBody>
        </p:sp>
        <p:sp>
          <p:nvSpPr>
            <p:cNvPr id="20" name="Google Shape;244;p23">
              <a:extLst>
                <a:ext uri="{FF2B5EF4-FFF2-40B4-BE49-F238E27FC236}">
                  <a16:creationId xmlns:a16="http://schemas.microsoft.com/office/drawing/2014/main" id="{91E6A335-C67F-6493-452F-3F1F630E5D84}"/>
                </a:ext>
              </a:extLst>
            </p:cNvPr>
            <p:cNvSpPr txBox="1"/>
            <p:nvPr/>
          </p:nvSpPr>
          <p:spPr>
            <a:xfrm>
              <a:off x="7042883" y="3238605"/>
              <a:ext cx="650482" cy="92328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spAutoFit/>
            </a:bodyPr>
            <a:lstStyle/>
            <a:p>
              <a:pPr algn="ctr"/>
              <a:r>
                <a:rPr lang="es-419" sz="4400" b="1">
                  <a:solidFill>
                    <a:schemeClr val="bg1"/>
                  </a:solidFill>
                  <a:latin typeface="Outfit" pitchFamily="2" charset="0"/>
                  <a:ea typeface="Instrument Sans"/>
                  <a:cs typeface="Instrument Sans"/>
                  <a:sym typeface="Instrument Sans"/>
                </a:rPr>
                <a:t>5</a:t>
              </a:r>
              <a:endParaRPr sz="4400" b="1">
                <a:solidFill>
                  <a:schemeClr val="bg1"/>
                </a:solidFill>
                <a:latin typeface="Outfit" pitchFamily="2" charset="0"/>
                <a:ea typeface="Instrument Sans"/>
                <a:cs typeface="Instrument Sans"/>
                <a:sym typeface="Instrument Sans"/>
              </a:endParaRPr>
            </a:p>
          </p:txBody>
        </p:sp>
        <p:sp>
          <p:nvSpPr>
            <p:cNvPr id="21" name="Google Shape;244;p23">
              <a:extLst>
                <a:ext uri="{FF2B5EF4-FFF2-40B4-BE49-F238E27FC236}">
                  <a16:creationId xmlns:a16="http://schemas.microsoft.com/office/drawing/2014/main" id="{2A0D91B8-B27A-40F4-B68B-F5D488499C32}"/>
                </a:ext>
              </a:extLst>
            </p:cNvPr>
            <p:cNvSpPr txBox="1"/>
            <p:nvPr/>
          </p:nvSpPr>
          <p:spPr>
            <a:xfrm>
              <a:off x="4825898" y="5123513"/>
              <a:ext cx="650482" cy="92328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spAutoFit/>
            </a:bodyPr>
            <a:lstStyle/>
            <a:p>
              <a:pPr algn="ctr"/>
              <a:r>
                <a:rPr lang="es-419" sz="4400" b="1">
                  <a:solidFill>
                    <a:schemeClr val="bg1"/>
                  </a:solidFill>
                  <a:latin typeface="Outfit" pitchFamily="2" charset="0"/>
                  <a:ea typeface="Instrument Sans"/>
                  <a:cs typeface="Instrument Sans"/>
                  <a:sym typeface="Instrument Sans"/>
                </a:rPr>
                <a:t>7</a:t>
              </a:r>
              <a:endParaRPr sz="4400" b="1">
                <a:solidFill>
                  <a:schemeClr val="bg1"/>
                </a:solidFill>
                <a:latin typeface="Outfit" pitchFamily="2" charset="0"/>
                <a:ea typeface="Instrument Sans"/>
                <a:cs typeface="Instrument Sans"/>
                <a:sym typeface="Instrument San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473059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Tabla 16">
            <a:extLst>
              <a:ext uri="{FF2B5EF4-FFF2-40B4-BE49-F238E27FC236}">
                <a16:creationId xmlns:a16="http://schemas.microsoft.com/office/drawing/2014/main" id="{3AC8F664-EB86-60CB-6F9F-DCF6499183E6}"/>
              </a:ext>
            </a:extLst>
          </p:cNvPr>
          <p:cNvGraphicFramePr>
            <a:graphicFrameLocks noGrp="1"/>
          </p:cNvGraphicFramePr>
          <p:nvPr/>
        </p:nvGraphicFramePr>
        <p:xfrm>
          <a:off x="1923511" y="2045776"/>
          <a:ext cx="8878808" cy="1832187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4439404">
                  <a:extLst>
                    <a:ext uri="{9D8B030D-6E8A-4147-A177-3AD203B41FA5}">
                      <a16:colId xmlns:a16="http://schemas.microsoft.com/office/drawing/2014/main" val="2957677400"/>
                    </a:ext>
                  </a:extLst>
                </a:gridCol>
                <a:gridCol w="4439404">
                  <a:extLst>
                    <a:ext uri="{9D8B030D-6E8A-4147-A177-3AD203B41FA5}">
                      <a16:colId xmlns:a16="http://schemas.microsoft.com/office/drawing/2014/main" val="2670792729"/>
                    </a:ext>
                  </a:extLst>
                </a:gridCol>
              </a:tblGrid>
              <a:tr h="610729">
                <a:tc>
                  <a:txBody>
                    <a:bodyPr/>
                    <a:lstStyle/>
                    <a:p>
                      <a:r>
                        <a:rPr lang="es-ES" b="1">
                          <a:solidFill>
                            <a:srgbClr val="00B5CC"/>
                          </a:solidFill>
                          <a:latin typeface="Outfit" pitchFamily="2" charset="0"/>
                        </a:rPr>
                        <a:t>NOMBRE ASESOR COMERCIAL</a:t>
                      </a:r>
                      <a:endParaRPr lang="es-PE" b="1">
                        <a:solidFill>
                          <a:srgbClr val="00B5CC"/>
                        </a:solidFill>
                        <a:latin typeface="Outfit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ES" b="0" err="1">
                          <a:latin typeface="Instrument Sans" pitchFamily="2" charset="0"/>
                        </a:rPr>
                        <a:t>Xxxxxxx</a:t>
                      </a:r>
                      <a:endParaRPr lang="es-PE" b="0">
                        <a:latin typeface="Instrument Sans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32934143"/>
                  </a:ext>
                </a:extLst>
              </a:tr>
              <a:tr h="610729">
                <a:tc>
                  <a:txBody>
                    <a:bodyPr/>
                    <a:lstStyle/>
                    <a:p>
                      <a:r>
                        <a:rPr lang="es-ES" b="1">
                          <a:solidFill>
                            <a:srgbClr val="00B5CC"/>
                          </a:solidFill>
                          <a:latin typeface="Outfit" pitchFamily="2" charset="0"/>
                        </a:rPr>
                        <a:t>EMAIL</a:t>
                      </a:r>
                      <a:endParaRPr lang="es-PE" b="1">
                        <a:solidFill>
                          <a:srgbClr val="00B5CC"/>
                        </a:solidFill>
                        <a:latin typeface="Outfit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ES" err="1">
                          <a:latin typeface="Instrument Sans" pitchFamily="2" charset="0"/>
                        </a:rPr>
                        <a:t>Xxxxxxx</a:t>
                      </a:r>
                      <a:endParaRPr lang="es-PE">
                        <a:latin typeface="Instrument Sans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29372091"/>
                  </a:ext>
                </a:extLst>
              </a:tr>
              <a:tr h="610729">
                <a:tc>
                  <a:txBody>
                    <a:bodyPr/>
                    <a:lstStyle/>
                    <a:p>
                      <a:r>
                        <a:rPr lang="es-ES" b="1">
                          <a:solidFill>
                            <a:srgbClr val="00B5CC"/>
                          </a:solidFill>
                          <a:latin typeface="Outfit" pitchFamily="2" charset="0"/>
                        </a:rPr>
                        <a:t>CONTACTO</a:t>
                      </a:r>
                      <a:endParaRPr lang="es-PE" b="1">
                        <a:solidFill>
                          <a:srgbClr val="00B5CC"/>
                        </a:solidFill>
                        <a:latin typeface="Outfit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ES" err="1">
                          <a:latin typeface="Instrument Sans" pitchFamily="2" charset="0"/>
                        </a:rPr>
                        <a:t>Xxxxxxx</a:t>
                      </a:r>
                      <a:endParaRPr lang="es-PE">
                        <a:latin typeface="Instrument Sans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50204292"/>
                  </a:ext>
                </a:extLst>
              </a:tr>
            </a:tbl>
          </a:graphicData>
        </a:graphic>
      </p:graphicFrame>
      <p:sp>
        <p:nvSpPr>
          <p:cNvPr id="18" name="Marcador de texto 6">
            <a:extLst>
              <a:ext uri="{FF2B5EF4-FFF2-40B4-BE49-F238E27FC236}">
                <a16:creationId xmlns:a16="http://schemas.microsoft.com/office/drawing/2014/main" id="{D84AFFC8-4628-7C61-54BB-2C94DEB4890A}"/>
              </a:ext>
            </a:extLst>
          </p:cNvPr>
          <p:cNvSpPr txBox="1">
            <a:spLocks/>
          </p:cNvSpPr>
          <p:nvPr/>
        </p:nvSpPr>
        <p:spPr>
          <a:xfrm>
            <a:off x="4478924" y="4210387"/>
            <a:ext cx="4040654" cy="563092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sz="2400">
                <a:solidFill>
                  <a:srgbClr val="00B5CC"/>
                </a:solidFill>
                <a:latin typeface="Outfit" pitchFamily="2" charset="0"/>
              </a:rPr>
              <a:t>www.estela.com</a:t>
            </a:r>
          </a:p>
        </p:txBody>
      </p:sp>
    </p:spTree>
    <p:extLst>
      <p:ext uri="{BB962C8B-B14F-4D97-AF65-F5344CB8AC3E}">
        <p14:creationId xmlns:p14="http://schemas.microsoft.com/office/powerpoint/2010/main" val="8502638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48927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74BDA709-90BE-284F-D4D6-4D1F20CCF70D}"/>
              </a:ext>
            </a:extLst>
          </p:cNvPr>
          <p:cNvSpPr/>
          <p:nvPr/>
        </p:nvSpPr>
        <p:spPr>
          <a:xfrm>
            <a:off x="10473267" y="6163733"/>
            <a:ext cx="1583266" cy="584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0" name="Título 4">
            <a:extLst>
              <a:ext uri="{FF2B5EF4-FFF2-40B4-BE49-F238E27FC236}">
                <a16:creationId xmlns:a16="http://schemas.microsoft.com/office/drawing/2014/main" id="{F7B75F9E-D41E-3276-89F5-9789D3D41E3B}"/>
              </a:ext>
            </a:extLst>
          </p:cNvPr>
          <p:cNvSpPr txBox="1">
            <a:spLocks/>
          </p:cNvSpPr>
          <p:nvPr/>
        </p:nvSpPr>
        <p:spPr>
          <a:xfrm>
            <a:off x="838200" y="1364055"/>
            <a:ext cx="10515600" cy="11092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>
                <a:solidFill>
                  <a:srgbClr val="95F8EC"/>
                </a:solidFill>
                <a:latin typeface="Outfit" pitchFamily="2" charset="0"/>
              </a:rPr>
              <a:t>Agenda</a:t>
            </a:r>
          </a:p>
        </p:txBody>
      </p:sp>
      <p:sp>
        <p:nvSpPr>
          <p:cNvPr id="8" name="Google Shape;491;p41">
            <a:extLst>
              <a:ext uri="{FF2B5EF4-FFF2-40B4-BE49-F238E27FC236}">
                <a16:creationId xmlns:a16="http://schemas.microsoft.com/office/drawing/2014/main" id="{1A1E4136-7599-331C-7F80-4F86FEAE0672}"/>
              </a:ext>
            </a:extLst>
          </p:cNvPr>
          <p:cNvSpPr txBox="1">
            <a:spLocks/>
          </p:cNvSpPr>
          <p:nvPr/>
        </p:nvSpPr>
        <p:spPr>
          <a:xfrm>
            <a:off x="838200" y="2774692"/>
            <a:ext cx="8697685" cy="24495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+mj-lt"/>
              <a:buAutoNum type="arabicPeriod"/>
            </a:pPr>
            <a:r>
              <a:rPr lang="es-ES" sz="2000">
                <a:effectLst/>
                <a:latin typeface="Instrument Sans"/>
                <a:ea typeface="Aptos" panose="020B0004020202020204" pitchFamily="34" charset="0"/>
                <a:cs typeface="Aptos" panose="020B0004020202020204" pitchFamily="34" charset="0"/>
              </a:rPr>
              <a:t>INTRODUCCIÓN</a:t>
            </a:r>
          </a:p>
          <a:p>
            <a:pPr marL="342900" indent="-342900">
              <a:buAutoNum type="arabicPeriod"/>
            </a:pPr>
            <a:r>
              <a:rPr lang="es-ES" sz="2000">
                <a:latin typeface="Instrument Sans"/>
                <a:ea typeface="Aptos" panose="020B0004020202020204" pitchFamily="34" charset="0"/>
                <a:cs typeface="Aptos" panose="020B0004020202020204" pitchFamily="34" charset="0"/>
              </a:rPr>
              <a:t>¿QUIÉNES SOMOS?</a:t>
            </a:r>
          </a:p>
          <a:p>
            <a:pPr marL="342900" indent="-342900">
              <a:buAutoNum type="arabicPeriod"/>
            </a:pPr>
            <a:r>
              <a:rPr lang="es-ES" sz="2000">
                <a:latin typeface="Instrument Sans"/>
                <a:ea typeface="Aptos" panose="020B0004020202020204" pitchFamily="34" charset="0"/>
                <a:cs typeface="Aptos" panose="020B0004020202020204" pitchFamily="34" charset="0"/>
              </a:rPr>
              <a:t>¿QUÉ OFRECEMOS?</a:t>
            </a:r>
          </a:p>
          <a:p>
            <a:pPr marL="342900" indent="-342900">
              <a:buAutoNum type="arabicPeriod"/>
            </a:pPr>
            <a:r>
              <a:rPr lang="es-ES" sz="2000">
                <a:latin typeface="Instrument Sans"/>
                <a:ea typeface="Aptos" panose="020B0004020202020204" pitchFamily="34" charset="0"/>
                <a:cs typeface="Aptos" panose="020B0004020202020204" pitchFamily="34" charset="0"/>
              </a:rPr>
              <a:t>CERTIFICACIONES</a:t>
            </a:r>
          </a:p>
          <a:p>
            <a:pPr marL="342900" indent="-342900">
              <a:buFont typeface="+mj-lt"/>
              <a:buAutoNum type="arabicPeriod"/>
            </a:pPr>
            <a:r>
              <a:rPr lang="es-ES" sz="2000">
                <a:effectLst/>
                <a:latin typeface="Instrument Sans" pitchFamily="2" charset="0"/>
                <a:ea typeface="Aptos" panose="020B0004020202020204" pitchFamily="34" charset="0"/>
                <a:cs typeface="Aptos" panose="020B0004020202020204" pitchFamily="34" charset="0"/>
              </a:rPr>
              <a:t>INTEGRACIÓN</a:t>
            </a:r>
          </a:p>
          <a:p>
            <a:pPr marL="342900" indent="-342900">
              <a:buFont typeface="+mj-lt"/>
              <a:buAutoNum type="arabicPeriod"/>
            </a:pPr>
            <a:r>
              <a:rPr lang="es-ES" sz="2000">
                <a:effectLst/>
                <a:latin typeface="Instrument Sans" pitchFamily="2" charset="0"/>
                <a:ea typeface="Aptos" panose="020B0004020202020204" pitchFamily="34" charset="0"/>
                <a:cs typeface="Aptos" panose="020B0004020202020204" pitchFamily="34" charset="0"/>
              </a:rPr>
              <a:t>ARQUITECTURA </a:t>
            </a:r>
          </a:p>
        </p:txBody>
      </p:sp>
      <p:pic>
        <p:nvPicPr>
          <p:cNvPr id="4" name="Imagen 3" descr="Texto&#10;&#10;Descripción generada automáticamente">
            <a:extLst>
              <a:ext uri="{FF2B5EF4-FFF2-40B4-BE49-F238E27FC236}">
                <a16:creationId xmlns:a16="http://schemas.microsoft.com/office/drawing/2014/main" id="{60D41C87-3D28-CC1F-B027-B26362B7AB8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3190" y="6300756"/>
            <a:ext cx="1216040" cy="348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8966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Hombre parado con un traje de color negro&#10;&#10;Descripción generada automáticamente">
            <a:extLst>
              <a:ext uri="{FF2B5EF4-FFF2-40B4-BE49-F238E27FC236}">
                <a16:creationId xmlns:a16="http://schemas.microsoft.com/office/drawing/2014/main" id="{2824BFBF-3320-ECA3-9B95-0FDE3341BF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1" name="Imagen 20" descr="Texto&#10;&#10;Descripción generada automáticamente">
            <a:extLst>
              <a:ext uri="{FF2B5EF4-FFF2-40B4-BE49-F238E27FC236}">
                <a16:creationId xmlns:a16="http://schemas.microsoft.com/office/drawing/2014/main" id="{3DDBF950-4682-980A-B928-FBCDDE6EA8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3190" y="6300756"/>
            <a:ext cx="1216040" cy="348964"/>
          </a:xfrm>
          <a:prstGeom prst="rect">
            <a:avLst/>
          </a:prstGeom>
        </p:spPr>
      </p:pic>
      <p:sp>
        <p:nvSpPr>
          <p:cNvPr id="4" name="Google Shape;238;p23">
            <a:extLst>
              <a:ext uri="{FF2B5EF4-FFF2-40B4-BE49-F238E27FC236}">
                <a16:creationId xmlns:a16="http://schemas.microsoft.com/office/drawing/2014/main" id="{68D5E74D-E5FB-F953-43A2-5976D5CC5AF3}"/>
              </a:ext>
            </a:extLst>
          </p:cNvPr>
          <p:cNvSpPr txBox="1"/>
          <p:nvPr/>
        </p:nvSpPr>
        <p:spPr>
          <a:xfrm>
            <a:off x="786433" y="725071"/>
            <a:ext cx="7113383" cy="8001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s-419" sz="3600">
                <a:solidFill>
                  <a:schemeClr val="bg1"/>
                </a:solidFill>
                <a:latin typeface="Instrument Sans" pitchFamily="2" charset="0"/>
                <a:ea typeface="Instrument Sans Medium"/>
                <a:cs typeface="Instrument Sans Medium"/>
                <a:sym typeface="Instrument Sans Medium"/>
              </a:rPr>
              <a:t>¿Qué es? </a:t>
            </a:r>
            <a:endParaRPr sz="3600">
              <a:solidFill>
                <a:schemeClr val="bg1"/>
              </a:solidFill>
              <a:latin typeface="Instrument Sans" pitchFamily="2" charset="0"/>
              <a:ea typeface="Instrument Sans Medium"/>
              <a:cs typeface="Instrument Sans Medium"/>
              <a:sym typeface="Instrument Sans Medium"/>
            </a:endParaRPr>
          </a:p>
        </p:txBody>
      </p:sp>
      <p:sp>
        <p:nvSpPr>
          <p:cNvPr id="5" name="Google Shape;244;p23">
            <a:extLst>
              <a:ext uri="{FF2B5EF4-FFF2-40B4-BE49-F238E27FC236}">
                <a16:creationId xmlns:a16="http://schemas.microsoft.com/office/drawing/2014/main" id="{0E67ACD4-C3A0-B8FB-931E-FFE3EECE84A0}"/>
              </a:ext>
            </a:extLst>
          </p:cNvPr>
          <p:cNvSpPr txBox="1"/>
          <p:nvPr/>
        </p:nvSpPr>
        <p:spPr>
          <a:xfrm>
            <a:off x="786433" y="368700"/>
            <a:ext cx="3802000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s-419" sz="1500">
                <a:solidFill>
                  <a:srgbClr val="00B5CC"/>
                </a:solidFill>
                <a:latin typeface="Outfit" pitchFamily="2" charset="0"/>
                <a:ea typeface="Instrument Sans"/>
                <a:cs typeface="Instrument Sans"/>
                <a:sym typeface="Instrument Sans"/>
              </a:rPr>
              <a:t>INTRODUCCIÓN </a:t>
            </a:r>
            <a:endParaRPr sz="1500">
              <a:solidFill>
                <a:srgbClr val="00B5CC"/>
              </a:solidFill>
              <a:latin typeface="Outfit" pitchFamily="2" charset="0"/>
              <a:ea typeface="Instrument Sans"/>
              <a:cs typeface="Instrument Sans"/>
              <a:sym typeface="Instrument Sans"/>
            </a:endParaRPr>
          </a:p>
        </p:txBody>
      </p:sp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id="{CED55575-231B-BECB-E6A1-CBAA52BF575C}"/>
              </a:ext>
            </a:extLst>
          </p:cNvPr>
          <p:cNvSpPr/>
          <p:nvPr/>
        </p:nvSpPr>
        <p:spPr>
          <a:xfrm>
            <a:off x="786433" y="2629113"/>
            <a:ext cx="5309567" cy="1844981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just"/>
            <a:r>
              <a:rPr lang="es-ES" b="0" i="0" u="none" strike="noStrike">
                <a:solidFill>
                  <a:srgbClr val="DEFFF8"/>
                </a:solidFill>
                <a:effectLst/>
                <a:latin typeface="Instrument Sans"/>
              </a:rPr>
              <a:t>SEM es una herramienta potente </a:t>
            </a:r>
            <a:r>
              <a:rPr lang="es-ES" b="0" i="0" u="none" strike="noStrike">
                <a:solidFill>
                  <a:srgbClr val="19EFD6"/>
                </a:solidFill>
                <a:effectLst/>
                <a:latin typeface="Instrument Sans"/>
              </a:rPr>
              <a:t>con funcionalidades offline </a:t>
            </a:r>
            <a:r>
              <a:rPr lang="es-ES" b="0" i="0" u="none" strike="noStrike">
                <a:solidFill>
                  <a:srgbClr val="DEFFF8"/>
                </a:solidFill>
                <a:effectLst/>
                <a:latin typeface="Instrument Sans"/>
              </a:rPr>
              <a:t>que permite de forma simple y eficaz la emisión de DTE desde cualquier lugar.</a:t>
            </a:r>
            <a:r>
              <a:rPr lang="es-ES" b="0" i="0">
                <a:solidFill>
                  <a:srgbClr val="DEFFF8"/>
                </a:solidFill>
                <a:effectLst/>
                <a:latin typeface="Instrument Sans"/>
              </a:rPr>
              <a:t>​</a:t>
            </a:r>
            <a:endParaRPr lang="es-PE">
              <a:solidFill>
                <a:srgbClr val="DEFFF8"/>
              </a:solidFill>
              <a:latin typeface="Instrument San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35153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705;p7">
            <a:extLst>
              <a:ext uri="{FF2B5EF4-FFF2-40B4-BE49-F238E27FC236}">
                <a16:creationId xmlns:a16="http://schemas.microsoft.com/office/drawing/2014/main" id="{732260A8-59B7-1933-1797-CB7E2B56586D}"/>
              </a:ext>
            </a:extLst>
          </p:cNvPr>
          <p:cNvSpPr txBox="1">
            <a:spLocks/>
          </p:cNvSpPr>
          <p:nvPr/>
        </p:nvSpPr>
        <p:spPr>
          <a:xfrm>
            <a:off x="7396946" y="3029889"/>
            <a:ext cx="4359176" cy="970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algn="ctr">
              <a:lnSpc>
                <a:spcPct val="180000"/>
              </a:lnSpc>
              <a:spcBef>
                <a:spcPts val="0"/>
              </a:spcBef>
              <a:buClr>
                <a:srgbClr val="595959"/>
              </a:buClr>
              <a:buSzPts val="1100"/>
              <a:buFont typeface="Tahoma"/>
              <a:buNone/>
            </a:pPr>
            <a:r>
              <a:rPr lang="en-US" sz="2400" b="1">
                <a:solidFill>
                  <a:schemeClr val="tx2"/>
                </a:solidFill>
                <a:latin typeface="+mj-lt"/>
              </a:rPr>
              <a:t>“WE HAVE YOU COVERED”</a:t>
            </a:r>
            <a:endParaRPr lang="es-ES">
              <a:solidFill>
                <a:schemeClr val="tx2"/>
              </a:solidFill>
            </a:endParaRPr>
          </a:p>
        </p:txBody>
      </p:sp>
      <p:sp>
        <p:nvSpPr>
          <p:cNvPr id="4" name="Rectángulo: esquinas redondeadas 3">
            <a:extLst>
              <a:ext uri="{FF2B5EF4-FFF2-40B4-BE49-F238E27FC236}">
                <a16:creationId xmlns:a16="http://schemas.microsoft.com/office/drawing/2014/main" id="{D5D8923B-E269-5CA8-D9DE-17E72DE9BCB5}"/>
              </a:ext>
            </a:extLst>
          </p:cNvPr>
          <p:cNvSpPr/>
          <p:nvPr/>
        </p:nvSpPr>
        <p:spPr>
          <a:xfrm>
            <a:off x="1160024" y="1994993"/>
            <a:ext cx="5508462" cy="499395"/>
          </a:xfrm>
          <a:prstGeom prst="roundRect">
            <a:avLst/>
          </a:prstGeom>
          <a:solidFill>
            <a:schemeClr val="tx1"/>
          </a:solidFill>
          <a:ln>
            <a:solidFill>
              <a:srgbClr val="8DF7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ES" sz="1600">
                <a:solidFill>
                  <a:srgbClr val="014464"/>
                </a:solidFill>
                <a:latin typeface="Outfit" pitchFamily="2" charset="0"/>
              </a:rPr>
              <a:t>                Emisión de DTE desde cualquier lugar en</a:t>
            </a:r>
          </a:p>
          <a:p>
            <a:pPr algn="just"/>
            <a:r>
              <a:rPr lang="es-ES" sz="1600">
                <a:solidFill>
                  <a:srgbClr val="014464"/>
                </a:solidFill>
                <a:latin typeface="Outfit" pitchFamily="2" charset="0"/>
              </a:rPr>
              <a:t>                                            modo off line</a:t>
            </a:r>
            <a:endParaRPr lang="es-PE" sz="1600">
              <a:solidFill>
                <a:srgbClr val="014464"/>
              </a:solidFill>
              <a:latin typeface="Outfit" pitchFamily="2" charset="0"/>
            </a:endParaRPr>
          </a:p>
        </p:txBody>
      </p:sp>
      <p:sp>
        <p:nvSpPr>
          <p:cNvPr id="5" name="Rectángulo: esquinas redondeadas 4">
            <a:extLst>
              <a:ext uri="{FF2B5EF4-FFF2-40B4-BE49-F238E27FC236}">
                <a16:creationId xmlns:a16="http://schemas.microsoft.com/office/drawing/2014/main" id="{171D7995-F786-35ED-6D6A-81D6B435115D}"/>
              </a:ext>
            </a:extLst>
          </p:cNvPr>
          <p:cNvSpPr/>
          <p:nvPr/>
        </p:nvSpPr>
        <p:spPr>
          <a:xfrm>
            <a:off x="1160023" y="2709430"/>
            <a:ext cx="5508462" cy="451275"/>
          </a:xfrm>
          <a:prstGeom prst="roundRect">
            <a:avLst/>
          </a:prstGeom>
          <a:solidFill>
            <a:schemeClr val="tx1"/>
          </a:solidFill>
          <a:ln>
            <a:solidFill>
              <a:srgbClr val="8DF7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>
                <a:solidFill>
                  <a:srgbClr val="014464"/>
                </a:solidFill>
                <a:latin typeface="Outfit" pitchFamily="2" charset="0"/>
              </a:rPr>
              <a:t>Documentos tributarios electrónicos</a:t>
            </a:r>
            <a:endParaRPr lang="es-PE" sz="1600">
              <a:solidFill>
                <a:srgbClr val="014464"/>
              </a:solidFill>
              <a:latin typeface="Outfit" pitchFamily="2" charset="0"/>
            </a:endParaRPr>
          </a:p>
        </p:txBody>
      </p:sp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id="{097DFD03-4D28-F5B0-4579-FD6656EE8DD4}"/>
              </a:ext>
            </a:extLst>
          </p:cNvPr>
          <p:cNvSpPr/>
          <p:nvPr/>
        </p:nvSpPr>
        <p:spPr>
          <a:xfrm>
            <a:off x="1160024" y="3364123"/>
            <a:ext cx="5508462" cy="451274"/>
          </a:xfrm>
          <a:prstGeom prst="roundRect">
            <a:avLst/>
          </a:prstGeom>
          <a:solidFill>
            <a:schemeClr val="tx1"/>
          </a:solidFill>
          <a:ln>
            <a:solidFill>
              <a:srgbClr val="8DF7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>
                <a:solidFill>
                  <a:srgbClr val="014464"/>
                </a:solidFill>
                <a:latin typeface="Outfit" pitchFamily="2" charset="0"/>
              </a:rPr>
              <a:t>Privilegios y seguridad de acceso</a:t>
            </a:r>
            <a:endParaRPr lang="es-PE" sz="1600">
              <a:solidFill>
                <a:srgbClr val="014464"/>
              </a:solidFill>
              <a:latin typeface="Outfit" pitchFamily="2" charset="0"/>
            </a:endParaRPr>
          </a:p>
        </p:txBody>
      </p:sp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id="{33F4143A-3F4B-046E-C4B9-EDCF454C4EBB}"/>
              </a:ext>
            </a:extLst>
          </p:cNvPr>
          <p:cNvSpPr/>
          <p:nvPr/>
        </p:nvSpPr>
        <p:spPr>
          <a:xfrm>
            <a:off x="1160023" y="4030439"/>
            <a:ext cx="5508462" cy="451275"/>
          </a:xfrm>
          <a:prstGeom prst="roundRect">
            <a:avLst/>
          </a:prstGeom>
          <a:solidFill>
            <a:schemeClr val="tx1"/>
          </a:solidFill>
          <a:ln>
            <a:solidFill>
              <a:srgbClr val="8DF7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>
                <a:solidFill>
                  <a:srgbClr val="014464"/>
                </a:solidFill>
                <a:latin typeface="Outfit" pitchFamily="2" charset="0"/>
              </a:rPr>
              <a:t>Impresión estándar y bluetooth de documentos</a:t>
            </a:r>
            <a:endParaRPr lang="es-PE" sz="1600">
              <a:solidFill>
                <a:srgbClr val="014464"/>
              </a:solidFill>
              <a:latin typeface="Outfit" pitchFamily="2" charset="0"/>
            </a:endParaRPr>
          </a:p>
        </p:txBody>
      </p:sp>
      <p:sp>
        <p:nvSpPr>
          <p:cNvPr id="9" name="Rectángulo: esquinas redondeadas 8">
            <a:extLst>
              <a:ext uri="{FF2B5EF4-FFF2-40B4-BE49-F238E27FC236}">
                <a16:creationId xmlns:a16="http://schemas.microsoft.com/office/drawing/2014/main" id="{86303D96-CCA9-514F-8BEA-1C3D6B208B6B}"/>
              </a:ext>
            </a:extLst>
          </p:cNvPr>
          <p:cNvSpPr/>
          <p:nvPr/>
        </p:nvSpPr>
        <p:spPr>
          <a:xfrm>
            <a:off x="1160023" y="4704504"/>
            <a:ext cx="5508462" cy="451274"/>
          </a:xfrm>
          <a:prstGeom prst="roundRect">
            <a:avLst/>
          </a:prstGeom>
          <a:solidFill>
            <a:schemeClr val="tx1"/>
          </a:solidFill>
          <a:ln>
            <a:solidFill>
              <a:srgbClr val="8DF7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>
                <a:solidFill>
                  <a:srgbClr val="014464"/>
                </a:solidFill>
                <a:latin typeface="Outfit" pitchFamily="2" charset="0"/>
              </a:rPr>
              <a:t>Sincronización automática hacia el SII</a:t>
            </a:r>
            <a:endParaRPr lang="es-PE" sz="1600">
              <a:solidFill>
                <a:srgbClr val="014464"/>
              </a:solidFill>
              <a:latin typeface="Outfit" pitchFamily="2" charset="0"/>
            </a:endParaRPr>
          </a:p>
        </p:txBody>
      </p:sp>
      <p:sp>
        <p:nvSpPr>
          <p:cNvPr id="10" name="Rectángulo: esquinas redondeadas 9">
            <a:extLst>
              <a:ext uri="{FF2B5EF4-FFF2-40B4-BE49-F238E27FC236}">
                <a16:creationId xmlns:a16="http://schemas.microsoft.com/office/drawing/2014/main" id="{0B432DE6-0035-C6E7-D6F5-B136ED04B31C}"/>
              </a:ext>
            </a:extLst>
          </p:cNvPr>
          <p:cNvSpPr/>
          <p:nvPr/>
        </p:nvSpPr>
        <p:spPr>
          <a:xfrm>
            <a:off x="1160022" y="5370820"/>
            <a:ext cx="5508462" cy="451275"/>
          </a:xfrm>
          <a:prstGeom prst="roundRect">
            <a:avLst/>
          </a:prstGeom>
          <a:solidFill>
            <a:schemeClr val="tx1"/>
          </a:solidFill>
          <a:ln>
            <a:solidFill>
              <a:srgbClr val="8DF7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>
                <a:solidFill>
                  <a:srgbClr val="014464"/>
                </a:solidFill>
                <a:latin typeface="Outfit" pitchFamily="2" charset="0"/>
              </a:rPr>
              <a:t>Respaldo de base de datos en </a:t>
            </a:r>
            <a:r>
              <a:rPr lang="es-ES" sz="1600" err="1">
                <a:solidFill>
                  <a:srgbClr val="014464"/>
                </a:solidFill>
                <a:latin typeface="Outfit" pitchFamily="2" charset="0"/>
              </a:rPr>
              <a:t>cloud</a:t>
            </a:r>
            <a:endParaRPr lang="es-PE" sz="1600">
              <a:solidFill>
                <a:srgbClr val="014464"/>
              </a:solidFill>
              <a:latin typeface="Outfit" pitchFamily="2" charset="0"/>
            </a:endParaRPr>
          </a:p>
        </p:txBody>
      </p:sp>
      <p:sp>
        <p:nvSpPr>
          <p:cNvPr id="11" name="Rectángulo: esquinas redondeadas 10">
            <a:extLst>
              <a:ext uri="{FF2B5EF4-FFF2-40B4-BE49-F238E27FC236}">
                <a16:creationId xmlns:a16="http://schemas.microsoft.com/office/drawing/2014/main" id="{185636AD-5875-9B41-20DF-16D7602CE7CF}"/>
              </a:ext>
            </a:extLst>
          </p:cNvPr>
          <p:cNvSpPr/>
          <p:nvPr/>
        </p:nvSpPr>
        <p:spPr>
          <a:xfrm>
            <a:off x="1160022" y="6025512"/>
            <a:ext cx="5508462" cy="451274"/>
          </a:xfrm>
          <a:prstGeom prst="roundRect">
            <a:avLst/>
          </a:prstGeom>
          <a:solidFill>
            <a:schemeClr val="tx1"/>
          </a:solidFill>
          <a:ln>
            <a:solidFill>
              <a:srgbClr val="8DF7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>
                <a:solidFill>
                  <a:srgbClr val="014464"/>
                </a:solidFill>
                <a:latin typeface="Outfit" pitchFamily="2" charset="0"/>
              </a:rPr>
              <a:t>Gestión de documentos desde la aplicación</a:t>
            </a:r>
            <a:endParaRPr lang="es-PE" sz="1600">
              <a:solidFill>
                <a:srgbClr val="014464"/>
              </a:solidFill>
              <a:latin typeface="Outfit" pitchFamily="2" charset="0"/>
            </a:endParaRPr>
          </a:p>
        </p:txBody>
      </p:sp>
      <p:grpSp>
        <p:nvGrpSpPr>
          <p:cNvPr id="12" name="Grupo 11">
            <a:extLst>
              <a:ext uri="{FF2B5EF4-FFF2-40B4-BE49-F238E27FC236}">
                <a16:creationId xmlns:a16="http://schemas.microsoft.com/office/drawing/2014/main" id="{AA4EC56C-29E7-E43C-0BC3-0916F26C707A}"/>
              </a:ext>
            </a:extLst>
          </p:cNvPr>
          <p:cNvGrpSpPr/>
          <p:nvPr/>
        </p:nvGrpSpPr>
        <p:grpSpPr>
          <a:xfrm>
            <a:off x="795713" y="1881621"/>
            <a:ext cx="728618" cy="629510"/>
            <a:chOff x="15631" y="1177851"/>
            <a:chExt cx="881138" cy="881138"/>
          </a:xfrm>
          <a:solidFill>
            <a:srgbClr val="95F8EC"/>
          </a:solidFill>
        </p:grpSpPr>
        <p:sp>
          <p:nvSpPr>
            <p:cNvPr id="13" name="Elipse 12">
              <a:extLst>
                <a:ext uri="{FF2B5EF4-FFF2-40B4-BE49-F238E27FC236}">
                  <a16:creationId xmlns:a16="http://schemas.microsoft.com/office/drawing/2014/main" id="{655AF21A-B184-2140-7FA0-82A052082763}"/>
                </a:ext>
              </a:extLst>
            </p:cNvPr>
            <p:cNvSpPr/>
            <p:nvPr/>
          </p:nvSpPr>
          <p:spPr>
            <a:xfrm>
              <a:off x="15631" y="1177851"/>
              <a:ext cx="881138" cy="881138"/>
            </a:xfrm>
            <a:prstGeom prst="ellipse">
              <a:avLst/>
            </a:prstGeom>
            <a:solidFill>
              <a:srgbClr val="95F8EC"/>
            </a:solidFill>
            <a:ln w="19050" cap="flat" cmpd="sng" algn="ctr">
              <a:noFill/>
              <a:prstDash val="solid"/>
              <a:miter lim="800000"/>
            </a:ln>
            <a:effectLst>
              <a:outerShdw blurRad="50800" dist="50800" dir="7560000" algn="ctr" rotWithShape="0">
                <a:srgbClr val="01263D">
                  <a:alpha val="22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14" name="Elipse 13">
              <a:extLst>
                <a:ext uri="{FF2B5EF4-FFF2-40B4-BE49-F238E27FC236}">
                  <a16:creationId xmlns:a16="http://schemas.microsoft.com/office/drawing/2014/main" id="{A3324A2C-D6C8-1070-3C8D-A935A025E092}"/>
                </a:ext>
              </a:extLst>
            </p:cNvPr>
            <p:cNvSpPr/>
            <p:nvPr/>
          </p:nvSpPr>
          <p:spPr>
            <a:xfrm>
              <a:off x="104477" y="1266122"/>
              <a:ext cx="699013" cy="699013"/>
            </a:xfrm>
            <a:prstGeom prst="ellipse">
              <a:avLst/>
            </a:prstGeom>
            <a:solidFill>
              <a:schemeClr val="bg1"/>
            </a:solidFill>
            <a:ln w="28575" cap="flat" cmpd="sng" algn="ctr">
              <a:solidFill>
                <a:srgbClr val="054B7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6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utfit" pitchFamily="2" charset="0"/>
                </a:rPr>
                <a:t>1</a:t>
              </a:r>
            </a:p>
          </p:txBody>
        </p:sp>
      </p:grpSp>
      <p:grpSp>
        <p:nvGrpSpPr>
          <p:cNvPr id="17" name="Grupo 16">
            <a:extLst>
              <a:ext uri="{FF2B5EF4-FFF2-40B4-BE49-F238E27FC236}">
                <a16:creationId xmlns:a16="http://schemas.microsoft.com/office/drawing/2014/main" id="{8645FE51-D75B-9FE2-E560-CE590D4762E0}"/>
              </a:ext>
            </a:extLst>
          </p:cNvPr>
          <p:cNvGrpSpPr/>
          <p:nvPr/>
        </p:nvGrpSpPr>
        <p:grpSpPr>
          <a:xfrm>
            <a:off x="791932" y="2529400"/>
            <a:ext cx="728618" cy="629510"/>
            <a:chOff x="15631" y="1177851"/>
            <a:chExt cx="881138" cy="881138"/>
          </a:xfrm>
          <a:solidFill>
            <a:srgbClr val="95F8EC"/>
          </a:solidFill>
        </p:grpSpPr>
        <p:sp>
          <p:nvSpPr>
            <p:cNvPr id="18" name="Elipse 17">
              <a:extLst>
                <a:ext uri="{FF2B5EF4-FFF2-40B4-BE49-F238E27FC236}">
                  <a16:creationId xmlns:a16="http://schemas.microsoft.com/office/drawing/2014/main" id="{E871E435-3071-090A-9087-CD0B629A2F38}"/>
                </a:ext>
              </a:extLst>
            </p:cNvPr>
            <p:cNvSpPr/>
            <p:nvPr/>
          </p:nvSpPr>
          <p:spPr>
            <a:xfrm>
              <a:off x="15631" y="1177851"/>
              <a:ext cx="881138" cy="881138"/>
            </a:xfrm>
            <a:prstGeom prst="ellipse">
              <a:avLst/>
            </a:prstGeom>
            <a:solidFill>
              <a:srgbClr val="95F8EC"/>
            </a:solidFill>
            <a:ln w="19050" cap="flat" cmpd="sng" algn="ctr">
              <a:noFill/>
              <a:prstDash val="solid"/>
              <a:miter lim="800000"/>
            </a:ln>
            <a:effectLst>
              <a:outerShdw blurRad="50800" dist="50800" dir="7560000" algn="ctr" rotWithShape="0">
                <a:srgbClr val="01263D">
                  <a:alpha val="22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utfit" pitchFamily="2" charset="0"/>
              </a:endParaRPr>
            </a:p>
          </p:txBody>
        </p:sp>
        <p:sp>
          <p:nvSpPr>
            <p:cNvPr id="19" name="Elipse 18">
              <a:extLst>
                <a:ext uri="{FF2B5EF4-FFF2-40B4-BE49-F238E27FC236}">
                  <a16:creationId xmlns:a16="http://schemas.microsoft.com/office/drawing/2014/main" id="{AA565A9A-9C9C-9440-70FB-C96A105EF39D}"/>
                </a:ext>
              </a:extLst>
            </p:cNvPr>
            <p:cNvSpPr/>
            <p:nvPr/>
          </p:nvSpPr>
          <p:spPr>
            <a:xfrm>
              <a:off x="104477" y="1266122"/>
              <a:ext cx="699013" cy="699013"/>
            </a:xfrm>
            <a:prstGeom prst="ellipse">
              <a:avLst/>
            </a:prstGeom>
            <a:solidFill>
              <a:schemeClr val="bg1"/>
            </a:solidFill>
            <a:ln w="28575" cap="flat" cmpd="sng" algn="ctr">
              <a:solidFill>
                <a:srgbClr val="054B7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utfit" pitchFamily="2" charset="0"/>
                </a:rPr>
                <a:t>2</a:t>
              </a:r>
            </a:p>
          </p:txBody>
        </p:sp>
      </p:grpSp>
      <p:grpSp>
        <p:nvGrpSpPr>
          <p:cNvPr id="20" name="Grupo 19">
            <a:extLst>
              <a:ext uri="{FF2B5EF4-FFF2-40B4-BE49-F238E27FC236}">
                <a16:creationId xmlns:a16="http://schemas.microsoft.com/office/drawing/2014/main" id="{87E91DFD-1C08-3E33-C59F-6C220A32BB43}"/>
              </a:ext>
            </a:extLst>
          </p:cNvPr>
          <p:cNvGrpSpPr/>
          <p:nvPr/>
        </p:nvGrpSpPr>
        <p:grpSpPr>
          <a:xfrm>
            <a:off x="790099" y="3189762"/>
            <a:ext cx="728618" cy="629510"/>
            <a:chOff x="15631" y="1177851"/>
            <a:chExt cx="881138" cy="881138"/>
          </a:xfrm>
          <a:solidFill>
            <a:srgbClr val="95F8EC"/>
          </a:solidFill>
        </p:grpSpPr>
        <p:sp>
          <p:nvSpPr>
            <p:cNvPr id="23" name="Elipse 22">
              <a:extLst>
                <a:ext uri="{FF2B5EF4-FFF2-40B4-BE49-F238E27FC236}">
                  <a16:creationId xmlns:a16="http://schemas.microsoft.com/office/drawing/2014/main" id="{39B914AA-7F2A-58C0-84DD-351F5D771E45}"/>
                </a:ext>
              </a:extLst>
            </p:cNvPr>
            <p:cNvSpPr/>
            <p:nvPr/>
          </p:nvSpPr>
          <p:spPr>
            <a:xfrm>
              <a:off x="15631" y="1177851"/>
              <a:ext cx="881138" cy="881138"/>
            </a:xfrm>
            <a:prstGeom prst="ellipse">
              <a:avLst/>
            </a:prstGeom>
            <a:solidFill>
              <a:srgbClr val="95F8EC"/>
            </a:solidFill>
            <a:ln w="19050" cap="flat" cmpd="sng" algn="ctr">
              <a:noFill/>
              <a:prstDash val="solid"/>
              <a:miter lim="800000"/>
            </a:ln>
            <a:effectLst>
              <a:outerShdw blurRad="50800" dist="50800" dir="7560000" algn="ctr" rotWithShape="0">
                <a:srgbClr val="01263D">
                  <a:alpha val="22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utfit" pitchFamily="2" charset="0"/>
              </a:endParaRPr>
            </a:p>
          </p:txBody>
        </p:sp>
        <p:sp>
          <p:nvSpPr>
            <p:cNvPr id="30" name="Elipse 29">
              <a:extLst>
                <a:ext uri="{FF2B5EF4-FFF2-40B4-BE49-F238E27FC236}">
                  <a16:creationId xmlns:a16="http://schemas.microsoft.com/office/drawing/2014/main" id="{AA38666E-C613-D9D7-C541-F34089C87974}"/>
                </a:ext>
              </a:extLst>
            </p:cNvPr>
            <p:cNvSpPr/>
            <p:nvPr/>
          </p:nvSpPr>
          <p:spPr>
            <a:xfrm>
              <a:off x="104477" y="1266122"/>
              <a:ext cx="699013" cy="699013"/>
            </a:xfrm>
            <a:prstGeom prst="ellipse">
              <a:avLst/>
            </a:prstGeom>
            <a:solidFill>
              <a:schemeClr val="bg1"/>
            </a:solidFill>
            <a:ln w="28575" cap="flat" cmpd="sng" algn="ctr">
              <a:solidFill>
                <a:srgbClr val="054B7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utfit" pitchFamily="2" charset="0"/>
                </a:rPr>
                <a:t>3</a:t>
              </a:r>
            </a:p>
          </p:txBody>
        </p:sp>
      </p:grpSp>
      <p:grpSp>
        <p:nvGrpSpPr>
          <p:cNvPr id="31" name="Grupo 30">
            <a:extLst>
              <a:ext uri="{FF2B5EF4-FFF2-40B4-BE49-F238E27FC236}">
                <a16:creationId xmlns:a16="http://schemas.microsoft.com/office/drawing/2014/main" id="{178C99DE-5603-A400-B989-8579AEC758A7}"/>
              </a:ext>
            </a:extLst>
          </p:cNvPr>
          <p:cNvGrpSpPr/>
          <p:nvPr/>
        </p:nvGrpSpPr>
        <p:grpSpPr>
          <a:xfrm>
            <a:off x="786433" y="3848426"/>
            <a:ext cx="728618" cy="629510"/>
            <a:chOff x="15631" y="1177851"/>
            <a:chExt cx="881138" cy="881138"/>
          </a:xfrm>
          <a:solidFill>
            <a:srgbClr val="95F8EC"/>
          </a:solidFill>
        </p:grpSpPr>
        <p:sp>
          <p:nvSpPr>
            <p:cNvPr id="32" name="Elipse 31">
              <a:extLst>
                <a:ext uri="{FF2B5EF4-FFF2-40B4-BE49-F238E27FC236}">
                  <a16:creationId xmlns:a16="http://schemas.microsoft.com/office/drawing/2014/main" id="{E73FDA6A-F1DE-BCF6-9F25-64CB56145CF1}"/>
                </a:ext>
              </a:extLst>
            </p:cNvPr>
            <p:cNvSpPr/>
            <p:nvPr/>
          </p:nvSpPr>
          <p:spPr>
            <a:xfrm>
              <a:off x="15631" y="1177851"/>
              <a:ext cx="881138" cy="881138"/>
            </a:xfrm>
            <a:prstGeom prst="ellipse">
              <a:avLst/>
            </a:prstGeom>
            <a:solidFill>
              <a:srgbClr val="95F8EC"/>
            </a:solidFill>
            <a:ln w="19050" cap="flat" cmpd="sng" algn="ctr">
              <a:noFill/>
              <a:prstDash val="solid"/>
              <a:miter lim="800000"/>
            </a:ln>
            <a:effectLst>
              <a:outerShdw blurRad="50800" dist="50800" dir="7560000" algn="ctr" rotWithShape="0">
                <a:srgbClr val="01263D">
                  <a:alpha val="22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utfit" pitchFamily="2" charset="0"/>
              </a:endParaRPr>
            </a:p>
          </p:txBody>
        </p:sp>
        <p:sp>
          <p:nvSpPr>
            <p:cNvPr id="33" name="Elipse 32">
              <a:extLst>
                <a:ext uri="{FF2B5EF4-FFF2-40B4-BE49-F238E27FC236}">
                  <a16:creationId xmlns:a16="http://schemas.microsoft.com/office/drawing/2014/main" id="{694837DA-0373-DE29-DBA3-A7446F204148}"/>
                </a:ext>
              </a:extLst>
            </p:cNvPr>
            <p:cNvSpPr/>
            <p:nvPr/>
          </p:nvSpPr>
          <p:spPr>
            <a:xfrm>
              <a:off x="104477" y="1266122"/>
              <a:ext cx="699013" cy="699013"/>
            </a:xfrm>
            <a:prstGeom prst="ellipse">
              <a:avLst/>
            </a:prstGeom>
            <a:solidFill>
              <a:schemeClr val="bg1"/>
            </a:solidFill>
            <a:ln w="28575" cap="flat" cmpd="sng" algn="ctr">
              <a:solidFill>
                <a:srgbClr val="054B7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utfit" pitchFamily="2" charset="0"/>
                </a:rPr>
                <a:t>4</a:t>
              </a:r>
            </a:p>
          </p:txBody>
        </p:sp>
      </p:grpSp>
      <p:grpSp>
        <p:nvGrpSpPr>
          <p:cNvPr id="34" name="Grupo 33">
            <a:extLst>
              <a:ext uri="{FF2B5EF4-FFF2-40B4-BE49-F238E27FC236}">
                <a16:creationId xmlns:a16="http://schemas.microsoft.com/office/drawing/2014/main" id="{8E3C4B56-ECBB-ADA3-A21E-D9427BE6F6BA}"/>
              </a:ext>
            </a:extLst>
          </p:cNvPr>
          <p:cNvGrpSpPr/>
          <p:nvPr/>
        </p:nvGrpSpPr>
        <p:grpSpPr>
          <a:xfrm>
            <a:off x="791932" y="4525589"/>
            <a:ext cx="728618" cy="629510"/>
            <a:chOff x="15631" y="1177851"/>
            <a:chExt cx="881138" cy="881138"/>
          </a:xfrm>
          <a:solidFill>
            <a:srgbClr val="95F8EC"/>
          </a:solidFill>
        </p:grpSpPr>
        <p:sp>
          <p:nvSpPr>
            <p:cNvPr id="35" name="Elipse 34">
              <a:extLst>
                <a:ext uri="{FF2B5EF4-FFF2-40B4-BE49-F238E27FC236}">
                  <a16:creationId xmlns:a16="http://schemas.microsoft.com/office/drawing/2014/main" id="{62F7DA3A-D196-2566-F704-B9C068CAAA9F}"/>
                </a:ext>
              </a:extLst>
            </p:cNvPr>
            <p:cNvSpPr/>
            <p:nvPr/>
          </p:nvSpPr>
          <p:spPr>
            <a:xfrm>
              <a:off x="15631" y="1177851"/>
              <a:ext cx="881138" cy="881138"/>
            </a:xfrm>
            <a:prstGeom prst="ellipse">
              <a:avLst/>
            </a:prstGeom>
            <a:solidFill>
              <a:srgbClr val="95F8EC"/>
            </a:solidFill>
            <a:ln w="19050" cap="flat" cmpd="sng" algn="ctr">
              <a:noFill/>
              <a:prstDash val="solid"/>
              <a:miter lim="800000"/>
            </a:ln>
            <a:effectLst>
              <a:outerShdw blurRad="50800" dist="50800" dir="7560000" algn="ctr" rotWithShape="0">
                <a:srgbClr val="01263D">
                  <a:alpha val="22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utfit" pitchFamily="2" charset="0"/>
              </a:endParaRPr>
            </a:p>
          </p:txBody>
        </p:sp>
        <p:sp>
          <p:nvSpPr>
            <p:cNvPr id="36" name="Elipse 35">
              <a:extLst>
                <a:ext uri="{FF2B5EF4-FFF2-40B4-BE49-F238E27FC236}">
                  <a16:creationId xmlns:a16="http://schemas.microsoft.com/office/drawing/2014/main" id="{C3D63681-E16D-3E41-911A-665C3F2956AF}"/>
                </a:ext>
              </a:extLst>
            </p:cNvPr>
            <p:cNvSpPr/>
            <p:nvPr/>
          </p:nvSpPr>
          <p:spPr>
            <a:xfrm>
              <a:off x="104477" y="1266122"/>
              <a:ext cx="699013" cy="699013"/>
            </a:xfrm>
            <a:prstGeom prst="ellipse">
              <a:avLst/>
            </a:prstGeom>
            <a:solidFill>
              <a:schemeClr val="bg1"/>
            </a:solidFill>
            <a:ln w="28575" cap="flat" cmpd="sng" algn="ctr">
              <a:solidFill>
                <a:srgbClr val="054B7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utfit" pitchFamily="2" charset="0"/>
                </a:rPr>
                <a:t>5</a:t>
              </a:r>
            </a:p>
          </p:txBody>
        </p:sp>
      </p:grpSp>
      <p:grpSp>
        <p:nvGrpSpPr>
          <p:cNvPr id="37" name="Grupo 36">
            <a:extLst>
              <a:ext uri="{FF2B5EF4-FFF2-40B4-BE49-F238E27FC236}">
                <a16:creationId xmlns:a16="http://schemas.microsoft.com/office/drawing/2014/main" id="{8E6935E2-3323-D764-049B-6F0050984FFF}"/>
              </a:ext>
            </a:extLst>
          </p:cNvPr>
          <p:cNvGrpSpPr/>
          <p:nvPr/>
        </p:nvGrpSpPr>
        <p:grpSpPr>
          <a:xfrm>
            <a:off x="786433" y="5218162"/>
            <a:ext cx="728618" cy="629510"/>
            <a:chOff x="15631" y="1177851"/>
            <a:chExt cx="881138" cy="881138"/>
          </a:xfrm>
          <a:solidFill>
            <a:srgbClr val="95F8EC"/>
          </a:solidFill>
        </p:grpSpPr>
        <p:sp>
          <p:nvSpPr>
            <p:cNvPr id="38" name="Elipse 37">
              <a:extLst>
                <a:ext uri="{FF2B5EF4-FFF2-40B4-BE49-F238E27FC236}">
                  <a16:creationId xmlns:a16="http://schemas.microsoft.com/office/drawing/2014/main" id="{BE317482-BDDC-FFF1-8F2C-8D761333AE3A}"/>
                </a:ext>
              </a:extLst>
            </p:cNvPr>
            <p:cNvSpPr/>
            <p:nvPr/>
          </p:nvSpPr>
          <p:spPr>
            <a:xfrm>
              <a:off x="15631" y="1177851"/>
              <a:ext cx="881138" cy="881138"/>
            </a:xfrm>
            <a:prstGeom prst="ellipse">
              <a:avLst/>
            </a:prstGeom>
            <a:solidFill>
              <a:srgbClr val="95F8EC"/>
            </a:solidFill>
            <a:ln w="19050" cap="flat" cmpd="sng" algn="ctr">
              <a:noFill/>
              <a:prstDash val="solid"/>
              <a:miter lim="800000"/>
            </a:ln>
            <a:effectLst>
              <a:outerShdw blurRad="50800" dist="50800" dir="7560000" algn="ctr" rotWithShape="0">
                <a:srgbClr val="01263D">
                  <a:alpha val="22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utfit" pitchFamily="2" charset="0"/>
              </a:endParaRPr>
            </a:p>
          </p:txBody>
        </p:sp>
        <p:sp>
          <p:nvSpPr>
            <p:cNvPr id="39" name="Elipse 38">
              <a:extLst>
                <a:ext uri="{FF2B5EF4-FFF2-40B4-BE49-F238E27FC236}">
                  <a16:creationId xmlns:a16="http://schemas.microsoft.com/office/drawing/2014/main" id="{B3799BF2-9A96-5ADE-A969-1C8648957E75}"/>
                </a:ext>
              </a:extLst>
            </p:cNvPr>
            <p:cNvSpPr/>
            <p:nvPr/>
          </p:nvSpPr>
          <p:spPr>
            <a:xfrm>
              <a:off x="104477" y="1266122"/>
              <a:ext cx="699013" cy="699013"/>
            </a:xfrm>
            <a:prstGeom prst="ellipse">
              <a:avLst/>
            </a:prstGeom>
            <a:solidFill>
              <a:schemeClr val="bg1"/>
            </a:solidFill>
            <a:ln w="28575" cap="flat" cmpd="sng" algn="ctr">
              <a:solidFill>
                <a:srgbClr val="054B7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utfit" pitchFamily="2" charset="0"/>
                </a:rPr>
                <a:t>6</a:t>
              </a:r>
            </a:p>
          </p:txBody>
        </p:sp>
      </p:grpSp>
      <p:grpSp>
        <p:nvGrpSpPr>
          <p:cNvPr id="40" name="Grupo 39">
            <a:extLst>
              <a:ext uri="{FF2B5EF4-FFF2-40B4-BE49-F238E27FC236}">
                <a16:creationId xmlns:a16="http://schemas.microsoft.com/office/drawing/2014/main" id="{9C42A69D-E4BB-465C-E95F-62CE617AFF28}"/>
              </a:ext>
            </a:extLst>
          </p:cNvPr>
          <p:cNvGrpSpPr/>
          <p:nvPr/>
        </p:nvGrpSpPr>
        <p:grpSpPr>
          <a:xfrm>
            <a:off x="795713" y="5847276"/>
            <a:ext cx="728618" cy="629510"/>
            <a:chOff x="15631" y="1177851"/>
            <a:chExt cx="881138" cy="881138"/>
          </a:xfrm>
          <a:solidFill>
            <a:srgbClr val="95F8EC"/>
          </a:solidFill>
        </p:grpSpPr>
        <p:sp>
          <p:nvSpPr>
            <p:cNvPr id="41" name="Elipse 40">
              <a:extLst>
                <a:ext uri="{FF2B5EF4-FFF2-40B4-BE49-F238E27FC236}">
                  <a16:creationId xmlns:a16="http://schemas.microsoft.com/office/drawing/2014/main" id="{B1FAA6A1-B3A5-FD5B-039C-948E9D669F89}"/>
                </a:ext>
              </a:extLst>
            </p:cNvPr>
            <p:cNvSpPr/>
            <p:nvPr/>
          </p:nvSpPr>
          <p:spPr>
            <a:xfrm>
              <a:off x="15631" y="1177851"/>
              <a:ext cx="881138" cy="881138"/>
            </a:xfrm>
            <a:prstGeom prst="ellipse">
              <a:avLst/>
            </a:prstGeom>
            <a:solidFill>
              <a:srgbClr val="95F8EC"/>
            </a:solidFill>
            <a:ln w="19050" cap="flat" cmpd="sng" algn="ctr">
              <a:noFill/>
              <a:prstDash val="solid"/>
              <a:miter lim="800000"/>
            </a:ln>
            <a:effectLst>
              <a:outerShdw blurRad="50800" dist="50800" dir="7560000" algn="ctr" rotWithShape="0">
                <a:srgbClr val="01263D">
                  <a:alpha val="22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utfit" pitchFamily="2" charset="0"/>
              </a:endParaRPr>
            </a:p>
          </p:txBody>
        </p:sp>
        <p:sp>
          <p:nvSpPr>
            <p:cNvPr id="42" name="Elipse 41">
              <a:extLst>
                <a:ext uri="{FF2B5EF4-FFF2-40B4-BE49-F238E27FC236}">
                  <a16:creationId xmlns:a16="http://schemas.microsoft.com/office/drawing/2014/main" id="{4E5E6967-DEB7-85D2-5175-A83ED4E12792}"/>
                </a:ext>
              </a:extLst>
            </p:cNvPr>
            <p:cNvSpPr/>
            <p:nvPr/>
          </p:nvSpPr>
          <p:spPr>
            <a:xfrm>
              <a:off x="104477" y="1266122"/>
              <a:ext cx="699013" cy="699013"/>
            </a:xfrm>
            <a:prstGeom prst="ellipse">
              <a:avLst/>
            </a:prstGeom>
            <a:solidFill>
              <a:schemeClr val="bg1"/>
            </a:solidFill>
            <a:ln w="28575" cap="flat" cmpd="sng" algn="ctr">
              <a:solidFill>
                <a:srgbClr val="054B7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utfit" pitchFamily="2" charset="0"/>
                </a:rPr>
                <a:t>7</a:t>
              </a:r>
            </a:p>
          </p:txBody>
        </p:sp>
      </p:grpSp>
      <p:sp>
        <p:nvSpPr>
          <p:cNvPr id="45" name="Google Shape;238;p23">
            <a:extLst>
              <a:ext uri="{FF2B5EF4-FFF2-40B4-BE49-F238E27FC236}">
                <a16:creationId xmlns:a16="http://schemas.microsoft.com/office/drawing/2014/main" id="{843C97A6-992A-D4AE-250A-40E693813593}"/>
              </a:ext>
            </a:extLst>
          </p:cNvPr>
          <p:cNvSpPr txBox="1"/>
          <p:nvPr/>
        </p:nvSpPr>
        <p:spPr>
          <a:xfrm>
            <a:off x="786433" y="725071"/>
            <a:ext cx="7113383" cy="8001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s-419" sz="3600">
                <a:solidFill>
                  <a:schemeClr val="bg1"/>
                </a:solidFill>
                <a:latin typeface="Instrument Sans" pitchFamily="2" charset="0"/>
                <a:ea typeface="Instrument Sans Medium"/>
                <a:cs typeface="Instrument Sans Medium"/>
                <a:sym typeface="Instrument Sans Medium"/>
              </a:rPr>
              <a:t>¿Qué hace? </a:t>
            </a:r>
            <a:endParaRPr sz="3600">
              <a:solidFill>
                <a:schemeClr val="bg1"/>
              </a:solidFill>
              <a:latin typeface="Instrument Sans" pitchFamily="2" charset="0"/>
              <a:ea typeface="Instrument Sans Medium"/>
              <a:cs typeface="Instrument Sans Medium"/>
              <a:sym typeface="Instrument Sans Medium"/>
            </a:endParaRPr>
          </a:p>
        </p:txBody>
      </p:sp>
      <p:sp>
        <p:nvSpPr>
          <p:cNvPr id="46" name="Google Shape;244;p23">
            <a:extLst>
              <a:ext uri="{FF2B5EF4-FFF2-40B4-BE49-F238E27FC236}">
                <a16:creationId xmlns:a16="http://schemas.microsoft.com/office/drawing/2014/main" id="{D5EF81E2-4699-7005-CCE7-67193D52E0F2}"/>
              </a:ext>
            </a:extLst>
          </p:cNvPr>
          <p:cNvSpPr txBox="1"/>
          <p:nvPr/>
        </p:nvSpPr>
        <p:spPr>
          <a:xfrm>
            <a:off x="786433" y="368700"/>
            <a:ext cx="3802000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s-419" sz="1500">
                <a:solidFill>
                  <a:srgbClr val="00B5CC"/>
                </a:solidFill>
                <a:latin typeface="Outfit" pitchFamily="2" charset="0"/>
                <a:ea typeface="Instrument Sans"/>
                <a:cs typeface="Instrument Sans"/>
                <a:sym typeface="Instrument Sans"/>
              </a:rPr>
              <a:t>INTRODUCCIÓN </a:t>
            </a:r>
            <a:endParaRPr sz="1500">
              <a:solidFill>
                <a:srgbClr val="00B5CC"/>
              </a:solidFill>
              <a:latin typeface="Outfit" pitchFamily="2" charset="0"/>
              <a:ea typeface="Instrument Sans"/>
              <a:cs typeface="Instrument Sans"/>
              <a:sym typeface="Instrument Sans"/>
            </a:endParaRPr>
          </a:p>
        </p:txBody>
      </p:sp>
    </p:spTree>
    <p:extLst>
      <p:ext uri="{BB962C8B-B14F-4D97-AF65-F5344CB8AC3E}">
        <p14:creationId xmlns:p14="http://schemas.microsoft.com/office/powerpoint/2010/main" val="3555276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g2c89c61cbac_0_751"/>
          <p:cNvSpPr/>
          <p:nvPr/>
        </p:nvSpPr>
        <p:spPr>
          <a:xfrm>
            <a:off x="0" y="3585824"/>
            <a:ext cx="12192000" cy="327217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57" name="Google Shape;457;g2c89c61cbac_0_751"/>
          <p:cNvCxnSpPr/>
          <p:nvPr/>
        </p:nvCxnSpPr>
        <p:spPr>
          <a:xfrm>
            <a:off x="0" y="3585825"/>
            <a:ext cx="12192000" cy="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58" name="Google Shape;458;g2c89c61cbac_0_751"/>
          <p:cNvCxnSpPr/>
          <p:nvPr/>
        </p:nvCxnSpPr>
        <p:spPr>
          <a:xfrm>
            <a:off x="3315265" y="1059962"/>
            <a:ext cx="17400" cy="230280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59" name="Google Shape;459;g2c89c61cbac_0_751"/>
          <p:cNvCxnSpPr/>
          <p:nvPr/>
        </p:nvCxnSpPr>
        <p:spPr>
          <a:xfrm>
            <a:off x="6089436" y="1035468"/>
            <a:ext cx="0" cy="227820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60" name="Google Shape;460;g2c89c61cbac_0_751"/>
          <p:cNvCxnSpPr/>
          <p:nvPr/>
        </p:nvCxnSpPr>
        <p:spPr>
          <a:xfrm>
            <a:off x="8865392" y="1010861"/>
            <a:ext cx="0" cy="230280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61" name="Google Shape;461;g2c89c61cbac_0_751"/>
          <p:cNvCxnSpPr/>
          <p:nvPr/>
        </p:nvCxnSpPr>
        <p:spPr>
          <a:xfrm>
            <a:off x="2584970" y="3881069"/>
            <a:ext cx="17400" cy="230280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62" name="Google Shape;462;g2c89c61cbac_0_751"/>
          <p:cNvCxnSpPr/>
          <p:nvPr/>
        </p:nvCxnSpPr>
        <p:spPr>
          <a:xfrm>
            <a:off x="4847521" y="3859137"/>
            <a:ext cx="17400" cy="230280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63" name="Google Shape;463;g2c89c61cbac_0_751"/>
          <p:cNvCxnSpPr/>
          <p:nvPr/>
        </p:nvCxnSpPr>
        <p:spPr>
          <a:xfrm>
            <a:off x="7050318" y="3876724"/>
            <a:ext cx="17400" cy="230280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64" name="Google Shape;464;g2c89c61cbac_0_751"/>
          <p:cNvCxnSpPr/>
          <p:nvPr/>
        </p:nvCxnSpPr>
        <p:spPr>
          <a:xfrm>
            <a:off x="9243297" y="3881069"/>
            <a:ext cx="17400" cy="230280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65" name="Google Shape;465;g2c89c61cbac_0_751"/>
          <p:cNvSpPr txBox="1"/>
          <p:nvPr/>
        </p:nvSpPr>
        <p:spPr>
          <a:xfrm>
            <a:off x="633942" y="2855649"/>
            <a:ext cx="2246100" cy="37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600"/>
              <a:buFont typeface="Arial"/>
              <a:buNone/>
            </a:pPr>
            <a:r>
              <a:rPr lang="es-ES" sz="16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¡Y pronto más!</a:t>
            </a:r>
            <a:endParaRPr sz="1600" b="0" i="0" u="none" strike="noStrike" cap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chemeClr val="accen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66" name="Google Shape;466;g2c89c61cbac_0_751"/>
          <p:cNvSpPr txBox="1"/>
          <p:nvPr/>
        </p:nvSpPr>
        <p:spPr>
          <a:xfrm>
            <a:off x="643565" y="2278767"/>
            <a:ext cx="22461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es-ES" sz="2400" b="1" i="0" u="none" strike="noStrike" cap="none">
                <a:solidFill>
                  <a:schemeClr val="accent5"/>
                </a:solidFill>
                <a:latin typeface="Tahoma"/>
                <a:ea typeface="Tahoma"/>
                <a:cs typeface="Tahoma"/>
                <a:sym typeface="Tahoma"/>
              </a:rPr>
              <a:t>8 </a:t>
            </a:r>
            <a:r>
              <a:rPr lang="es-ES" sz="2000" b="1" i="0" u="none" strike="noStrike" cap="none">
                <a:solidFill>
                  <a:schemeClr val="accent5"/>
                </a:solidFill>
                <a:latin typeface="Tahoma"/>
                <a:ea typeface="Tahoma"/>
                <a:cs typeface="Tahoma"/>
                <a:sym typeface="Tahoma"/>
              </a:rPr>
              <a:t>PIONEROS</a:t>
            </a:r>
            <a:r>
              <a:rPr lang="es-ES" sz="2400" b="1" i="0" u="none" strike="noStrike" cap="none">
                <a:solidFill>
                  <a:schemeClr val="accent5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endParaRPr sz="2400" b="1" i="0" u="none" strike="noStrike" cap="none">
              <a:solidFill>
                <a:schemeClr val="accent5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467" name="Google Shape;467;g2c89c61cbac_0_75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13741" y="1308481"/>
            <a:ext cx="686502" cy="932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468" name="Google Shape;468;g2c89c61cbac_0_75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31814" y="1316189"/>
            <a:ext cx="691200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9" name="Google Shape;469;g2c89c61cbac_0_75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81270" y="3967425"/>
            <a:ext cx="980987" cy="70070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0" name="Google Shape;470;g2c89c61cbac_0_75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701890" y="4042984"/>
            <a:ext cx="781277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1" name="Google Shape;471;g2c89c61cbac_0_75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308388" y="4039632"/>
            <a:ext cx="781277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2" name="Google Shape;472;g2c89c61cbac_0_75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370068" y="1354532"/>
            <a:ext cx="705306" cy="7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473" name="Google Shape;473;g2c89c61cbac_0_751"/>
          <p:cNvSpPr txBox="1"/>
          <p:nvPr/>
        </p:nvSpPr>
        <p:spPr>
          <a:xfrm>
            <a:off x="3436211" y="2259194"/>
            <a:ext cx="25551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s-ES" sz="1600" b="1">
                <a:solidFill>
                  <a:schemeClr val="accent5"/>
                </a:solidFill>
                <a:latin typeface="Tahoma"/>
                <a:ea typeface="Tahoma"/>
                <a:cs typeface="Tahoma"/>
              </a:rPr>
              <a:t>ECOSISTEMA DE COMPLIANCE</a:t>
            </a:r>
          </a:p>
        </p:txBody>
      </p:sp>
      <p:sp>
        <p:nvSpPr>
          <p:cNvPr id="474" name="Google Shape;474;g2c89c61cbac_0_751"/>
          <p:cNvSpPr txBox="1"/>
          <p:nvPr/>
        </p:nvSpPr>
        <p:spPr>
          <a:xfrm>
            <a:off x="3289428" y="2868148"/>
            <a:ext cx="29985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s-ES" sz="14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FACTURA ELECTRÓNICA / EDI / BOVEDA FISCAL</a:t>
            </a:r>
            <a:endParaRPr lang="en-US">
              <a:solidFill>
                <a:schemeClr val="lt1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6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6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6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400" b="0" i="0" u="none" strike="noStrike" cap="none">
              <a:solidFill>
                <a:schemeClr val="accen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75" name="Google Shape;475;g2c89c61cbac_0_751"/>
          <p:cNvSpPr txBox="1"/>
          <p:nvPr/>
        </p:nvSpPr>
        <p:spPr>
          <a:xfrm>
            <a:off x="677545" y="4794431"/>
            <a:ext cx="1332300" cy="5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es-ES" sz="3200" b="1" i="0" u="none" strike="noStrike" cap="none">
                <a:solidFill>
                  <a:srgbClr val="18BBD6"/>
                </a:solidFill>
                <a:latin typeface="Tahoma"/>
                <a:ea typeface="Tahoma"/>
                <a:cs typeface="Tahoma"/>
                <a:sym typeface="Tahoma"/>
              </a:rPr>
              <a:t>+</a:t>
            </a:r>
            <a:r>
              <a:rPr lang="es-ES" sz="2800" b="1" i="0" u="none" strike="noStrike" cap="none">
                <a:solidFill>
                  <a:srgbClr val="18BBD6"/>
                </a:solidFill>
                <a:latin typeface="Tahoma"/>
                <a:ea typeface="Tahoma"/>
                <a:cs typeface="Tahoma"/>
                <a:sym typeface="Tahoma"/>
              </a:rPr>
              <a:t>11K</a:t>
            </a:r>
            <a:endParaRPr sz="2800" b="1" i="0" u="none" strike="noStrike" cap="none">
              <a:solidFill>
                <a:srgbClr val="18BBD6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2800" b="1" i="0" u="none" strike="noStrike" cap="none">
              <a:solidFill>
                <a:srgbClr val="18BBD6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76" name="Google Shape;476;g2c89c61cbac_0_751"/>
          <p:cNvSpPr txBox="1"/>
          <p:nvPr/>
        </p:nvSpPr>
        <p:spPr>
          <a:xfrm>
            <a:off x="6100180" y="2173785"/>
            <a:ext cx="2585100" cy="5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es-ES" sz="2800" b="1" i="0" u="none" strike="noStrike" cap="none">
                <a:solidFill>
                  <a:schemeClr val="accent5"/>
                </a:solidFill>
                <a:latin typeface="Tahoma"/>
                <a:ea typeface="Tahoma"/>
                <a:cs typeface="Tahoma"/>
                <a:sym typeface="Tahoma"/>
              </a:rPr>
              <a:t>+</a:t>
            </a:r>
            <a:r>
              <a:rPr lang="es-ES" sz="2400" b="1" i="0" u="none" strike="noStrike" cap="none">
                <a:solidFill>
                  <a:schemeClr val="accent5"/>
                </a:solidFill>
                <a:latin typeface="Tahoma"/>
                <a:ea typeface="Tahoma"/>
                <a:cs typeface="Tahoma"/>
                <a:sym typeface="Tahoma"/>
              </a:rPr>
              <a:t>1,470 M</a:t>
            </a:r>
            <a:endParaRPr sz="2400" b="1" i="0" u="none" strike="noStrike" cap="none">
              <a:solidFill>
                <a:schemeClr val="accent5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2400" b="1" i="0" u="none" strike="noStrike" cap="none">
              <a:solidFill>
                <a:schemeClr val="accent5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77" name="Google Shape;477;g2c89c61cbac_0_751"/>
          <p:cNvSpPr txBox="1"/>
          <p:nvPr/>
        </p:nvSpPr>
        <p:spPr>
          <a:xfrm>
            <a:off x="3076372" y="4850856"/>
            <a:ext cx="11481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es-ES" sz="2800" b="1" i="0" u="none" strike="noStrike" cap="none">
                <a:solidFill>
                  <a:srgbClr val="18BBD6"/>
                </a:solidFill>
                <a:latin typeface="Tahoma"/>
                <a:ea typeface="Tahoma"/>
                <a:cs typeface="Tahoma"/>
                <a:sym typeface="Tahoma"/>
              </a:rPr>
              <a:t>10</a:t>
            </a:r>
            <a:endParaRPr sz="2800" b="1" i="0" u="none" strike="noStrike" cap="none">
              <a:solidFill>
                <a:srgbClr val="18BBD6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2800" b="1" i="0" u="none" strike="noStrike" cap="none">
              <a:solidFill>
                <a:srgbClr val="18BBD6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78" name="Google Shape;478;g2c89c61cbac_0_751"/>
          <p:cNvSpPr txBox="1"/>
          <p:nvPr/>
        </p:nvSpPr>
        <p:spPr>
          <a:xfrm>
            <a:off x="9375204" y="2193880"/>
            <a:ext cx="1615500" cy="5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es-ES" sz="2800" b="1" i="0" u="none" strike="noStrike" cap="none">
                <a:solidFill>
                  <a:schemeClr val="accent5"/>
                </a:solidFill>
                <a:latin typeface="Tahoma"/>
                <a:ea typeface="Tahoma"/>
                <a:cs typeface="Tahoma"/>
                <a:sym typeface="Tahoma"/>
              </a:rPr>
              <a:t>+1.5k</a:t>
            </a:r>
            <a:endParaRPr sz="2800" b="1" i="0" u="none" strike="noStrike" cap="none">
              <a:solidFill>
                <a:schemeClr val="accent5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2800" b="1" i="0" u="none" strike="noStrike" cap="none">
              <a:solidFill>
                <a:schemeClr val="accent5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79" name="Google Shape;479;g2c89c61cbac_0_751"/>
          <p:cNvSpPr txBox="1"/>
          <p:nvPr/>
        </p:nvSpPr>
        <p:spPr>
          <a:xfrm>
            <a:off x="7204414" y="4893895"/>
            <a:ext cx="1634100" cy="4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es-ES" sz="2800" b="1" i="0" u="none" strike="noStrike" cap="none">
                <a:solidFill>
                  <a:srgbClr val="18BBD6"/>
                </a:solidFill>
                <a:latin typeface="Tahoma"/>
                <a:ea typeface="Tahoma"/>
                <a:cs typeface="Tahoma"/>
                <a:sym typeface="Tahoma"/>
              </a:rPr>
              <a:t>+9</a:t>
            </a:r>
            <a:endParaRPr sz="2800" b="1" i="0" u="none" strike="noStrike" cap="none">
              <a:solidFill>
                <a:srgbClr val="18BBD6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2800" b="1" i="0" u="none" strike="noStrike" cap="none">
              <a:solidFill>
                <a:srgbClr val="18BBD6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80" name="Google Shape;480;g2c89c61cbac_0_751"/>
          <p:cNvSpPr txBox="1"/>
          <p:nvPr/>
        </p:nvSpPr>
        <p:spPr>
          <a:xfrm>
            <a:off x="6320894" y="2860155"/>
            <a:ext cx="2364300" cy="46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600"/>
              <a:buFont typeface="Arial"/>
              <a:buNone/>
            </a:pPr>
            <a:r>
              <a:rPr lang="es-ES" sz="16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Documentos electrónicos anuales </a:t>
            </a:r>
            <a:endParaRPr sz="1600" b="0" i="0" u="none" strike="noStrike" cap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chemeClr val="accen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grpSp>
        <p:nvGrpSpPr>
          <p:cNvPr id="481" name="Google Shape;481;g2c89c61cbac_0_751"/>
          <p:cNvGrpSpPr/>
          <p:nvPr/>
        </p:nvGrpSpPr>
        <p:grpSpPr>
          <a:xfrm>
            <a:off x="4978870" y="4025064"/>
            <a:ext cx="2003100" cy="1983287"/>
            <a:chOff x="-323750" y="519687"/>
            <a:chExt cx="2003100" cy="1983287"/>
          </a:xfrm>
        </p:grpSpPr>
        <p:pic>
          <p:nvPicPr>
            <p:cNvPr id="482" name="Google Shape;482;g2c89c61cbac_0_751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300027" y="519687"/>
              <a:ext cx="748535" cy="71859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83" name="Google Shape;483;g2c89c61cbac_0_751"/>
            <p:cNvSpPr txBox="1"/>
            <p:nvPr/>
          </p:nvSpPr>
          <p:spPr>
            <a:xfrm>
              <a:off x="227116" y="1368296"/>
              <a:ext cx="1263000" cy="561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2800" b="1">
                  <a:solidFill>
                    <a:srgbClr val="18BBD6"/>
                  </a:solidFill>
                  <a:latin typeface="Tahoma"/>
                  <a:ea typeface="Tahoma"/>
                  <a:cs typeface="Tahoma"/>
                  <a:sym typeface="Tahoma"/>
                </a:rPr>
                <a:t>+700</a:t>
              </a:r>
              <a:endParaRPr lang="en-US"/>
            </a:p>
            <a:p>
              <a:pPr marL="0" marR="0" lvl="0" indent="0" algn="just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Arial"/>
                <a:buNone/>
              </a:pPr>
              <a:endParaRPr sz="2800" b="1" i="0" u="none" strike="noStrike" cap="none">
                <a:solidFill>
                  <a:srgbClr val="49FEF4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484" name="Google Shape;484;g2c89c61cbac_0_751"/>
            <p:cNvSpPr txBox="1"/>
            <p:nvPr/>
          </p:nvSpPr>
          <p:spPr>
            <a:xfrm>
              <a:off x="-323750" y="1941074"/>
              <a:ext cx="2003100" cy="561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1600" err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Estelars</a:t>
              </a:r>
              <a:endParaRPr lang="en-US" err="1"/>
            </a:p>
          </p:txBody>
        </p:sp>
      </p:grpSp>
      <p:sp>
        <p:nvSpPr>
          <p:cNvPr id="485" name="Google Shape;485;g2c89c61cbac_0_751"/>
          <p:cNvSpPr txBox="1"/>
          <p:nvPr/>
        </p:nvSpPr>
        <p:spPr>
          <a:xfrm>
            <a:off x="295069" y="5349908"/>
            <a:ext cx="2153400" cy="5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600"/>
              <a:buFont typeface="Arial"/>
              <a:buNone/>
            </a:pPr>
            <a:r>
              <a:rPr lang="es-ES" sz="16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Clientes corporativos en la región</a:t>
            </a:r>
            <a:endParaRPr sz="1600" b="0" i="0" u="none" strike="noStrike" cap="none">
              <a:solidFill>
                <a:schemeClr val="accen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86" name="Google Shape;486;g2c89c61cbac_0_751"/>
          <p:cNvSpPr txBox="1"/>
          <p:nvPr/>
        </p:nvSpPr>
        <p:spPr>
          <a:xfrm>
            <a:off x="9161487" y="2831747"/>
            <a:ext cx="2162700" cy="5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600"/>
              <a:buFont typeface="Arial"/>
              <a:buNone/>
            </a:pPr>
            <a:r>
              <a:rPr lang="es-ES" sz="16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Implementaciones corporativas anuales</a:t>
            </a:r>
            <a:endParaRPr sz="1600" b="0" i="0" u="none" strike="noStrike" cap="none">
              <a:solidFill>
                <a:schemeClr val="accen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87" name="Google Shape;487;g2c89c61cbac_0_751"/>
          <p:cNvSpPr txBox="1"/>
          <p:nvPr/>
        </p:nvSpPr>
        <p:spPr>
          <a:xfrm>
            <a:off x="2878259" y="5416170"/>
            <a:ext cx="1573179" cy="46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600"/>
              <a:buFont typeface="Arial"/>
              <a:buNone/>
            </a:pPr>
            <a:r>
              <a:rPr lang="es-ES" sz="16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Aliados estratégicos</a:t>
            </a:r>
            <a:endParaRPr sz="1600" b="0" i="0" u="none" strike="noStrike" cap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chemeClr val="accen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88" name="Google Shape;488;g2c89c61cbac_0_751"/>
          <p:cNvSpPr txBox="1"/>
          <p:nvPr/>
        </p:nvSpPr>
        <p:spPr>
          <a:xfrm>
            <a:off x="7433164" y="5496851"/>
            <a:ext cx="1176600" cy="46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600"/>
              <a:buFont typeface="Arial"/>
              <a:buNone/>
            </a:pPr>
            <a:r>
              <a:rPr lang="es-ES" sz="16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Países</a:t>
            </a:r>
            <a:endParaRPr sz="1600" b="0" i="0" u="none" strike="noStrike" cap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chemeClr val="accen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489" name="Google Shape;489;g2c89c61cbac_0_751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0226684" y="3864709"/>
            <a:ext cx="828402" cy="936455"/>
          </a:xfrm>
          <a:prstGeom prst="rect">
            <a:avLst/>
          </a:prstGeom>
          <a:noFill/>
          <a:ln>
            <a:noFill/>
          </a:ln>
        </p:spPr>
      </p:pic>
      <p:sp>
        <p:nvSpPr>
          <p:cNvPr id="490" name="Google Shape;490;g2c89c61cbac_0_751"/>
          <p:cNvSpPr txBox="1"/>
          <p:nvPr/>
        </p:nvSpPr>
        <p:spPr>
          <a:xfrm>
            <a:off x="9375204" y="4914509"/>
            <a:ext cx="25551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es-ES" sz="2000" b="1" i="0" u="none" strike="noStrike" cap="none">
                <a:solidFill>
                  <a:srgbClr val="18BBD6"/>
                </a:solidFill>
                <a:latin typeface="Tahoma"/>
                <a:ea typeface="Tahoma"/>
                <a:cs typeface="Tahoma"/>
                <a:sym typeface="Tahoma"/>
              </a:rPr>
              <a:t>AUTORIZADOS</a:t>
            </a:r>
            <a:endParaRPr sz="2000" b="1" i="0" u="none" strike="noStrike" cap="none">
              <a:solidFill>
                <a:srgbClr val="18BBD6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91" name="Google Shape;491;g2c89c61cbac_0_751"/>
          <p:cNvSpPr txBox="1"/>
          <p:nvPr/>
        </p:nvSpPr>
        <p:spPr>
          <a:xfrm>
            <a:off x="9534828" y="5398250"/>
            <a:ext cx="2280300" cy="46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600"/>
              <a:buFont typeface="Arial"/>
              <a:buNone/>
            </a:pPr>
            <a:r>
              <a:rPr lang="es-ES" sz="14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PAC MX/ PAC PANAMÁ/ PAC RD/ PT COL / CHILE/ OSE &amp; PSE/ PSE CR/</a:t>
            </a:r>
            <a:endParaRPr sz="1400" b="0" i="0" u="none" strike="noStrike" cap="none">
              <a:solidFill>
                <a:schemeClr val="accen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92" name="Google Shape;492;g2c89c61cbac_0_751"/>
          <p:cNvSpPr txBox="1"/>
          <p:nvPr/>
        </p:nvSpPr>
        <p:spPr>
          <a:xfrm>
            <a:off x="380698" y="550666"/>
            <a:ext cx="9035100" cy="68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s-ES" sz="3600" i="0" u="none" strike="noStrike" cap="none">
                <a:solidFill>
                  <a:schemeClr val="lt1"/>
                </a:solidFill>
                <a:latin typeface="Instrument Sans" panose="020B0604020202020204" charset="0"/>
                <a:ea typeface="Tahoma"/>
                <a:cs typeface="Tahoma"/>
                <a:sym typeface="Tahoma"/>
              </a:rPr>
              <a:t>Somos Estela</a:t>
            </a:r>
            <a:endParaRPr lang="es-ES" sz="3600" i="0" u="none" strike="noStrike" cap="none">
              <a:solidFill>
                <a:srgbClr val="000000"/>
              </a:solidFill>
              <a:latin typeface="Instrument Sans" panose="020B0604020202020204" charset="0"/>
              <a:ea typeface="Arial"/>
              <a:cs typeface="Arial"/>
              <a:sym typeface="Arial"/>
            </a:endParaRPr>
          </a:p>
        </p:txBody>
      </p:sp>
      <p:sp>
        <p:nvSpPr>
          <p:cNvPr id="493" name="Google Shape;493;g2c89c61cbac_0_751"/>
          <p:cNvSpPr txBox="1"/>
          <p:nvPr/>
        </p:nvSpPr>
        <p:spPr>
          <a:xfrm>
            <a:off x="380698" y="303019"/>
            <a:ext cx="6097800" cy="253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"/>
              <a:buFont typeface="Arial"/>
              <a:buNone/>
            </a:pPr>
            <a:r>
              <a:rPr lang="es-ES" sz="1500" i="0" u="none" strike="noStrike" cap="none">
                <a:solidFill>
                  <a:schemeClr val="accent2"/>
                </a:solidFill>
                <a:latin typeface="Outfit" pitchFamily="2" charset="0"/>
                <a:ea typeface="Tahoma"/>
                <a:cs typeface="Tahoma"/>
                <a:sym typeface="Tahoma"/>
              </a:rPr>
              <a:t>¿QUIÉNES SOMOS?</a:t>
            </a:r>
            <a:endParaRPr sz="1500" i="0" u="none" strike="noStrike" cap="none">
              <a:solidFill>
                <a:srgbClr val="000000"/>
              </a:solidFill>
              <a:latin typeface="Outfit" pitchFamily="2" charset="0"/>
              <a:ea typeface="Arial"/>
              <a:cs typeface="Arial"/>
              <a:sym typeface="Arial"/>
            </a:endParaRPr>
          </a:p>
        </p:txBody>
      </p:sp>
      <p:pic>
        <p:nvPicPr>
          <p:cNvPr id="494" name="Google Shape;494;g2c89c61cbac_0_751" descr="Icono&#10;&#10;Descripción generada automáticamente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9848360" y="1296338"/>
            <a:ext cx="765101" cy="765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n 2" descr="Texto&#10;&#10;Descripción generada automáticamente">
            <a:extLst>
              <a:ext uri="{FF2B5EF4-FFF2-40B4-BE49-F238E27FC236}">
                <a16:creationId xmlns:a16="http://schemas.microsoft.com/office/drawing/2014/main" id="{BEF105AA-1725-E440-48ED-A9DC5D66EBF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3190" y="6300756"/>
            <a:ext cx="1216040" cy="348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9859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Mapa&#10;&#10;Descripción generada automáticamente">
            <a:extLst>
              <a:ext uri="{FF2B5EF4-FFF2-40B4-BE49-F238E27FC236}">
                <a16:creationId xmlns:a16="http://schemas.microsoft.com/office/drawing/2014/main" id="{FE784F4D-F531-38E6-BB72-DD57AA00F27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6419" y="264991"/>
            <a:ext cx="3649336" cy="6473330"/>
          </a:xfrm>
          <a:prstGeom prst="rect">
            <a:avLst/>
          </a:prstGeom>
        </p:spPr>
      </p:pic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BF69AFEB-10BA-B63A-A7B4-4593C77981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368277" y="6269382"/>
            <a:ext cx="1624724" cy="460982"/>
          </a:xfrm>
        </p:spPr>
        <p:txBody>
          <a:bodyPr/>
          <a:lstStyle/>
          <a:p>
            <a:endParaRPr lang="es-PE"/>
          </a:p>
        </p:txBody>
      </p:sp>
      <p:sp>
        <p:nvSpPr>
          <p:cNvPr id="17" name="Título 1">
            <a:extLst>
              <a:ext uri="{FF2B5EF4-FFF2-40B4-BE49-F238E27FC236}">
                <a16:creationId xmlns:a16="http://schemas.microsoft.com/office/drawing/2014/main" id="{1E1FA20D-F39C-C904-B31B-95CAD21BBE9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03800" y="917508"/>
            <a:ext cx="5986368" cy="741362"/>
          </a:xfrm>
        </p:spPr>
        <p:txBody>
          <a:bodyPr>
            <a:noAutofit/>
          </a:bodyPr>
          <a:lstStyle/>
          <a:p>
            <a:r>
              <a:rPr lang="es-CL" sz="3600">
                <a:latin typeface="Instrument Sans" panose="020B0604020202020204" charset="0"/>
              </a:rPr>
              <a:t>Proveedor Regional con Atención Local</a:t>
            </a:r>
          </a:p>
        </p:txBody>
      </p: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1B7ED33F-D38A-B22A-88E3-4956C7DFE575}"/>
              </a:ext>
            </a:extLst>
          </p:cNvPr>
          <p:cNvCxnSpPr>
            <a:cxnSpLocks/>
            <a:endCxn id="29" idx="1"/>
          </p:cNvCxnSpPr>
          <p:nvPr/>
        </p:nvCxnSpPr>
        <p:spPr>
          <a:xfrm flipV="1">
            <a:off x="7814930" y="4008651"/>
            <a:ext cx="1875939" cy="1510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cto 10">
            <a:extLst>
              <a:ext uri="{FF2B5EF4-FFF2-40B4-BE49-F238E27FC236}">
                <a16:creationId xmlns:a16="http://schemas.microsoft.com/office/drawing/2014/main" id="{DE7D4F48-7CC6-CC58-8D73-1E39F9BF7991}"/>
              </a:ext>
            </a:extLst>
          </p:cNvPr>
          <p:cNvCxnSpPr>
            <a:cxnSpLocks/>
            <a:stCxn id="4" idx="3"/>
          </p:cNvCxnSpPr>
          <p:nvPr/>
        </p:nvCxnSpPr>
        <p:spPr>
          <a:xfrm>
            <a:off x="6615971" y="4120998"/>
            <a:ext cx="130528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cto 12">
            <a:extLst>
              <a:ext uri="{FF2B5EF4-FFF2-40B4-BE49-F238E27FC236}">
                <a16:creationId xmlns:a16="http://schemas.microsoft.com/office/drawing/2014/main" id="{430E53EA-9D15-7F8A-4EB7-DFE07EABC0B1}"/>
              </a:ext>
            </a:extLst>
          </p:cNvPr>
          <p:cNvCxnSpPr>
            <a:cxnSpLocks/>
            <a:stCxn id="26" idx="3"/>
          </p:cNvCxnSpPr>
          <p:nvPr/>
        </p:nvCxnSpPr>
        <p:spPr>
          <a:xfrm>
            <a:off x="6615971" y="4701077"/>
            <a:ext cx="137971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Conector recto 32">
            <a:extLst>
              <a:ext uri="{FF2B5EF4-FFF2-40B4-BE49-F238E27FC236}">
                <a16:creationId xmlns:a16="http://schemas.microsoft.com/office/drawing/2014/main" id="{AF808DA2-E57B-4C13-E4EC-6389CDC77E9B}"/>
              </a:ext>
            </a:extLst>
          </p:cNvPr>
          <p:cNvCxnSpPr>
            <a:cxnSpLocks/>
            <a:endCxn id="31" idx="1"/>
          </p:cNvCxnSpPr>
          <p:nvPr/>
        </p:nvCxnSpPr>
        <p:spPr>
          <a:xfrm flipV="1">
            <a:off x="8339875" y="5577839"/>
            <a:ext cx="999043" cy="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Google Shape;491;p41">
            <a:extLst>
              <a:ext uri="{FF2B5EF4-FFF2-40B4-BE49-F238E27FC236}">
                <a16:creationId xmlns:a16="http://schemas.microsoft.com/office/drawing/2014/main" id="{C9751A67-080D-0A4F-0CE5-45E7A6C2AEB9}"/>
              </a:ext>
            </a:extLst>
          </p:cNvPr>
          <p:cNvSpPr txBox="1">
            <a:spLocks/>
          </p:cNvSpPr>
          <p:nvPr/>
        </p:nvSpPr>
        <p:spPr>
          <a:xfrm>
            <a:off x="5539034" y="2884081"/>
            <a:ext cx="1078865" cy="243270"/>
          </a:xfrm>
          <a:prstGeom prst="roundRect">
            <a:avLst/>
          </a:prstGeom>
          <a:noFill/>
          <a:ln w="12700">
            <a:solidFill>
              <a:schemeClr val="accent1"/>
            </a:solidFill>
          </a:ln>
        </p:spPr>
        <p:txBody>
          <a:bodyPr spcFirstLastPara="1" wrap="square" lIns="91425" tIns="0" rIns="91425" bIns="457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Clr>
                <a:schemeClr val="lt1"/>
              </a:buClr>
              <a:buSzPts val="2000"/>
              <a:buFont typeface="Arial" panose="020B0604020202020204" pitchFamily="34" charset="0"/>
              <a:buNone/>
            </a:pPr>
            <a:r>
              <a:rPr lang="es-ES" sz="1400">
                <a:solidFill>
                  <a:schemeClr val="accent3"/>
                </a:solidFill>
                <a:latin typeface="Instrument Sans" panose="020B0604020202020204" charset="0"/>
                <a:ea typeface="Verdana" panose="020B0604030504040204" pitchFamily="34" charset="0"/>
                <a:cs typeface="+mj-cs"/>
              </a:rPr>
              <a:t>México</a:t>
            </a:r>
            <a:endParaRPr lang="es-ES" sz="1400">
              <a:latin typeface="Instrument Sans" panose="020B0604020202020204" charset="0"/>
              <a:ea typeface="Verdana" panose="020B0604030504040204" pitchFamily="34" charset="0"/>
              <a:cs typeface="Tahoma"/>
              <a:sym typeface="Tahoma"/>
            </a:endParaRPr>
          </a:p>
        </p:txBody>
      </p:sp>
      <p:sp>
        <p:nvSpPr>
          <p:cNvPr id="10" name="Marcador de texto 6">
            <a:extLst>
              <a:ext uri="{FF2B5EF4-FFF2-40B4-BE49-F238E27FC236}">
                <a16:creationId xmlns:a16="http://schemas.microsoft.com/office/drawing/2014/main" id="{B602CA32-FF97-0BB7-4DAB-C9D5DD67ACC1}"/>
              </a:ext>
            </a:extLst>
          </p:cNvPr>
          <p:cNvSpPr txBox="1">
            <a:spLocks/>
          </p:cNvSpPr>
          <p:nvPr/>
        </p:nvSpPr>
        <p:spPr>
          <a:xfrm>
            <a:off x="403799" y="390981"/>
            <a:ext cx="2953385" cy="353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5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35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L" sz="1500">
                <a:solidFill>
                  <a:srgbClr val="00B5CC"/>
                </a:solidFill>
                <a:latin typeface="Outfit" pitchFamily="2" charset="0"/>
                <a:ea typeface="Verdana" panose="020B0604030504040204" pitchFamily="34" charset="0"/>
              </a:rPr>
              <a:t>¿QUIÉNES SOMOS?</a:t>
            </a:r>
          </a:p>
          <a:p>
            <a:endParaRPr lang="es-CL" sz="1500">
              <a:solidFill>
                <a:srgbClr val="00B5CC"/>
              </a:solidFill>
              <a:latin typeface="Outfit" pitchFamily="2" charset="0"/>
            </a:endParaRPr>
          </a:p>
        </p:txBody>
      </p:sp>
      <p:sp>
        <p:nvSpPr>
          <p:cNvPr id="4" name="Google Shape;491;p41">
            <a:extLst>
              <a:ext uri="{FF2B5EF4-FFF2-40B4-BE49-F238E27FC236}">
                <a16:creationId xmlns:a16="http://schemas.microsoft.com/office/drawing/2014/main" id="{B49250DF-DFF3-E7CD-0189-4EBAD4DE7144}"/>
              </a:ext>
            </a:extLst>
          </p:cNvPr>
          <p:cNvSpPr txBox="1">
            <a:spLocks/>
          </p:cNvSpPr>
          <p:nvPr/>
        </p:nvSpPr>
        <p:spPr>
          <a:xfrm>
            <a:off x="5537106" y="3999363"/>
            <a:ext cx="1078865" cy="243270"/>
          </a:xfrm>
          <a:prstGeom prst="roundRect">
            <a:avLst/>
          </a:prstGeom>
          <a:noFill/>
          <a:ln w="12700">
            <a:solidFill>
              <a:schemeClr val="accent1"/>
            </a:solidFill>
          </a:ln>
        </p:spPr>
        <p:txBody>
          <a:bodyPr spcFirstLastPara="1" wrap="square" lIns="91425" tIns="0" rIns="91425" bIns="720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Clr>
                <a:schemeClr val="lt1"/>
              </a:buClr>
              <a:buSzPts val="2000"/>
              <a:buFont typeface="Arial" panose="020B0604020202020204" pitchFamily="34" charset="0"/>
              <a:buNone/>
            </a:pPr>
            <a:r>
              <a:rPr lang="es-ES" sz="1400">
                <a:solidFill>
                  <a:schemeClr val="accent3"/>
                </a:solidFill>
                <a:latin typeface="Instrument Sans" panose="020B0604020202020204" charset="0"/>
                <a:ea typeface="Verdana" panose="020B0604030504040204" pitchFamily="34" charset="0"/>
                <a:cs typeface="+mj-cs"/>
              </a:rPr>
              <a:t>Panamá</a:t>
            </a:r>
            <a:endParaRPr lang="es-ES" sz="1400">
              <a:latin typeface="Instrument Sans" panose="020B0604020202020204" charset="0"/>
              <a:ea typeface="Verdana" panose="020B0604030504040204" pitchFamily="34" charset="0"/>
              <a:cs typeface="Tahoma"/>
              <a:sym typeface="Tahoma"/>
            </a:endParaRPr>
          </a:p>
        </p:txBody>
      </p:sp>
      <p:sp>
        <p:nvSpPr>
          <p:cNvPr id="9" name="Google Shape;491;p41">
            <a:extLst>
              <a:ext uri="{FF2B5EF4-FFF2-40B4-BE49-F238E27FC236}">
                <a16:creationId xmlns:a16="http://schemas.microsoft.com/office/drawing/2014/main" id="{E0CC9EE6-0AA4-12F9-B4DB-26FC9FF4178C}"/>
              </a:ext>
            </a:extLst>
          </p:cNvPr>
          <p:cNvSpPr txBox="1">
            <a:spLocks/>
          </p:cNvSpPr>
          <p:nvPr/>
        </p:nvSpPr>
        <p:spPr>
          <a:xfrm>
            <a:off x="5539359" y="3510567"/>
            <a:ext cx="1166749" cy="244361"/>
          </a:xfrm>
          <a:prstGeom prst="roundRect">
            <a:avLst/>
          </a:prstGeom>
          <a:noFill/>
          <a:ln w="12700">
            <a:solidFill>
              <a:schemeClr val="accent1"/>
            </a:solidFill>
          </a:ln>
        </p:spPr>
        <p:txBody>
          <a:bodyPr spcFirstLastPara="1" wrap="square" lIns="91425" tIns="0" rIns="91425" bIns="720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Clr>
                <a:schemeClr val="lt1"/>
              </a:buClr>
              <a:buSzPts val="2000"/>
              <a:buFont typeface="Arial" panose="020B0604020202020204" pitchFamily="34" charset="0"/>
              <a:buNone/>
            </a:pPr>
            <a:r>
              <a:rPr lang="es-ES" sz="1400">
                <a:solidFill>
                  <a:schemeClr val="accent3"/>
                </a:solidFill>
                <a:latin typeface="Instrument Sans" panose="020B0604020202020204" charset="0"/>
                <a:ea typeface="Verdana" panose="020B0604030504040204" pitchFamily="34" charset="0"/>
                <a:cs typeface="+mj-cs"/>
              </a:rPr>
              <a:t>El Salvador</a:t>
            </a:r>
            <a:endParaRPr lang="es-ES" sz="1400">
              <a:latin typeface="Instrument Sans" panose="020B0604020202020204" charset="0"/>
              <a:ea typeface="Verdana" panose="020B0604030504040204" pitchFamily="34" charset="0"/>
              <a:cs typeface="Tahoma"/>
              <a:sym typeface="Tahoma"/>
            </a:endParaRPr>
          </a:p>
        </p:txBody>
      </p:sp>
      <p:sp>
        <p:nvSpPr>
          <p:cNvPr id="26" name="Google Shape;491;p41">
            <a:extLst>
              <a:ext uri="{FF2B5EF4-FFF2-40B4-BE49-F238E27FC236}">
                <a16:creationId xmlns:a16="http://schemas.microsoft.com/office/drawing/2014/main" id="{FCF98CDE-1369-F3DB-7DE0-95DE871642F1}"/>
              </a:ext>
            </a:extLst>
          </p:cNvPr>
          <p:cNvSpPr txBox="1">
            <a:spLocks/>
          </p:cNvSpPr>
          <p:nvPr/>
        </p:nvSpPr>
        <p:spPr>
          <a:xfrm>
            <a:off x="5537106" y="4579442"/>
            <a:ext cx="1078865" cy="243270"/>
          </a:xfrm>
          <a:prstGeom prst="roundRect">
            <a:avLst/>
          </a:prstGeom>
          <a:noFill/>
          <a:ln w="12700">
            <a:solidFill>
              <a:schemeClr val="accent1"/>
            </a:solidFill>
          </a:ln>
        </p:spPr>
        <p:txBody>
          <a:bodyPr spcFirstLastPara="1" wrap="square" lIns="91425" tIns="0" rIns="91425" bIns="720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Clr>
                <a:schemeClr val="lt1"/>
              </a:buClr>
              <a:buSzPts val="2000"/>
              <a:buFont typeface="Arial" panose="020B0604020202020204" pitchFamily="34" charset="0"/>
              <a:buNone/>
            </a:pPr>
            <a:r>
              <a:rPr lang="es-ES" sz="1400">
                <a:solidFill>
                  <a:schemeClr val="accent3"/>
                </a:solidFill>
                <a:latin typeface="Instrument Sans" panose="020B0604020202020204" charset="0"/>
                <a:ea typeface="Verdana" panose="020B0604030504040204" pitchFamily="34" charset="0"/>
                <a:cs typeface="+mj-cs"/>
              </a:rPr>
              <a:t>Perú</a:t>
            </a:r>
            <a:endParaRPr lang="es-ES" sz="1400">
              <a:latin typeface="Instrument Sans" panose="020B0604020202020204" charset="0"/>
              <a:ea typeface="Verdana" panose="020B0604030504040204" pitchFamily="34" charset="0"/>
              <a:cs typeface="Tahoma"/>
              <a:sym typeface="Tahoma"/>
            </a:endParaRPr>
          </a:p>
        </p:txBody>
      </p:sp>
      <p:sp>
        <p:nvSpPr>
          <p:cNvPr id="28" name="Google Shape;491;p41">
            <a:extLst>
              <a:ext uri="{FF2B5EF4-FFF2-40B4-BE49-F238E27FC236}">
                <a16:creationId xmlns:a16="http://schemas.microsoft.com/office/drawing/2014/main" id="{D2EF1D67-E245-029A-F9D7-48D1A73756DC}"/>
              </a:ext>
            </a:extLst>
          </p:cNvPr>
          <p:cNvSpPr txBox="1">
            <a:spLocks/>
          </p:cNvSpPr>
          <p:nvPr/>
        </p:nvSpPr>
        <p:spPr>
          <a:xfrm>
            <a:off x="8646044" y="3318893"/>
            <a:ext cx="2155932" cy="243270"/>
          </a:xfrm>
          <a:prstGeom prst="roundRect">
            <a:avLst/>
          </a:prstGeom>
          <a:noFill/>
          <a:ln w="12700">
            <a:solidFill>
              <a:schemeClr val="accent1"/>
            </a:solidFill>
          </a:ln>
        </p:spPr>
        <p:txBody>
          <a:bodyPr spcFirstLastPara="1" wrap="square" lIns="91425" tIns="0" rIns="91425" bIns="720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Clr>
                <a:schemeClr val="lt1"/>
              </a:buClr>
              <a:buSzPts val="2000"/>
              <a:buFont typeface="Arial" panose="020B0604020202020204" pitchFamily="34" charset="0"/>
              <a:buNone/>
            </a:pPr>
            <a:r>
              <a:rPr lang="es-ES" sz="1400">
                <a:solidFill>
                  <a:schemeClr val="accent3"/>
                </a:solidFill>
                <a:latin typeface="Instrument Sans" panose="020B0604020202020204" charset="0"/>
                <a:ea typeface="Verdana" panose="020B0604030504040204" pitchFamily="34" charset="0"/>
                <a:cs typeface="+mj-cs"/>
              </a:rPr>
              <a:t>República Dominicana</a:t>
            </a:r>
            <a:endParaRPr lang="es-ES" sz="1400">
              <a:latin typeface="Instrument Sans" panose="020B0604020202020204" charset="0"/>
              <a:ea typeface="Verdana" panose="020B0604030504040204" pitchFamily="34" charset="0"/>
              <a:cs typeface="Tahoma"/>
              <a:sym typeface="Tahoma"/>
            </a:endParaRPr>
          </a:p>
        </p:txBody>
      </p:sp>
      <p:sp>
        <p:nvSpPr>
          <p:cNvPr id="29" name="Google Shape;491;p41">
            <a:extLst>
              <a:ext uri="{FF2B5EF4-FFF2-40B4-BE49-F238E27FC236}">
                <a16:creationId xmlns:a16="http://schemas.microsoft.com/office/drawing/2014/main" id="{2FD80777-D587-41FE-48FE-C9FCD91CFBD0}"/>
              </a:ext>
            </a:extLst>
          </p:cNvPr>
          <p:cNvSpPr txBox="1">
            <a:spLocks/>
          </p:cNvSpPr>
          <p:nvPr/>
        </p:nvSpPr>
        <p:spPr>
          <a:xfrm>
            <a:off x="9690869" y="3887016"/>
            <a:ext cx="1117352" cy="243270"/>
          </a:xfrm>
          <a:prstGeom prst="roundRect">
            <a:avLst/>
          </a:prstGeom>
          <a:noFill/>
          <a:ln w="12700">
            <a:solidFill>
              <a:schemeClr val="accent1"/>
            </a:solidFill>
          </a:ln>
        </p:spPr>
        <p:txBody>
          <a:bodyPr spcFirstLastPara="1" wrap="square" lIns="91425" tIns="0" rIns="91425" bIns="720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Clr>
                <a:schemeClr val="lt1"/>
              </a:buClr>
              <a:buSzPts val="2000"/>
              <a:buFont typeface="Arial" panose="020B0604020202020204" pitchFamily="34" charset="0"/>
              <a:buNone/>
            </a:pPr>
            <a:r>
              <a:rPr lang="es-ES" sz="1400">
                <a:solidFill>
                  <a:schemeClr val="accent3"/>
                </a:solidFill>
                <a:latin typeface="Instrument Sans" panose="020B0604020202020204" charset="0"/>
                <a:ea typeface="Verdana" panose="020B0604030504040204" pitchFamily="34" charset="0"/>
                <a:cs typeface="+mj-cs"/>
              </a:rPr>
              <a:t>Costa Rica</a:t>
            </a:r>
            <a:endParaRPr lang="es-ES" sz="1400">
              <a:latin typeface="Instrument Sans" panose="020B0604020202020204" charset="0"/>
              <a:ea typeface="Verdana" panose="020B0604030504040204" pitchFamily="34" charset="0"/>
              <a:cs typeface="Tahoma"/>
              <a:sym typeface="Tahoma"/>
            </a:endParaRPr>
          </a:p>
        </p:txBody>
      </p:sp>
      <p:sp>
        <p:nvSpPr>
          <p:cNvPr id="30" name="Google Shape;491;p41">
            <a:extLst>
              <a:ext uri="{FF2B5EF4-FFF2-40B4-BE49-F238E27FC236}">
                <a16:creationId xmlns:a16="http://schemas.microsoft.com/office/drawing/2014/main" id="{2D3DC06E-E8E9-1089-CE15-42009C76F731}"/>
              </a:ext>
            </a:extLst>
          </p:cNvPr>
          <p:cNvSpPr txBox="1">
            <a:spLocks/>
          </p:cNvSpPr>
          <p:nvPr/>
        </p:nvSpPr>
        <p:spPr>
          <a:xfrm>
            <a:off x="9690869" y="4520924"/>
            <a:ext cx="1117352" cy="243270"/>
          </a:xfrm>
          <a:prstGeom prst="roundRect">
            <a:avLst/>
          </a:prstGeom>
          <a:noFill/>
          <a:ln w="12700">
            <a:solidFill>
              <a:schemeClr val="accent1"/>
            </a:solidFill>
          </a:ln>
        </p:spPr>
        <p:txBody>
          <a:bodyPr spcFirstLastPara="1" wrap="square" lIns="91425" tIns="0" rIns="91425" bIns="720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Clr>
                <a:schemeClr val="lt1"/>
              </a:buClr>
              <a:buSzPts val="2000"/>
              <a:buFont typeface="Arial" panose="020B0604020202020204" pitchFamily="34" charset="0"/>
              <a:buNone/>
            </a:pPr>
            <a:r>
              <a:rPr lang="es-ES" sz="1400">
                <a:solidFill>
                  <a:schemeClr val="accent3"/>
                </a:solidFill>
                <a:latin typeface="Instrument Sans" panose="020B0604020202020204" charset="0"/>
                <a:ea typeface="Verdana" panose="020B0604030504040204" pitchFamily="34" charset="0"/>
                <a:cs typeface="+mj-cs"/>
              </a:rPr>
              <a:t>Colombia</a:t>
            </a:r>
            <a:endParaRPr lang="es-ES" sz="1400">
              <a:latin typeface="Instrument Sans" panose="020B0604020202020204" charset="0"/>
              <a:ea typeface="Verdana" panose="020B0604030504040204" pitchFamily="34" charset="0"/>
              <a:cs typeface="Tahoma"/>
              <a:sym typeface="Tahoma"/>
            </a:endParaRPr>
          </a:p>
        </p:txBody>
      </p:sp>
      <p:sp>
        <p:nvSpPr>
          <p:cNvPr id="31" name="Google Shape;491;p41">
            <a:extLst>
              <a:ext uri="{FF2B5EF4-FFF2-40B4-BE49-F238E27FC236}">
                <a16:creationId xmlns:a16="http://schemas.microsoft.com/office/drawing/2014/main" id="{F0184971-FACB-B2BA-F8BE-BF364DC07C3C}"/>
              </a:ext>
            </a:extLst>
          </p:cNvPr>
          <p:cNvSpPr txBox="1">
            <a:spLocks/>
          </p:cNvSpPr>
          <p:nvPr/>
        </p:nvSpPr>
        <p:spPr>
          <a:xfrm>
            <a:off x="9338918" y="5456204"/>
            <a:ext cx="1117352" cy="243270"/>
          </a:xfrm>
          <a:prstGeom prst="roundRect">
            <a:avLst/>
          </a:prstGeom>
          <a:noFill/>
          <a:ln w="12700">
            <a:solidFill>
              <a:schemeClr val="accent1"/>
            </a:solidFill>
          </a:ln>
        </p:spPr>
        <p:txBody>
          <a:bodyPr spcFirstLastPara="1" wrap="square" lIns="91425" tIns="0" rIns="91425" bIns="720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Clr>
                <a:schemeClr val="lt1"/>
              </a:buClr>
              <a:buSzPts val="2000"/>
              <a:buFont typeface="Arial" panose="020B0604020202020204" pitchFamily="34" charset="0"/>
              <a:buNone/>
            </a:pPr>
            <a:r>
              <a:rPr lang="es-ES" sz="1400">
                <a:solidFill>
                  <a:schemeClr val="accent3"/>
                </a:solidFill>
                <a:latin typeface="Instrument Sans" panose="020B0604020202020204" charset="0"/>
                <a:ea typeface="Verdana" panose="020B0604030504040204" pitchFamily="34" charset="0"/>
                <a:cs typeface="+mj-cs"/>
              </a:rPr>
              <a:t>Chile</a:t>
            </a:r>
            <a:endParaRPr lang="es-ES" sz="1400">
              <a:latin typeface="Instrument Sans" panose="020B0604020202020204" charset="0"/>
              <a:ea typeface="Verdana" panose="020B0604030504040204" pitchFamily="34" charset="0"/>
              <a:cs typeface="Tahoma"/>
              <a:sym typeface="Tahoma"/>
            </a:endParaRPr>
          </a:p>
        </p:txBody>
      </p:sp>
      <p:sp>
        <p:nvSpPr>
          <p:cNvPr id="44" name="Forma libre: forma 43">
            <a:extLst>
              <a:ext uri="{FF2B5EF4-FFF2-40B4-BE49-F238E27FC236}">
                <a16:creationId xmlns:a16="http://schemas.microsoft.com/office/drawing/2014/main" id="{1F321536-9CFD-6F96-26BE-A3E5413C992B}"/>
              </a:ext>
            </a:extLst>
          </p:cNvPr>
          <p:cNvSpPr/>
          <p:nvPr/>
        </p:nvSpPr>
        <p:spPr>
          <a:xfrm>
            <a:off x="8452883" y="3562164"/>
            <a:ext cx="749165" cy="180496"/>
          </a:xfrm>
          <a:custGeom>
            <a:avLst/>
            <a:gdLst>
              <a:gd name="connsiteX0" fmla="*/ 0 w 1446028"/>
              <a:gd name="connsiteY0" fmla="*/ 233916 h 233916"/>
              <a:gd name="connsiteX1" fmla="*/ 1446028 w 1446028"/>
              <a:gd name="connsiteY1" fmla="*/ 233916 h 233916"/>
              <a:gd name="connsiteX2" fmla="*/ 1446028 w 1446028"/>
              <a:gd name="connsiteY2" fmla="*/ 0 h 233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46028" h="233916">
                <a:moveTo>
                  <a:pt x="0" y="233916"/>
                </a:moveTo>
                <a:lnTo>
                  <a:pt x="1446028" y="233916"/>
                </a:lnTo>
                <a:lnTo>
                  <a:pt x="1446028" y="0"/>
                </a:lnTo>
              </a:path>
            </a:pathLst>
          </a:cu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7" name="Forma libre: forma 46">
            <a:extLst>
              <a:ext uri="{FF2B5EF4-FFF2-40B4-BE49-F238E27FC236}">
                <a16:creationId xmlns:a16="http://schemas.microsoft.com/office/drawing/2014/main" id="{175928CC-BF40-BD19-295F-9F6C48738218}"/>
              </a:ext>
            </a:extLst>
          </p:cNvPr>
          <p:cNvSpPr/>
          <p:nvPr/>
        </p:nvSpPr>
        <p:spPr>
          <a:xfrm flipV="1">
            <a:off x="8248188" y="4312566"/>
            <a:ext cx="2042175" cy="203077"/>
          </a:xfrm>
          <a:custGeom>
            <a:avLst/>
            <a:gdLst>
              <a:gd name="connsiteX0" fmla="*/ 0 w 1446028"/>
              <a:gd name="connsiteY0" fmla="*/ 233916 h 233916"/>
              <a:gd name="connsiteX1" fmla="*/ 1446028 w 1446028"/>
              <a:gd name="connsiteY1" fmla="*/ 233916 h 233916"/>
              <a:gd name="connsiteX2" fmla="*/ 1446028 w 1446028"/>
              <a:gd name="connsiteY2" fmla="*/ 0 h 233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46028" h="233916">
                <a:moveTo>
                  <a:pt x="0" y="233916"/>
                </a:moveTo>
                <a:lnTo>
                  <a:pt x="1446028" y="233916"/>
                </a:lnTo>
                <a:lnTo>
                  <a:pt x="1446028" y="0"/>
                </a:lnTo>
              </a:path>
            </a:pathLst>
          </a:cu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9" name="Forma libre: forma 48">
            <a:extLst>
              <a:ext uri="{FF2B5EF4-FFF2-40B4-BE49-F238E27FC236}">
                <a16:creationId xmlns:a16="http://schemas.microsoft.com/office/drawing/2014/main" id="{C5877C3A-CFFD-4294-787C-D949FCA75608}"/>
              </a:ext>
            </a:extLst>
          </p:cNvPr>
          <p:cNvSpPr/>
          <p:nvPr/>
        </p:nvSpPr>
        <p:spPr>
          <a:xfrm flipH="1">
            <a:off x="6037181" y="3127351"/>
            <a:ext cx="1166750" cy="263413"/>
          </a:xfrm>
          <a:custGeom>
            <a:avLst/>
            <a:gdLst>
              <a:gd name="connsiteX0" fmla="*/ 0 w 1446028"/>
              <a:gd name="connsiteY0" fmla="*/ 233916 h 233916"/>
              <a:gd name="connsiteX1" fmla="*/ 1446028 w 1446028"/>
              <a:gd name="connsiteY1" fmla="*/ 233916 h 233916"/>
              <a:gd name="connsiteX2" fmla="*/ 1446028 w 1446028"/>
              <a:gd name="connsiteY2" fmla="*/ 0 h 233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46028" h="233916">
                <a:moveTo>
                  <a:pt x="0" y="233916"/>
                </a:moveTo>
                <a:lnTo>
                  <a:pt x="1446028" y="233916"/>
                </a:lnTo>
                <a:lnTo>
                  <a:pt x="1446028" y="0"/>
                </a:lnTo>
              </a:path>
            </a:pathLst>
          </a:cu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0" name="Forma libre: forma 49">
            <a:extLst>
              <a:ext uri="{FF2B5EF4-FFF2-40B4-BE49-F238E27FC236}">
                <a16:creationId xmlns:a16="http://schemas.microsoft.com/office/drawing/2014/main" id="{594349E5-16C0-9D63-11F0-7D1E6781C7BE}"/>
              </a:ext>
            </a:extLst>
          </p:cNvPr>
          <p:cNvSpPr/>
          <p:nvPr/>
        </p:nvSpPr>
        <p:spPr>
          <a:xfrm flipH="1">
            <a:off x="6103087" y="3773980"/>
            <a:ext cx="1488559" cy="123907"/>
          </a:xfrm>
          <a:custGeom>
            <a:avLst/>
            <a:gdLst>
              <a:gd name="connsiteX0" fmla="*/ 0 w 1446028"/>
              <a:gd name="connsiteY0" fmla="*/ 233916 h 233916"/>
              <a:gd name="connsiteX1" fmla="*/ 1446028 w 1446028"/>
              <a:gd name="connsiteY1" fmla="*/ 233916 h 233916"/>
              <a:gd name="connsiteX2" fmla="*/ 1446028 w 1446028"/>
              <a:gd name="connsiteY2" fmla="*/ 0 h 233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46028" h="233916">
                <a:moveTo>
                  <a:pt x="0" y="233916"/>
                </a:moveTo>
                <a:lnTo>
                  <a:pt x="1446028" y="233916"/>
                </a:lnTo>
                <a:lnTo>
                  <a:pt x="1446028" y="0"/>
                </a:lnTo>
              </a:path>
            </a:pathLst>
          </a:cu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65" name="CuadroTexto 64">
            <a:extLst>
              <a:ext uri="{FF2B5EF4-FFF2-40B4-BE49-F238E27FC236}">
                <a16:creationId xmlns:a16="http://schemas.microsoft.com/office/drawing/2014/main" id="{A0AC36A6-53DF-F8B3-F9FA-E2A9247D025A}"/>
              </a:ext>
            </a:extLst>
          </p:cNvPr>
          <p:cNvSpPr txBox="1"/>
          <p:nvPr/>
        </p:nvSpPr>
        <p:spPr>
          <a:xfrm>
            <a:off x="2567348" y="2378807"/>
            <a:ext cx="1383341" cy="366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>
                <a:latin typeface="Instrument Sans" panose="020B0604020202020204" charset="0"/>
              </a:rPr>
              <a:t>Confianza</a:t>
            </a:r>
            <a:endParaRPr lang="es-CO" b="1">
              <a:latin typeface="Instrument Sans" panose="020B0604020202020204" charset="0"/>
            </a:endParaRPr>
          </a:p>
        </p:txBody>
      </p:sp>
      <p:sp>
        <p:nvSpPr>
          <p:cNvPr id="66" name="CuadroTexto 65">
            <a:extLst>
              <a:ext uri="{FF2B5EF4-FFF2-40B4-BE49-F238E27FC236}">
                <a16:creationId xmlns:a16="http://schemas.microsoft.com/office/drawing/2014/main" id="{565E8AB1-53AE-3D78-AE65-FBCE7B155DD9}"/>
              </a:ext>
            </a:extLst>
          </p:cNvPr>
          <p:cNvSpPr txBox="1"/>
          <p:nvPr/>
        </p:nvSpPr>
        <p:spPr>
          <a:xfrm>
            <a:off x="2572902" y="2675089"/>
            <a:ext cx="2297153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just"/>
            <a:r>
              <a:rPr lang="es-MX" sz="1400">
                <a:latin typeface="Instrument Sans"/>
              </a:rPr>
              <a:t>Pioneros en el proyecto de FE</a:t>
            </a:r>
            <a:endParaRPr lang="es-CO" sz="1400">
              <a:latin typeface="Instrument Sans" panose="020B0604020202020204" charset="0"/>
            </a:endParaRPr>
          </a:p>
        </p:txBody>
      </p:sp>
      <p:sp>
        <p:nvSpPr>
          <p:cNvPr id="68" name="CuadroTexto 67">
            <a:extLst>
              <a:ext uri="{FF2B5EF4-FFF2-40B4-BE49-F238E27FC236}">
                <a16:creationId xmlns:a16="http://schemas.microsoft.com/office/drawing/2014/main" id="{64F108D2-538B-9982-7682-E032520C2002}"/>
              </a:ext>
            </a:extLst>
          </p:cNvPr>
          <p:cNvSpPr txBox="1"/>
          <p:nvPr/>
        </p:nvSpPr>
        <p:spPr>
          <a:xfrm>
            <a:off x="2567348" y="3380103"/>
            <a:ext cx="1488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>
                <a:latin typeface="Instrument Sans" panose="020B0604020202020204" charset="0"/>
              </a:rPr>
              <a:t>Experiencia</a:t>
            </a:r>
            <a:endParaRPr lang="es-CO" b="1">
              <a:latin typeface="Instrument Sans" panose="020B0604020202020204" charset="0"/>
            </a:endParaRPr>
          </a:p>
        </p:txBody>
      </p:sp>
      <p:sp>
        <p:nvSpPr>
          <p:cNvPr id="69" name="CuadroTexto 68">
            <a:extLst>
              <a:ext uri="{FF2B5EF4-FFF2-40B4-BE49-F238E27FC236}">
                <a16:creationId xmlns:a16="http://schemas.microsoft.com/office/drawing/2014/main" id="{9FC5231A-7747-E6A7-90C0-8DD7CC06E821}"/>
              </a:ext>
            </a:extLst>
          </p:cNvPr>
          <p:cNvSpPr txBox="1"/>
          <p:nvPr/>
        </p:nvSpPr>
        <p:spPr>
          <a:xfrm>
            <a:off x="2572902" y="3677353"/>
            <a:ext cx="2298108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just"/>
            <a:r>
              <a:rPr lang="es-MX" sz="1400">
                <a:latin typeface="Instrument Sans" panose="020B0604020202020204" charset="0"/>
              </a:rPr>
              <a:t>Más de 2,000 grandes clientes satisfechos</a:t>
            </a:r>
            <a:endParaRPr lang="es-CO" sz="1400">
              <a:latin typeface="Instrument Sans" panose="020B0604020202020204" charset="0"/>
            </a:endParaRPr>
          </a:p>
        </p:txBody>
      </p:sp>
      <p:sp>
        <p:nvSpPr>
          <p:cNvPr id="79" name="CuadroTexto 78">
            <a:extLst>
              <a:ext uri="{FF2B5EF4-FFF2-40B4-BE49-F238E27FC236}">
                <a16:creationId xmlns:a16="http://schemas.microsoft.com/office/drawing/2014/main" id="{95E5A3B7-6EC2-3687-9B58-8CB942AD74C5}"/>
              </a:ext>
            </a:extLst>
          </p:cNvPr>
          <p:cNvSpPr txBox="1"/>
          <p:nvPr/>
        </p:nvSpPr>
        <p:spPr>
          <a:xfrm>
            <a:off x="2564330" y="4415253"/>
            <a:ext cx="1818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>
                <a:latin typeface="Instrument Sans" panose="020B0604020202020204" charset="0"/>
              </a:rPr>
              <a:t>Funcionalidad</a:t>
            </a:r>
            <a:endParaRPr lang="es-CO" b="1">
              <a:latin typeface="Instrument Sans" panose="020B0604020202020204" charset="0"/>
            </a:endParaRPr>
          </a:p>
        </p:txBody>
      </p:sp>
      <p:sp>
        <p:nvSpPr>
          <p:cNvPr id="80" name="CuadroTexto 79">
            <a:extLst>
              <a:ext uri="{FF2B5EF4-FFF2-40B4-BE49-F238E27FC236}">
                <a16:creationId xmlns:a16="http://schemas.microsoft.com/office/drawing/2014/main" id="{45933C8B-5400-8D75-E3D4-E2FEF1B729E9}"/>
              </a:ext>
            </a:extLst>
          </p:cNvPr>
          <p:cNvSpPr txBox="1"/>
          <p:nvPr/>
        </p:nvSpPr>
        <p:spPr>
          <a:xfrm>
            <a:off x="2569883" y="4711536"/>
            <a:ext cx="2308808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just"/>
            <a:r>
              <a:rPr lang="es-MX" sz="1400">
                <a:latin typeface="Instrument Sans"/>
              </a:rPr>
              <a:t>Solución en todos los modelos operacionales</a:t>
            </a:r>
            <a:endParaRPr lang="es-CO" sz="1400">
              <a:latin typeface="Instrument Sans"/>
            </a:endParaRPr>
          </a:p>
        </p:txBody>
      </p:sp>
      <p:sp>
        <p:nvSpPr>
          <p:cNvPr id="81" name="CuadroTexto 80">
            <a:extLst>
              <a:ext uri="{FF2B5EF4-FFF2-40B4-BE49-F238E27FC236}">
                <a16:creationId xmlns:a16="http://schemas.microsoft.com/office/drawing/2014/main" id="{3F160B4B-F53C-D6DE-84E2-B8DE0214069D}"/>
              </a:ext>
            </a:extLst>
          </p:cNvPr>
          <p:cNvSpPr txBox="1"/>
          <p:nvPr/>
        </p:nvSpPr>
        <p:spPr>
          <a:xfrm>
            <a:off x="2564330" y="5457969"/>
            <a:ext cx="1818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>
                <a:latin typeface="Instrument Sans" panose="020B0604020202020204" charset="0"/>
              </a:rPr>
              <a:t>Soporte</a:t>
            </a:r>
            <a:endParaRPr lang="es-CO" b="1">
              <a:latin typeface="Instrument Sans" panose="020B0604020202020204" charset="0"/>
            </a:endParaRPr>
          </a:p>
        </p:txBody>
      </p:sp>
      <p:sp>
        <p:nvSpPr>
          <p:cNvPr id="82" name="CuadroTexto 81">
            <a:extLst>
              <a:ext uri="{FF2B5EF4-FFF2-40B4-BE49-F238E27FC236}">
                <a16:creationId xmlns:a16="http://schemas.microsoft.com/office/drawing/2014/main" id="{BEFFDB95-4904-240B-8BAC-350232A9F930}"/>
              </a:ext>
            </a:extLst>
          </p:cNvPr>
          <p:cNvSpPr txBox="1"/>
          <p:nvPr/>
        </p:nvSpPr>
        <p:spPr>
          <a:xfrm>
            <a:off x="2569883" y="5754251"/>
            <a:ext cx="2348187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MX" sz="1400">
                <a:latin typeface="Instrument Sans"/>
              </a:rPr>
              <a:t>Equipo local especializado </a:t>
            </a:r>
          </a:p>
        </p:txBody>
      </p:sp>
      <p:sp>
        <p:nvSpPr>
          <p:cNvPr id="86" name="Rectángulo: esquinas redondeadas 85">
            <a:extLst>
              <a:ext uri="{FF2B5EF4-FFF2-40B4-BE49-F238E27FC236}">
                <a16:creationId xmlns:a16="http://schemas.microsoft.com/office/drawing/2014/main" id="{CD53E004-E93F-99E6-D561-5E6A27943F9B}"/>
              </a:ext>
            </a:extLst>
          </p:cNvPr>
          <p:cNvSpPr/>
          <p:nvPr/>
        </p:nvSpPr>
        <p:spPr>
          <a:xfrm>
            <a:off x="340962" y="2416838"/>
            <a:ext cx="1293935" cy="741362"/>
          </a:xfrm>
          <a:prstGeom prst="roundRect">
            <a:avLst>
              <a:gd name="adj" fmla="val 48889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88" name="Rectángulo: esquinas redondeadas 87">
            <a:extLst>
              <a:ext uri="{FF2B5EF4-FFF2-40B4-BE49-F238E27FC236}">
                <a16:creationId xmlns:a16="http://schemas.microsoft.com/office/drawing/2014/main" id="{735F21B3-7733-18B8-CB3F-C5B35DD19BE9}"/>
              </a:ext>
            </a:extLst>
          </p:cNvPr>
          <p:cNvSpPr/>
          <p:nvPr/>
        </p:nvSpPr>
        <p:spPr>
          <a:xfrm>
            <a:off x="340962" y="3423234"/>
            <a:ext cx="1293935" cy="741362"/>
          </a:xfrm>
          <a:prstGeom prst="roundRect">
            <a:avLst>
              <a:gd name="adj" fmla="val 48889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89" name="Rectángulo: esquinas redondeadas 88">
            <a:extLst>
              <a:ext uri="{FF2B5EF4-FFF2-40B4-BE49-F238E27FC236}">
                <a16:creationId xmlns:a16="http://schemas.microsoft.com/office/drawing/2014/main" id="{17D2E585-2770-9726-5EB2-9F0F60D4B1AB}"/>
              </a:ext>
            </a:extLst>
          </p:cNvPr>
          <p:cNvSpPr/>
          <p:nvPr/>
        </p:nvSpPr>
        <p:spPr>
          <a:xfrm>
            <a:off x="340962" y="4415254"/>
            <a:ext cx="1293935" cy="741362"/>
          </a:xfrm>
          <a:prstGeom prst="roundRect">
            <a:avLst>
              <a:gd name="adj" fmla="val 48889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90" name="Rectángulo: esquinas redondeadas 89">
            <a:extLst>
              <a:ext uri="{FF2B5EF4-FFF2-40B4-BE49-F238E27FC236}">
                <a16:creationId xmlns:a16="http://schemas.microsoft.com/office/drawing/2014/main" id="{2B2FD8DA-D7A0-D0D7-8A8C-DF7651C639B3}"/>
              </a:ext>
            </a:extLst>
          </p:cNvPr>
          <p:cNvSpPr/>
          <p:nvPr/>
        </p:nvSpPr>
        <p:spPr>
          <a:xfrm>
            <a:off x="340962" y="5407853"/>
            <a:ext cx="1315634" cy="741362"/>
          </a:xfrm>
          <a:prstGeom prst="roundRect">
            <a:avLst>
              <a:gd name="adj" fmla="val 48889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91" name="CuadroTexto 90">
            <a:extLst>
              <a:ext uri="{FF2B5EF4-FFF2-40B4-BE49-F238E27FC236}">
                <a16:creationId xmlns:a16="http://schemas.microsoft.com/office/drawing/2014/main" id="{21DE8E4E-EBD7-C865-61BA-06D94F27C125}"/>
              </a:ext>
            </a:extLst>
          </p:cNvPr>
          <p:cNvSpPr txBox="1"/>
          <p:nvPr/>
        </p:nvSpPr>
        <p:spPr>
          <a:xfrm>
            <a:off x="877755" y="2325854"/>
            <a:ext cx="5660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5400" b="1">
                <a:latin typeface="Outfit" pitchFamily="2" charset="0"/>
                <a:cs typeface="Arial" panose="020B0604020202020204" pitchFamily="34" charset="0"/>
              </a:rPr>
              <a:t>1</a:t>
            </a:r>
            <a:endParaRPr lang="es-CO" sz="5400" b="1">
              <a:latin typeface="Outfit" pitchFamily="2" charset="0"/>
              <a:cs typeface="Arial" panose="020B0604020202020204" pitchFamily="34" charset="0"/>
            </a:endParaRPr>
          </a:p>
        </p:txBody>
      </p:sp>
      <p:sp>
        <p:nvSpPr>
          <p:cNvPr id="92" name="CuadroTexto 91">
            <a:extLst>
              <a:ext uri="{FF2B5EF4-FFF2-40B4-BE49-F238E27FC236}">
                <a16:creationId xmlns:a16="http://schemas.microsoft.com/office/drawing/2014/main" id="{794A88E5-223B-8601-A233-A6DBE8F92683}"/>
              </a:ext>
            </a:extLst>
          </p:cNvPr>
          <p:cNvSpPr txBox="1"/>
          <p:nvPr/>
        </p:nvSpPr>
        <p:spPr>
          <a:xfrm>
            <a:off x="877755" y="3330901"/>
            <a:ext cx="5660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5400" b="1">
                <a:latin typeface="Outfit" pitchFamily="2" charset="0"/>
                <a:cs typeface="Arial" panose="020B0604020202020204" pitchFamily="34" charset="0"/>
              </a:rPr>
              <a:t>2</a:t>
            </a:r>
            <a:endParaRPr lang="es-CO" sz="5400" b="1">
              <a:latin typeface="Outfit" pitchFamily="2" charset="0"/>
              <a:cs typeface="Arial" panose="020B0604020202020204" pitchFamily="34" charset="0"/>
            </a:endParaRPr>
          </a:p>
        </p:txBody>
      </p:sp>
      <p:sp>
        <p:nvSpPr>
          <p:cNvPr id="93" name="CuadroTexto 92">
            <a:extLst>
              <a:ext uri="{FF2B5EF4-FFF2-40B4-BE49-F238E27FC236}">
                <a16:creationId xmlns:a16="http://schemas.microsoft.com/office/drawing/2014/main" id="{0675C598-7736-4B28-6A44-B68979D09751}"/>
              </a:ext>
            </a:extLst>
          </p:cNvPr>
          <p:cNvSpPr txBox="1"/>
          <p:nvPr/>
        </p:nvSpPr>
        <p:spPr>
          <a:xfrm>
            <a:off x="877755" y="4317888"/>
            <a:ext cx="5660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5400" b="1">
                <a:latin typeface="Outfit" pitchFamily="2" charset="0"/>
                <a:cs typeface="Arial" panose="020B0604020202020204" pitchFamily="34" charset="0"/>
              </a:rPr>
              <a:t>3</a:t>
            </a:r>
            <a:endParaRPr lang="es-CO" sz="5400" b="1">
              <a:latin typeface="Outfit" pitchFamily="2" charset="0"/>
              <a:cs typeface="Arial" panose="020B0604020202020204" pitchFamily="34" charset="0"/>
            </a:endParaRPr>
          </a:p>
        </p:txBody>
      </p:sp>
      <p:sp>
        <p:nvSpPr>
          <p:cNvPr id="94" name="CuadroTexto 93">
            <a:extLst>
              <a:ext uri="{FF2B5EF4-FFF2-40B4-BE49-F238E27FC236}">
                <a16:creationId xmlns:a16="http://schemas.microsoft.com/office/drawing/2014/main" id="{6D9828DD-8256-B5DA-296E-C3D2FA93E77F}"/>
              </a:ext>
            </a:extLst>
          </p:cNvPr>
          <p:cNvSpPr txBox="1"/>
          <p:nvPr/>
        </p:nvSpPr>
        <p:spPr>
          <a:xfrm>
            <a:off x="867144" y="5316707"/>
            <a:ext cx="5660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5400" b="1">
                <a:latin typeface="Outfit" pitchFamily="2" charset="0"/>
                <a:cs typeface="Arial" panose="020B0604020202020204" pitchFamily="34" charset="0"/>
              </a:rPr>
              <a:t>4</a:t>
            </a:r>
            <a:endParaRPr lang="es-CO" sz="5400" b="1">
              <a:latin typeface="Outfit" pitchFamily="2" charset="0"/>
              <a:cs typeface="Arial" panose="020B0604020202020204" pitchFamily="34" charset="0"/>
            </a:endParaRPr>
          </a:p>
        </p:txBody>
      </p:sp>
      <p:pic>
        <p:nvPicPr>
          <p:cNvPr id="96" name="Imagen 95" descr="Icono&#10;&#10;Descripción generada automáticamente">
            <a:extLst>
              <a:ext uri="{FF2B5EF4-FFF2-40B4-BE49-F238E27FC236}">
                <a16:creationId xmlns:a16="http://schemas.microsoft.com/office/drawing/2014/main" id="{43A0D479-A4D9-DA20-F32D-C377894B93C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5913" y="2290693"/>
            <a:ext cx="836006" cy="836006"/>
          </a:xfrm>
          <a:prstGeom prst="rect">
            <a:avLst/>
          </a:prstGeom>
        </p:spPr>
      </p:pic>
      <p:pic>
        <p:nvPicPr>
          <p:cNvPr id="97" name="Imagen 96">
            <a:extLst>
              <a:ext uri="{FF2B5EF4-FFF2-40B4-BE49-F238E27FC236}">
                <a16:creationId xmlns:a16="http://schemas.microsoft.com/office/drawing/2014/main" id="{398EF015-E13E-7323-5E2B-68A13FE2957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42366" y="3351348"/>
            <a:ext cx="771999" cy="771999"/>
          </a:xfrm>
          <a:prstGeom prst="rect">
            <a:avLst/>
          </a:prstGeom>
        </p:spPr>
      </p:pic>
      <p:pic>
        <p:nvPicPr>
          <p:cNvPr id="5" name="Imagen 4" descr="Imagen que contiene animal, luz, alimentos&#10;&#10;Descripción generada automáticamente">
            <a:extLst>
              <a:ext uri="{FF2B5EF4-FFF2-40B4-BE49-F238E27FC236}">
                <a16:creationId xmlns:a16="http://schemas.microsoft.com/office/drawing/2014/main" id="{C190F27F-5F8C-8BFD-4E42-272F957763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08660" y="4480614"/>
            <a:ext cx="809625" cy="657225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6475B16E-3252-49EA-2228-7D257BC83B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28248" y="5481818"/>
            <a:ext cx="842334" cy="509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3325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6" name="Google Shape;646;g2c89c61cbac_0_1502" descr="Icono&#10;&#10;Descripción generada automá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62414" y="4388862"/>
            <a:ext cx="1095195" cy="1095195"/>
          </a:xfrm>
          <a:prstGeom prst="rect">
            <a:avLst/>
          </a:prstGeom>
          <a:noFill/>
          <a:ln>
            <a:noFill/>
          </a:ln>
        </p:spPr>
      </p:pic>
      <p:pic>
        <p:nvPicPr>
          <p:cNvPr id="647" name="Google Shape;647;g2c89c61cbac_0_1502" descr="Icono&#10;&#10;Descripción generada automáticament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90269" y="2044585"/>
            <a:ext cx="1305560" cy="1305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8" name="Google Shape;648;g2c89c61cbac_0_1502" descr="Icono&#10;&#10;Descripción generada automáticament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44229" y="4337639"/>
            <a:ext cx="1197641" cy="1197641"/>
          </a:xfrm>
          <a:prstGeom prst="rect">
            <a:avLst/>
          </a:prstGeom>
          <a:noFill/>
          <a:ln>
            <a:noFill/>
          </a:ln>
        </p:spPr>
      </p:pic>
      <p:pic>
        <p:nvPicPr>
          <p:cNvPr id="649" name="Google Shape;649;g2c89c61cbac_0_1502" descr="Dibujo de una persona&#10;&#10;Descripción generada automáticamente con confianza baja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168881" y="2115705"/>
            <a:ext cx="1163320" cy="1163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0" name="Google Shape;650;g2c89c61cbac_0_1502" descr="Icono&#10;&#10;Descripción generada automáticamente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808798" y="4212559"/>
            <a:ext cx="1447800" cy="1447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1" name="Google Shape;651;g2c89c61cbac_0_1502" descr="Icono&#10;&#10;Descripción generada automáticamente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630444" y="4337639"/>
            <a:ext cx="1197641" cy="1197641"/>
          </a:xfrm>
          <a:prstGeom prst="rect">
            <a:avLst/>
          </a:prstGeom>
          <a:noFill/>
          <a:ln>
            <a:noFill/>
          </a:ln>
        </p:spPr>
      </p:pic>
      <p:pic>
        <p:nvPicPr>
          <p:cNvPr id="652" name="Google Shape;652;g2c89c61cbac_0_1502" descr="Icono&#10;&#10;Descripción generada automáticamente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951038" y="2115705"/>
            <a:ext cx="1163320" cy="1163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3" name="Google Shape;653;g2c89c61cbac_0_1502" descr="Logotipo, Icono&#10;&#10;Descripción generada automáticamente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490857" y="1958958"/>
            <a:ext cx="1476814" cy="1476814"/>
          </a:xfrm>
          <a:prstGeom prst="rect">
            <a:avLst/>
          </a:prstGeom>
          <a:noFill/>
          <a:ln>
            <a:noFill/>
          </a:ln>
        </p:spPr>
      </p:pic>
      <p:pic>
        <p:nvPicPr>
          <p:cNvPr id="654" name="Google Shape;654;g2c89c61cbac_0_1502" descr="Icono&#10;&#10;Descripción generada automáticamente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5428352" y="2115706"/>
            <a:ext cx="1163319" cy="1163319"/>
          </a:xfrm>
          <a:prstGeom prst="rect">
            <a:avLst/>
          </a:prstGeom>
          <a:noFill/>
          <a:ln>
            <a:noFill/>
          </a:ln>
        </p:spPr>
      </p:pic>
      <p:pic>
        <p:nvPicPr>
          <p:cNvPr id="655" name="Google Shape;655;g2c89c61cbac_0_1502" descr="Icono&#10;&#10;Descripción generada automáticamente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3238758" y="4439634"/>
            <a:ext cx="1023566" cy="993651"/>
          </a:xfrm>
          <a:prstGeom prst="rect">
            <a:avLst/>
          </a:prstGeom>
          <a:noFill/>
          <a:ln>
            <a:noFill/>
          </a:ln>
        </p:spPr>
      </p:pic>
      <p:sp>
        <p:nvSpPr>
          <p:cNvPr id="657" name="Google Shape;657;g2c89c61cbac_0_1502"/>
          <p:cNvSpPr txBox="1">
            <a:spLocks noGrp="1"/>
          </p:cNvSpPr>
          <p:nvPr>
            <p:ph type="body" idx="4294967295"/>
          </p:nvPr>
        </p:nvSpPr>
        <p:spPr>
          <a:xfrm>
            <a:off x="509845" y="715984"/>
            <a:ext cx="5457825" cy="48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</a:pPr>
            <a:r>
              <a:rPr lang="es-ES" sz="3600">
                <a:latin typeface="Instrument Sans" panose="020B0604020202020204" charset="0"/>
              </a:rPr>
              <a:t>Principales Sectores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B17EA01C-D3CF-51DD-E972-32F4D8D359E5}"/>
              </a:ext>
            </a:extLst>
          </p:cNvPr>
          <p:cNvSpPr txBox="1"/>
          <p:nvPr/>
        </p:nvSpPr>
        <p:spPr>
          <a:xfrm>
            <a:off x="666750" y="1728210"/>
            <a:ext cx="17525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600" b="1">
                <a:latin typeface="Instrument Sans" panose="020B0604020202020204" charset="0"/>
              </a:rPr>
              <a:t>Manufactura</a:t>
            </a:r>
            <a:endParaRPr lang="es-CO" sz="1600" b="1">
              <a:latin typeface="Instrument Sans" panose="020B0604020202020204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7A867469-E93B-4D74-973B-C515B1CDD5DB}"/>
              </a:ext>
            </a:extLst>
          </p:cNvPr>
          <p:cNvSpPr txBox="1"/>
          <p:nvPr/>
        </p:nvSpPr>
        <p:spPr>
          <a:xfrm>
            <a:off x="2874242" y="1728210"/>
            <a:ext cx="17525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600" b="1" err="1">
                <a:latin typeface="Instrument Sans" panose="020B0604020202020204" charset="0"/>
              </a:rPr>
              <a:t>Retail</a:t>
            </a:r>
            <a:endParaRPr lang="es-CO" sz="1600" b="1">
              <a:latin typeface="Instrument Sans" panose="020B060402020202020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D7EB4B2-DD77-A411-09DC-5A7F7676072A}"/>
              </a:ext>
            </a:extLst>
          </p:cNvPr>
          <p:cNvSpPr txBox="1"/>
          <p:nvPr/>
        </p:nvSpPr>
        <p:spPr>
          <a:xfrm>
            <a:off x="5133712" y="1728210"/>
            <a:ext cx="17525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600" b="1">
                <a:latin typeface="Instrument Sans" panose="020B0604020202020204" charset="0"/>
              </a:rPr>
              <a:t>Servicios</a:t>
            </a:r>
            <a:endParaRPr lang="es-CO" sz="1600" b="1">
              <a:latin typeface="Instrument Sans" panose="020B060402020202020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E60645DF-91D1-DBED-C8DF-97DC9B756E94}"/>
              </a:ext>
            </a:extLst>
          </p:cNvPr>
          <p:cNvSpPr txBox="1"/>
          <p:nvPr/>
        </p:nvSpPr>
        <p:spPr>
          <a:xfrm>
            <a:off x="7352965" y="1728210"/>
            <a:ext cx="17525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600" b="1">
                <a:latin typeface="Instrument Sans" panose="020B0604020202020204" charset="0"/>
              </a:rPr>
              <a:t>Automotriz</a:t>
            </a:r>
            <a:endParaRPr lang="es-CO" sz="1600" b="1">
              <a:latin typeface="Instrument Sans" panose="020B0604020202020204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3B360E4B-5695-0DC1-1F7F-6F40889D4AEF}"/>
              </a:ext>
            </a:extLst>
          </p:cNvPr>
          <p:cNvSpPr txBox="1"/>
          <p:nvPr/>
        </p:nvSpPr>
        <p:spPr>
          <a:xfrm>
            <a:off x="9455687" y="1728210"/>
            <a:ext cx="21540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600" b="1">
                <a:latin typeface="Instrument Sans" panose="020B0604020202020204" charset="0"/>
              </a:rPr>
              <a:t>Alimentos y Bebidas</a:t>
            </a:r>
            <a:endParaRPr lang="es-CO" sz="1600" b="1">
              <a:latin typeface="Instrument Sans" panose="020B0604020202020204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6E30C751-FE0F-E4E0-1CC0-906124667F9A}"/>
              </a:ext>
            </a:extLst>
          </p:cNvPr>
          <p:cNvSpPr txBox="1"/>
          <p:nvPr/>
        </p:nvSpPr>
        <p:spPr>
          <a:xfrm>
            <a:off x="666750" y="3796942"/>
            <a:ext cx="17525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600" b="1">
                <a:latin typeface="Instrument Sans" panose="020B0604020202020204" charset="0"/>
              </a:rPr>
              <a:t>Logístico</a:t>
            </a:r>
            <a:endParaRPr lang="es-CO" sz="1600" b="1">
              <a:latin typeface="Instrument Sans" panose="020B0604020202020204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824BC3FB-48F1-2E5B-CF8A-3BBC5F98E328}"/>
              </a:ext>
            </a:extLst>
          </p:cNvPr>
          <p:cNvSpPr txBox="1"/>
          <p:nvPr/>
        </p:nvSpPr>
        <p:spPr>
          <a:xfrm>
            <a:off x="2790822" y="3796942"/>
            <a:ext cx="19194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600" b="1">
                <a:latin typeface="Instrument Sans" panose="020B0604020202020204" charset="0"/>
              </a:rPr>
              <a:t>Entretenimiento</a:t>
            </a:r>
            <a:endParaRPr lang="es-CO" sz="1600" b="1">
              <a:latin typeface="Instrument Sans" panose="020B0604020202020204" charset="0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1820E09C-604B-763E-C286-E88FA7F0D54F}"/>
              </a:ext>
            </a:extLst>
          </p:cNvPr>
          <p:cNvSpPr txBox="1"/>
          <p:nvPr/>
        </p:nvSpPr>
        <p:spPr>
          <a:xfrm>
            <a:off x="5133712" y="3796942"/>
            <a:ext cx="17525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600" b="1">
                <a:latin typeface="Instrument Sans" panose="020B0604020202020204" charset="0"/>
              </a:rPr>
              <a:t>Financiero</a:t>
            </a:r>
            <a:endParaRPr lang="es-CO" sz="1600" b="1">
              <a:latin typeface="Instrument Sans" panose="020B0604020202020204" charset="0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77251BED-0936-D793-FD2F-A525B6C440D8}"/>
              </a:ext>
            </a:extLst>
          </p:cNvPr>
          <p:cNvSpPr txBox="1"/>
          <p:nvPr/>
        </p:nvSpPr>
        <p:spPr>
          <a:xfrm>
            <a:off x="7352965" y="3796942"/>
            <a:ext cx="17525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600" b="1" err="1">
                <a:latin typeface="Instrument Sans" panose="020B0604020202020204" charset="0"/>
              </a:rPr>
              <a:t>Telcom</a:t>
            </a:r>
            <a:endParaRPr lang="es-CO" sz="1600" b="1">
              <a:latin typeface="Instrument Sans" panose="020B0604020202020204" charset="0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C63D1FC0-B226-B4E1-926F-0012AD121961}"/>
              </a:ext>
            </a:extLst>
          </p:cNvPr>
          <p:cNvSpPr txBox="1"/>
          <p:nvPr/>
        </p:nvSpPr>
        <p:spPr>
          <a:xfrm>
            <a:off x="9615072" y="3796942"/>
            <a:ext cx="18352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600" b="1">
                <a:latin typeface="Instrument Sans" panose="020B0604020202020204" charset="0"/>
              </a:rPr>
              <a:t>Tecnología</a:t>
            </a:r>
            <a:endParaRPr lang="es-CO" sz="1600" b="1">
              <a:latin typeface="Instrument Sans" panose="020B0604020202020204" charset="0"/>
            </a:endParaRPr>
          </a:p>
        </p:txBody>
      </p:sp>
      <p:sp>
        <p:nvSpPr>
          <p:cNvPr id="14" name="Google Shape;493;g2c89c61cbac_0_751">
            <a:extLst>
              <a:ext uri="{FF2B5EF4-FFF2-40B4-BE49-F238E27FC236}">
                <a16:creationId xmlns:a16="http://schemas.microsoft.com/office/drawing/2014/main" id="{0B17AE21-888E-D4B4-836B-C4DD20DFB8D0}"/>
              </a:ext>
            </a:extLst>
          </p:cNvPr>
          <p:cNvSpPr txBox="1"/>
          <p:nvPr/>
        </p:nvSpPr>
        <p:spPr>
          <a:xfrm>
            <a:off x="509845" y="386903"/>
            <a:ext cx="6097800" cy="253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"/>
              <a:buFont typeface="Arial"/>
              <a:buNone/>
            </a:pPr>
            <a:r>
              <a:rPr lang="es-ES" sz="1500" i="0" u="none" strike="noStrike" cap="none">
                <a:solidFill>
                  <a:srgbClr val="00B5CC"/>
                </a:solidFill>
                <a:latin typeface="Outfit" pitchFamily="2" charset="0"/>
                <a:ea typeface="Tahoma"/>
                <a:cs typeface="Tahoma"/>
                <a:sym typeface="Tahoma"/>
              </a:rPr>
              <a:t>¿QUIÉNES SOMOS?</a:t>
            </a:r>
            <a:endParaRPr sz="1500" i="0" u="none" strike="noStrike" cap="none">
              <a:solidFill>
                <a:srgbClr val="00B5CC"/>
              </a:solidFill>
              <a:latin typeface="Outfit" pitchFamily="2" charset="0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AA87CCE0-271A-99F0-06CB-D69BF75197A9}"/>
              </a:ext>
            </a:extLst>
          </p:cNvPr>
          <p:cNvSpPr/>
          <p:nvPr/>
        </p:nvSpPr>
        <p:spPr>
          <a:xfrm>
            <a:off x="10473267" y="6163733"/>
            <a:ext cx="1583266" cy="584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83F746CA-B7EB-41B6-7C88-3B6F73831F98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-3519376" y="850794"/>
            <a:ext cx="10515600" cy="273501"/>
          </a:xfrm>
        </p:spPr>
        <p:txBody>
          <a:bodyPr>
            <a:normAutofit fontScale="92500" lnSpcReduction="20000"/>
          </a:bodyPr>
          <a:lstStyle/>
          <a:p>
            <a:r>
              <a:rPr lang="es-CL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¿QUIÉNES SOMOS?</a:t>
            </a:r>
          </a:p>
          <a:p>
            <a:endParaRPr lang="es-CL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cxnSp>
        <p:nvCxnSpPr>
          <p:cNvPr id="13" name="Google Shape;535;p42">
            <a:extLst>
              <a:ext uri="{FF2B5EF4-FFF2-40B4-BE49-F238E27FC236}">
                <a16:creationId xmlns:a16="http://schemas.microsoft.com/office/drawing/2014/main" id="{C73B7B78-5D5F-55FC-39BF-3A1EB140B691}"/>
              </a:ext>
            </a:extLst>
          </p:cNvPr>
          <p:cNvCxnSpPr>
            <a:cxnSpLocks/>
          </p:cNvCxnSpPr>
          <p:nvPr/>
        </p:nvCxnSpPr>
        <p:spPr>
          <a:xfrm>
            <a:off x="3265223" y="1860216"/>
            <a:ext cx="13003" cy="1732851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6" name="Google Shape;538;p42">
            <a:extLst>
              <a:ext uri="{FF2B5EF4-FFF2-40B4-BE49-F238E27FC236}">
                <a16:creationId xmlns:a16="http://schemas.microsoft.com/office/drawing/2014/main" id="{332F7B1E-3EB2-CA46-6CC8-1293C63D31F1}"/>
              </a:ext>
            </a:extLst>
          </p:cNvPr>
          <p:cNvCxnSpPr>
            <a:cxnSpLocks/>
          </p:cNvCxnSpPr>
          <p:nvPr/>
        </p:nvCxnSpPr>
        <p:spPr>
          <a:xfrm>
            <a:off x="4677484" y="3888234"/>
            <a:ext cx="14505" cy="1933122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7" name="Google Shape;539;p42">
            <a:extLst>
              <a:ext uri="{FF2B5EF4-FFF2-40B4-BE49-F238E27FC236}">
                <a16:creationId xmlns:a16="http://schemas.microsoft.com/office/drawing/2014/main" id="{A2BDBCDD-4B84-3A07-8AA6-239D20CFB3F8}"/>
              </a:ext>
            </a:extLst>
          </p:cNvPr>
          <p:cNvCxnSpPr>
            <a:cxnSpLocks/>
          </p:cNvCxnSpPr>
          <p:nvPr/>
        </p:nvCxnSpPr>
        <p:spPr>
          <a:xfrm>
            <a:off x="7626813" y="3893058"/>
            <a:ext cx="14433" cy="1923474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1" name="Google Shape;543;p42">
            <a:extLst>
              <a:ext uri="{FF2B5EF4-FFF2-40B4-BE49-F238E27FC236}">
                <a16:creationId xmlns:a16="http://schemas.microsoft.com/office/drawing/2014/main" id="{FFDF008D-44B6-23CA-39D1-B32D596D3FC8}"/>
              </a:ext>
            </a:extLst>
          </p:cNvPr>
          <p:cNvSpPr txBox="1"/>
          <p:nvPr/>
        </p:nvSpPr>
        <p:spPr>
          <a:xfrm>
            <a:off x="643565" y="2881102"/>
            <a:ext cx="2246070" cy="719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661"/>
              </a:buClr>
              <a:buSzPts val="1600"/>
              <a:buFont typeface="Arial"/>
              <a:buNone/>
              <a:tabLst/>
              <a:defRPr/>
            </a:pPr>
            <a:r>
              <a:rPr lang="es-ES" sz="1400">
                <a:latin typeface="Instrument Sans" pitchFamily="2" charset="0"/>
                <a:ea typeface="Tahoma"/>
                <a:cs typeface="Tahoma"/>
                <a:sym typeface="Tahoma"/>
              </a:rPr>
              <a:t>Cumplimiento con estándares mundiales de seguridad</a:t>
            </a:r>
            <a:endParaRPr kumimoji="0" sz="14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Instrument Sans" pitchFamily="2" charset="0"/>
              <a:ea typeface="Tahoma"/>
              <a:cs typeface="Tahoma"/>
              <a:sym typeface="Tahoma"/>
            </a:endParaRPr>
          </a:p>
        </p:txBody>
      </p:sp>
      <p:pic>
        <p:nvPicPr>
          <p:cNvPr id="25" name="Google Shape;547;p42">
            <a:extLst>
              <a:ext uri="{FF2B5EF4-FFF2-40B4-BE49-F238E27FC236}">
                <a16:creationId xmlns:a16="http://schemas.microsoft.com/office/drawing/2014/main" id="{7CFEC52F-4ED7-EDC1-9377-8E85DCDE4217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359126" y="2099111"/>
            <a:ext cx="781277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Google Shape;572;p42" descr="Icono&#10;&#10;Descripción generada automáticamente">
            <a:extLst>
              <a:ext uri="{FF2B5EF4-FFF2-40B4-BE49-F238E27FC236}">
                <a16:creationId xmlns:a16="http://schemas.microsoft.com/office/drawing/2014/main" id="{998FC0E9-FF6E-296C-90F3-3C77E943B6B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20219" y="2029263"/>
            <a:ext cx="765101" cy="7651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7" name="Google Shape;535;p42">
            <a:extLst>
              <a:ext uri="{FF2B5EF4-FFF2-40B4-BE49-F238E27FC236}">
                <a16:creationId xmlns:a16="http://schemas.microsoft.com/office/drawing/2014/main" id="{EAC498DE-8046-7DF6-C718-73692E95EDF8}"/>
              </a:ext>
            </a:extLst>
          </p:cNvPr>
          <p:cNvCxnSpPr>
            <a:cxnSpLocks/>
          </p:cNvCxnSpPr>
          <p:nvPr/>
        </p:nvCxnSpPr>
        <p:spPr>
          <a:xfrm>
            <a:off x="8983224" y="1856605"/>
            <a:ext cx="13057" cy="1740072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69" name="Google Shape;535;p42">
            <a:extLst>
              <a:ext uri="{FF2B5EF4-FFF2-40B4-BE49-F238E27FC236}">
                <a16:creationId xmlns:a16="http://schemas.microsoft.com/office/drawing/2014/main" id="{538A2A0A-0777-04BD-05B2-A05503B90AF5}"/>
              </a:ext>
            </a:extLst>
          </p:cNvPr>
          <p:cNvCxnSpPr>
            <a:cxnSpLocks/>
          </p:cNvCxnSpPr>
          <p:nvPr/>
        </p:nvCxnSpPr>
        <p:spPr>
          <a:xfrm>
            <a:off x="6163542" y="1856605"/>
            <a:ext cx="13057" cy="1740072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3" name="Imagen 2" descr="Texto&#10;&#10;Descripción generada automáticamente">
            <a:extLst>
              <a:ext uri="{FF2B5EF4-FFF2-40B4-BE49-F238E27FC236}">
                <a16:creationId xmlns:a16="http://schemas.microsoft.com/office/drawing/2014/main" id="{C64963CD-A856-73DA-D957-92FEC3C2A4D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3190" y="6300756"/>
            <a:ext cx="1216040" cy="348964"/>
          </a:xfrm>
          <a:prstGeom prst="rect">
            <a:avLst/>
          </a:prstGeom>
        </p:spPr>
      </p:pic>
      <p:sp>
        <p:nvSpPr>
          <p:cNvPr id="8" name="Google Shape;238;p23">
            <a:extLst>
              <a:ext uri="{FF2B5EF4-FFF2-40B4-BE49-F238E27FC236}">
                <a16:creationId xmlns:a16="http://schemas.microsoft.com/office/drawing/2014/main" id="{98C9935D-DC97-4312-2A98-3490515C889A}"/>
              </a:ext>
            </a:extLst>
          </p:cNvPr>
          <p:cNvSpPr txBox="1"/>
          <p:nvPr/>
        </p:nvSpPr>
        <p:spPr>
          <a:xfrm>
            <a:off x="786433" y="725071"/>
            <a:ext cx="7458665" cy="8001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419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strument Sans" pitchFamily="2" charset="0"/>
                <a:ea typeface="Instrument Sans Medium"/>
                <a:cs typeface="Instrument Sans Medium"/>
                <a:sym typeface="Instrument Sans Medium"/>
              </a:rPr>
              <a:t>Nuestro Diferencial</a:t>
            </a:r>
            <a:endParaRPr kumimoji="0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nstrument Sans" pitchFamily="2" charset="0"/>
              <a:ea typeface="Instrument Sans Medium"/>
              <a:cs typeface="Instrument Sans Medium"/>
              <a:sym typeface="Instrument Sans Medium"/>
            </a:endParaRPr>
          </a:p>
        </p:txBody>
      </p:sp>
      <p:sp>
        <p:nvSpPr>
          <p:cNvPr id="9" name="Google Shape;244;p23">
            <a:extLst>
              <a:ext uri="{FF2B5EF4-FFF2-40B4-BE49-F238E27FC236}">
                <a16:creationId xmlns:a16="http://schemas.microsoft.com/office/drawing/2014/main" id="{102AE747-25C8-7098-B64F-B5D544074BF9}"/>
              </a:ext>
            </a:extLst>
          </p:cNvPr>
          <p:cNvSpPr txBox="1"/>
          <p:nvPr/>
        </p:nvSpPr>
        <p:spPr>
          <a:xfrm>
            <a:off x="786433" y="368700"/>
            <a:ext cx="3802000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419" sz="1500">
                <a:solidFill>
                  <a:srgbClr val="00B5CC"/>
                </a:solidFill>
                <a:latin typeface="Outfit" pitchFamily="2" charset="0"/>
                <a:ea typeface="Instrument Sans"/>
                <a:cs typeface="Instrument Sans"/>
                <a:sym typeface="Instrument Sans"/>
              </a:rPr>
              <a:t>¿QUÉ OFRECEMOS?</a:t>
            </a:r>
            <a:endParaRPr kumimoji="0" sz="1500" b="0" i="0" u="none" strike="noStrike" kern="1200" cap="none" spc="0" normalizeH="0" baseline="0" noProof="0">
              <a:ln>
                <a:noFill/>
              </a:ln>
              <a:solidFill>
                <a:srgbClr val="00B5CC"/>
              </a:solidFill>
              <a:effectLst/>
              <a:uLnTx/>
              <a:uFillTx/>
              <a:latin typeface="Outfit" pitchFamily="2" charset="0"/>
              <a:ea typeface="Instrument Sans"/>
              <a:cs typeface="Instrument Sans"/>
              <a:sym typeface="Instrument Sans"/>
            </a:endParaRPr>
          </a:p>
        </p:txBody>
      </p:sp>
      <p:sp>
        <p:nvSpPr>
          <p:cNvPr id="15" name="Google Shape;543;p42">
            <a:extLst>
              <a:ext uri="{FF2B5EF4-FFF2-40B4-BE49-F238E27FC236}">
                <a16:creationId xmlns:a16="http://schemas.microsoft.com/office/drawing/2014/main" id="{34F8CB69-A56E-2345-595B-7A30B76AA693}"/>
              </a:ext>
            </a:extLst>
          </p:cNvPr>
          <p:cNvSpPr txBox="1"/>
          <p:nvPr/>
        </p:nvSpPr>
        <p:spPr>
          <a:xfrm>
            <a:off x="3596007" y="2910980"/>
            <a:ext cx="2246070" cy="719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661"/>
              </a:buClr>
              <a:buSzPts val="1600"/>
              <a:buFont typeface="Arial"/>
              <a:buNone/>
              <a:tabLst/>
              <a:defRPr/>
            </a:pPr>
            <a:r>
              <a:rPr lang="es-ES" sz="1400">
                <a:latin typeface="Instrument Sans" pitchFamily="2" charset="0"/>
                <a:ea typeface="Tahoma"/>
                <a:cs typeface="Tahoma"/>
                <a:sym typeface="Tahoma"/>
              </a:rPr>
              <a:t>Gestión de tecnología acorde a su necesidad</a:t>
            </a:r>
            <a:endParaRPr kumimoji="0" sz="14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Instrument Sans" pitchFamily="2" charset="0"/>
              <a:ea typeface="Tahoma"/>
              <a:cs typeface="Tahoma"/>
              <a:sym typeface="Tahoma"/>
            </a:endParaRPr>
          </a:p>
        </p:txBody>
      </p:sp>
      <p:sp>
        <p:nvSpPr>
          <p:cNvPr id="36" name="Google Shape;543;p42">
            <a:extLst>
              <a:ext uri="{FF2B5EF4-FFF2-40B4-BE49-F238E27FC236}">
                <a16:creationId xmlns:a16="http://schemas.microsoft.com/office/drawing/2014/main" id="{E73073B2-70D1-3726-31EC-CC574ABCC3C5}"/>
              </a:ext>
            </a:extLst>
          </p:cNvPr>
          <p:cNvSpPr txBox="1"/>
          <p:nvPr/>
        </p:nvSpPr>
        <p:spPr>
          <a:xfrm>
            <a:off x="6481323" y="2871191"/>
            <a:ext cx="2246070" cy="719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661"/>
              </a:buClr>
              <a:buSzPts val="1600"/>
              <a:buFont typeface="Arial"/>
              <a:buNone/>
              <a:tabLst/>
              <a:defRPr/>
            </a:pPr>
            <a:r>
              <a:rPr lang="es-ES" sz="1400">
                <a:latin typeface="Instrument Sans" pitchFamily="2" charset="0"/>
                <a:ea typeface="Tahoma"/>
                <a:cs typeface="Tahoma"/>
                <a:sym typeface="Tahoma"/>
              </a:rPr>
              <a:t>Disponibilidad de servicios para la gestión de sus CPE</a:t>
            </a:r>
            <a:endParaRPr kumimoji="0" sz="14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Instrument Sans" pitchFamily="2" charset="0"/>
              <a:ea typeface="Tahoma"/>
              <a:cs typeface="Tahoma"/>
              <a:sym typeface="Tahoma"/>
            </a:endParaRPr>
          </a:p>
        </p:txBody>
      </p:sp>
      <p:sp>
        <p:nvSpPr>
          <p:cNvPr id="48" name="Google Shape;543;p42">
            <a:extLst>
              <a:ext uri="{FF2B5EF4-FFF2-40B4-BE49-F238E27FC236}">
                <a16:creationId xmlns:a16="http://schemas.microsoft.com/office/drawing/2014/main" id="{13D16DCF-A530-CC5F-F188-7615A6698075}"/>
              </a:ext>
            </a:extLst>
          </p:cNvPr>
          <p:cNvSpPr txBox="1"/>
          <p:nvPr/>
        </p:nvSpPr>
        <p:spPr>
          <a:xfrm>
            <a:off x="9252112" y="2910979"/>
            <a:ext cx="2246070" cy="719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661"/>
              </a:buClr>
              <a:buSzPts val="1600"/>
              <a:buFont typeface="Arial"/>
              <a:buNone/>
              <a:tabLst/>
              <a:defRPr/>
            </a:pPr>
            <a:r>
              <a:rPr lang="es-ES" sz="1400">
                <a:latin typeface="Instrument Sans" pitchFamily="2" charset="0"/>
                <a:ea typeface="Tahoma"/>
                <a:cs typeface="Tahoma"/>
                <a:sym typeface="Tahoma"/>
              </a:rPr>
              <a:t>Dedique su tiempo a la gestión de su negocio</a:t>
            </a:r>
          </a:p>
        </p:txBody>
      </p:sp>
      <p:grpSp>
        <p:nvGrpSpPr>
          <p:cNvPr id="87" name="Grupo 86">
            <a:extLst>
              <a:ext uri="{FF2B5EF4-FFF2-40B4-BE49-F238E27FC236}">
                <a16:creationId xmlns:a16="http://schemas.microsoft.com/office/drawing/2014/main" id="{98A1150D-B058-BE46-2901-8D9619E755D0}"/>
              </a:ext>
            </a:extLst>
          </p:cNvPr>
          <p:cNvGrpSpPr/>
          <p:nvPr/>
        </p:nvGrpSpPr>
        <p:grpSpPr>
          <a:xfrm>
            <a:off x="7203733" y="1893547"/>
            <a:ext cx="846159" cy="1163760"/>
            <a:chOff x="6602017" y="585190"/>
            <a:chExt cx="914400" cy="1229444"/>
          </a:xfrm>
        </p:grpSpPr>
        <p:pic>
          <p:nvPicPr>
            <p:cNvPr id="52" name="Gráfico 51" descr="Mano abierta contorno">
              <a:extLst>
                <a:ext uri="{FF2B5EF4-FFF2-40B4-BE49-F238E27FC236}">
                  <a16:creationId xmlns:a16="http://schemas.microsoft.com/office/drawing/2014/main" id="{14A8E923-925D-2F71-0FAE-FD6BEC099A6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602017" y="900234"/>
              <a:ext cx="914400" cy="914400"/>
            </a:xfrm>
            <a:prstGeom prst="rect">
              <a:avLst/>
            </a:prstGeom>
          </p:spPr>
        </p:pic>
        <p:pic>
          <p:nvPicPr>
            <p:cNvPr id="54" name="Gráfico 53" descr="Engranajes contorno">
              <a:extLst>
                <a:ext uri="{FF2B5EF4-FFF2-40B4-BE49-F238E27FC236}">
                  <a16:creationId xmlns:a16="http://schemas.microsoft.com/office/drawing/2014/main" id="{23DC22CE-EB05-B198-3667-5B4D9CD4695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858140" y="585190"/>
              <a:ext cx="610196" cy="610196"/>
            </a:xfrm>
            <a:prstGeom prst="rect">
              <a:avLst/>
            </a:prstGeom>
          </p:spPr>
        </p:pic>
      </p:grpSp>
      <p:grpSp>
        <p:nvGrpSpPr>
          <p:cNvPr id="68" name="Grupo 67">
            <a:extLst>
              <a:ext uri="{FF2B5EF4-FFF2-40B4-BE49-F238E27FC236}">
                <a16:creationId xmlns:a16="http://schemas.microsoft.com/office/drawing/2014/main" id="{912C8789-2A99-5A31-E6A0-51F248476698}"/>
              </a:ext>
            </a:extLst>
          </p:cNvPr>
          <p:cNvGrpSpPr/>
          <p:nvPr/>
        </p:nvGrpSpPr>
        <p:grpSpPr>
          <a:xfrm>
            <a:off x="9888906" y="1874185"/>
            <a:ext cx="1168721" cy="1075255"/>
            <a:chOff x="9779974" y="1357434"/>
            <a:chExt cx="914400" cy="914400"/>
          </a:xfrm>
        </p:grpSpPr>
        <p:pic>
          <p:nvPicPr>
            <p:cNvPr id="56" name="Gráfico 55" descr="Cronómetro contorno">
              <a:extLst>
                <a:ext uri="{FF2B5EF4-FFF2-40B4-BE49-F238E27FC236}">
                  <a16:creationId xmlns:a16="http://schemas.microsoft.com/office/drawing/2014/main" id="{9A5E320D-4C9A-0792-F04F-AF1BA7E9630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9779974" y="1357434"/>
              <a:ext cx="914400" cy="914400"/>
            </a:xfrm>
            <a:prstGeom prst="rect">
              <a:avLst/>
            </a:prstGeom>
          </p:spPr>
        </p:pic>
        <p:sp>
          <p:nvSpPr>
            <p:cNvPr id="57" name="CuadroTexto 56">
              <a:extLst>
                <a:ext uri="{FF2B5EF4-FFF2-40B4-BE49-F238E27FC236}">
                  <a16:creationId xmlns:a16="http://schemas.microsoft.com/office/drawing/2014/main" id="{F1434D8B-7639-8112-AB6D-345F4C3FD1A9}"/>
                </a:ext>
              </a:extLst>
            </p:cNvPr>
            <p:cNvSpPr txBox="1"/>
            <p:nvPr/>
          </p:nvSpPr>
          <p:spPr>
            <a:xfrm>
              <a:off x="9989638" y="1684066"/>
              <a:ext cx="4950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>
                  <a:solidFill>
                    <a:srgbClr val="00B5CC"/>
                  </a:solidFill>
                </a:rPr>
                <a:t>24</a:t>
              </a:r>
              <a:endParaRPr lang="es-PE">
                <a:solidFill>
                  <a:srgbClr val="00B5CC"/>
                </a:solidFill>
              </a:endParaRPr>
            </a:p>
          </p:txBody>
        </p:sp>
      </p:grpSp>
      <p:grpSp>
        <p:nvGrpSpPr>
          <p:cNvPr id="66" name="Grupo 65">
            <a:extLst>
              <a:ext uri="{FF2B5EF4-FFF2-40B4-BE49-F238E27FC236}">
                <a16:creationId xmlns:a16="http://schemas.microsoft.com/office/drawing/2014/main" id="{49477F66-E108-F61C-8AE0-98D2A8A4DC33}"/>
              </a:ext>
            </a:extLst>
          </p:cNvPr>
          <p:cNvGrpSpPr/>
          <p:nvPr/>
        </p:nvGrpSpPr>
        <p:grpSpPr>
          <a:xfrm>
            <a:off x="2798708" y="4188887"/>
            <a:ext cx="914400" cy="914400"/>
            <a:chOff x="793291" y="3829898"/>
            <a:chExt cx="914400" cy="914400"/>
          </a:xfrm>
        </p:grpSpPr>
        <p:pic>
          <p:nvPicPr>
            <p:cNvPr id="59" name="Gráfico 58" descr="Diana contorno">
              <a:extLst>
                <a:ext uri="{FF2B5EF4-FFF2-40B4-BE49-F238E27FC236}">
                  <a16:creationId xmlns:a16="http://schemas.microsoft.com/office/drawing/2014/main" id="{18D5056A-24E1-BEA9-7096-5FD2EFB98B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793291" y="3829898"/>
              <a:ext cx="914400" cy="914400"/>
            </a:xfrm>
            <a:prstGeom prst="rect">
              <a:avLst/>
            </a:prstGeom>
          </p:spPr>
        </p:pic>
        <p:pic>
          <p:nvPicPr>
            <p:cNvPr id="60" name="Google Shape;701;g2c89c61cbac_0_1967">
              <a:extLst>
                <a:ext uri="{FF2B5EF4-FFF2-40B4-BE49-F238E27FC236}">
                  <a16:creationId xmlns:a16="http://schemas.microsoft.com/office/drawing/2014/main" id="{D9EE5805-018F-BAB5-D5FB-BB0672CBAA9C}"/>
                </a:ext>
              </a:extLst>
            </p:cNvPr>
            <p:cNvPicPr preferRelativeResize="0"/>
            <p:nvPr/>
          </p:nvPicPr>
          <p:blipFill rotWithShape="1">
            <a:blip r:embed="rId13">
              <a:alphaModFix/>
            </a:blip>
            <a:srcRect l="62378" b="59738"/>
            <a:stretch/>
          </p:blipFill>
          <p:spPr>
            <a:xfrm>
              <a:off x="1394036" y="3915664"/>
              <a:ext cx="236614" cy="252686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62" name="Conector recto 61">
              <a:extLst>
                <a:ext uri="{FF2B5EF4-FFF2-40B4-BE49-F238E27FC236}">
                  <a16:creationId xmlns:a16="http://schemas.microsoft.com/office/drawing/2014/main" id="{D08B7893-414A-987F-02C5-A96C27130EE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20615" y="3963580"/>
              <a:ext cx="349281" cy="359338"/>
            </a:xfrm>
            <a:prstGeom prst="line">
              <a:avLst/>
            </a:prstGeom>
            <a:ln w="28575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6" name="Grupo 85">
            <a:extLst>
              <a:ext uri="{FF2B5EF4-FFF2-40B4-BE49-F238E27FC236}">
                <a16:creationId xmlns:a16="http://schemas.microsoft.com/office/drawing/2014/main" id="{14AC811B-8988-FCCB-114B-6222987EF0D3}"/>
              </a:ext>
            </a:extLst>
          </p:cNvPr>
          <p:cNvGrpSpPr/>
          <p:nvPr/>
        </p:nvGrpSpPr>
        <p:grpSpPr>
          <a:xfrm>
            <a:off x="5706342" y="4200175"/>
            <a:ext cx="914400" cy="914400"/>
            <a:chOff x="3141423" y="3982945"/>
            <a:chExt cx="914400" cy="914400"/>
          </a:xfrm>
        </p:grpSpPr>
        <p:pic>
          <p:nvPicPr>
            <p:cNvPr id="71" name="Gráfico 70" descr="Gráfico de barras con tendencia alcista contorno">
              <a:extLst>
                <a:ext uri="{FF2B5EF4-FFF2-40B4-BE49-F238E27FC236}">
                  <a16:creationId xmlns:a16="http://schemas.microsoft.com/office/drawing/2014/main" id="{279C2B87-6F99-A4AD-50C1-AFCE1F62892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3141423" y="3982945"/>
              <a:ext cx="914400" cy="914400"/>
            </a:xfrm>
            <a:prstGeom prst="rect">
              <a:avLst/>
            </a:prstGeom>
          </p:spPr>
        </p:pic>
        <p:pic>
          <p:nvPicPr>
            <p:cNvPr id="85" name="Gráfico 84" descr="Flecha derecha con relleno sólido">
              <a:extLst>
                <a:ext uri="{FF2B5EF4-FFF2-40B4-BE49-F238E27FC236}">
                  <a16:creationId xmlns:a16="http://schemas.microsoft.com/office/drawing/2014/main" id="{87DEDA82-B1B6-E303-4BDC-49562E3AAD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 rot="18923223">
              <a:off x="3262527" y="4005597"/>
              <a:ext cx="470558" cy="545285"/>
            </a:xfrm>
            <a:prstGeom prst="rect">
              <a:avLst/>
            </a:prstGeom>
          </p:spPr>
        </p:pic>
      </p:grpSp>
      <p:grpSp>
        <p:nvGrpSpPr>
          <p:cNvPr id="94" name="Grupo 93">
            <a:extLst>
              <a:ext uri="{FF2B5EF4-FFF2-40B4-BE49-F238E27FC236}">
                <a16:creationId xmlns:a16="http://schemas.microsoft.com/office/drawing/2014/main" id="{EED50DD4-3452-A011-81B3-5210609FB62D}"/>
              </a:ext>
            </a:extLst>
          </p:cNvPr>
          <p:cNvGrpSpPr/>
          <p:nvPr/>
        </p:nvGrpSpPr>
        <p:grpSpPr>
          <a:xfrm>
            <a:off x="8539081" y="4151258"/>
            <a:ext cx="914400" cy="914400"/>
            <a:chOff x="7949000" y="4051564"/>
            <a:chExt cx="914400" cy="914400"/>
          </a:xfrm>
        </p:grpSpPr>
        <p:pic>
          <p:nvPicPr>
            <p:cNvPr id="89" name="Gráfico 88" descr="Escudo contorno">
              <a:extLst>
                <a:ext uri="{FF2B5EF4-FFF2-40B4-BE49-F238E27FC236}">
                  <a16:creationId xmlns:a16="http://schemas.microsoft.com/office/drawing/2014/main" id="{2436DC7E-2F00-FA89-A047-8728D47FC7AE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7949000" y="4051564"/>
              <a:ext cx="914400" cy="914400"/>
            </a:xfrm>
            <a:prstGeom prst="rect">
              <a:avLst/>
            </a:prstGeom>
          </p:spPr>
        </p:pic>
        <p:pic>
          <p:nvPicPr>
            <p:cNvPr id="93" name="Gráfico 92" descr="Bloquear contorno">
              <a:extLst>
                <a:ext uri="{FF2B5EF4-FFF2-40B4-BE49-F238E27FC236}">
                  <a16:creationId xmlns:a16="http://schemas.microsoft.com/office/drawing/2014/main" id="{7ECD5688-F65F-FF16-9BB9-A7190D366188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8216426" y="4319301"/>
              <a:ext cx="382052" cy="382052"/>
            </a:xfrm>
            <a:prstGeom prst="rect">
              <a:avLst/>
            </a:prstGeom>
          </p:spPr>
        </p:pic>
      </p:grpSp>
      <p:sp>
        <p:nvSpPr>
          <p:cNvPr id="95" name="Google Shape;543;p42">
            <a:extLst>
              <a:ext uri="{FF2B5EF4-FFF2-40B4-BE49-F238E27FC236}">
                <a16:creationId xmlns:a16="http://schemas.microsoft.com/office/drawing/2014/main" id="{99744A22-129E-857C-D050-0CA0735923DC}"/>
              </a:ext>
            </a:extLst>
          </p:cNvPr>
          <p:cNvSpPr txBox="1"/>
          <p:nvPr/>
        </p:nvSpPr>
        <p:spPr>
          <a:xfrm>
            <a:off x="2165049" y="5111321"/>
            <a:ext cx="2246070" cy="719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661"/>
              </a:buClr>
              <a:buSzPts val="1600"/>
              <a:buFont typeface="Arial"/>
              <a:buNone/>
              <a:tabLst/>
              <a:defRPr/>
            </a:pPr>
            <a:r>
              <a:rPr lang="es-ES" sz="1400">
                <a:latin typeface="Instrument Sans" pitchFamily="2" charset="0"/>
                <a:ea typeface="Tahoma"/>
                <a:cs typeface="Tahoma"/>
                <a:sym typeface="Tahoma"/>
              </a:rPr>
              <a:t>Sea competitivo con las mejores soluciones del mercado</a:t>
            </a:r>
            <a:endParaRPr kumimoji="0" sz="14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Instrument Sans" pitchFamily="2" charset="0"/>
              <a:ea typeface="Tahoma"/>
              <a:cs typeface="Tahoma"/>
              <a:sym typeface="Tahoma"/>
            </a:endParaRPr>
          </a:p>
        </p:txBody>
      </p:sp>
      <p:sp>
        <p:nvSpPr>
          <p:cNvPr id="96" name="Google Shape;543;p42">
            <a:extLst>
              <a:ext uri="{FF2B5EF4-FFF2-40B4-BE49-F238E27FC236}">
                <a16:creationId xmlns:a16="http://schemas.microsoft.com/office/drawing/2014/main" id="{E291FCD4-62A2-0E36-008A-6CE79ECBDA32}"/>
              </a:ext>
            </a:extLst>
          </p:cNvPr>
          <p:cNvSpPr txBox="1"/>
          <p:nvPr/>
        </p:nvSpPr>
        <p:spPr>
          <a:xfrm>
            <a:off x="7860189" y="5111321"/>
            <a:ext cx="2246070" cy="719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661"/>
              </a:buClr>
              <a:buSzPts val="1600"/>
              <a:buFont typeface="Arial"/>
              <a:buNone/>
              <a:tabLst/>
              <a:defRPr/>
            </a:pPr>
            <a:r>
              <a:rPr lang="es-ES" sz="1400">
                <a:latin typeface="Instrument Sans" pitchFamily="2" charset="0"/>
                <a:ea typeface="Tahoma"/>
                <a:cs typeface="Tahoma"/>
                <a:sym typeface="Tahoma"/>
              </a:rPr>
              <a:t>Información segura y  disponible, administrada por expertos</a:t>
            </a:r>
          </a:p>
        </p:txBody>
      </p:sp>
      <p:sp>
        <p:nvSpPr>
          <p:cNvPr id="97" name="Google Shape;543;p42">
            <a:extLst>
              <a:ext uri="{FF2B5EF4-FFF2-40B4-BE49-F238E27FC236}">
                <a16:creationId xmlns:a16="http://schemas.microsoft.com/office/drawing/2014/main" id="{BD1181B3-6CA4-4FAE-0F5D-6D618950FD1F}"/>
              </a:ext>
            </a:extLst>
          </p:cNvPr>
          <p:cNvSpPr txBox="1"/>
          <p:nvPr/>
        </p:nvSpPr>
        <p:spPr>
          <a:xfrm>
            <a:off x="5036366" y="5111321"/>
            <a:ext cx="2246070" cy="719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661"/>
              </a:buClr>
              <a:buSzPts val="1600"/>
              <a:buFont typeface="Arial"/>
              <a:buNone/>
              <a:tabLst/>
              <a:defRPr/>
            </a:pPr>
            <a:r>
              <a:rPr lang="es-ES" sz="1400">
                <a:latin typeface="Instrument Sans" pitchFamily="2" charset="0"/>
                <a:ea typeface="Tahoma"/>
                <a:cs typeface="Tahoma"/>
                <a:sym typeface="Tahoma"/>
              </a:rPr>
              <a:t>Rentabilice inversión, reduciendo costos tecnológicos</a:t>
            </a:r>
            <a:endParaRPr kumimoji="0" lang="es-ES" sz="14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Instrument Sans" pitchFamily="2" charset="0"/>
              <a:ea typeface="Tahoma"/>
              <a:cs typeface="Tahoma"/>
              <a:sym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39500380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holding a shield&#10;&#10;Description automatically generated">
            <a:extLst>
              <a:ext uri="{FF2B5EF4-FFF2-40B4-BE49-F238E27FC236}">
                <a16:creationId xmlns:a16="http://schemas.microsoft.com/office/drawing/2014/main" id="{A468F786-D8F1-9746-F8A3-E434FD8159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" y="1814"/>
            <a:ext cx="5087952" cy="6863442"/>
          </a:xfrm>
          <a:prstGeom prst="rect">
            <a:avLst/>
          </a:prstGeom>
        </p:spPr>
      </p:pic>
      <p:sp>
        <p:nvSpPr>
          <p:cNvPr id="2" name="Google Shape;238;p23">
            <a:extLst>
              <a:ext uri="{FF2B5EF4-FFF2-40B4-BE49-F238E27FC236}">
                <a16:creationId xmlns:a16="http://schemas.microsoft.com/office/drawing/2014/main" id="{64E62063-362D-EB3A-0574-1CB4C6617FF9}"/>
              </a:ext>
            </a:extLst>
          </p:cNvPr>
          <p:cNvSpPr txBox="1"/>
          <p:nvPr/>
        </p:nvSpPr>
        <p:spPr>
          <a:xfrm>
            <a:off x="523283" y="611436"/>
            <a:ext cx="4664666" cy="8001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/>
            </a:pPr>
            <a:r>
              <a:rPr lang="es-419" sz="3600">
                <a:solidFill>
                  <a:srgbClr val="FFFFFF"/>
                </a:solidFill>
                <a:latin typeface="Instrument Sans"/>
                <a:sym typeface="Instrument Sans Medium"/>
              </a:rPr>
              <a:t>Autentificaciones</a:t>
            </a:r>
            <a:endParaRPr lang="es-ES" err="1"/>
          </a:p>
        </p:txBody>
      </p:sp>
      <p:sp>
        <p:nvSpPr>
          <p:cNvPr id="3" name="Google Shape;244;p23">
            <a:extLst>
              <a:ext uri="{FF2B5EF4-FFF2-40B4-BE49-F238E27FC236}">
                <a16:creationId xmlns:a16="http://schemas.microsoft.com/office/drawing/2014/main" id="{B7F2B4B2-221E-CAEF-665E-DAF46B7D0E92}"/>
              </a:ext>
            </a:extLst>
          </p:cNvPr>
          <p:cNvSpPr txBox="1"/>
          <p:nvPr/>
        </p:nvSpPr>
        <p:spPr>
          <a:xfrm>
            <a:off x="528436" y="368699"/>
            <a:ext cx="3802000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419" sz="1500">
                <a:solidFill>
                  <a:srgbClr val="00B5CC"/>
                </a:solidFill>
                <a:latin typeface="Outfit"/>
                <a:ea typeface="Instrument Sans"/>
                <a:cs typeface="Instrument Sans"/>
              </a:rPr>
              <a:t>CERTIFICACIONES</a:t>
            </a:r>
            <a:endParaRPr lang="es-419" sz="1500" b="0" i="0" u="none" strike="noStrike" kern="1200" cap="none" spc="0" normalizeH="0" baseline="0" noProof="0">
              <a:ln>
                <a:noFill/>
              </a:ln>
              <a:solidFill>
                <a:srgbClr val="00B5CC"/>
              </a:solidFill>
              <a:effectLst/>
              <a:uLnTx/>
              <a:uFillTx/>
              <a:latin typeface="Outfit" pitchFamily="2" charset="0"/>
              <a:ea typeface="Instrument Sans"/>
              <a:cs typeface="Instrument Sans"/>
            </a:endParaRPr>
          </a:p>
        </p:txBody>
      </p:sp>
      <p:sp>
        <p:nvSpPr>
          <p:cNvPr id="6" name="Google Shape;685;g2c895c8cee2_0_572">
            <a:extLst>
              <a:ext uri="{FF2B5EF4-FFF2-40B4-BE49-F238E27FC236}">
                <a16:creationId xmlns:a16="http://schemas.microsoft.com/office/drawing/2014/main" id="{A475B545-ABE9-F38A-E796-3B03991F6EAB}"/>
              </a:ext>
            </a:extLst>
          </p:cNvPr>
          <p:cNvSpPr txBox="1">
            <a:spLocks/>
          </p:cNvSpPr>
          <p:nvPr/>
        </p:nvSpPr>
        <p:spPr>
          <a:xfrm>
            <a:off x="7861564" y="462732"/>
            <a:ext cx="3802000" cy="51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100"/>
              <a:buFont typeface="Tahoma"/>
              <a:buNone/>
              <a:defRPr sz="1100" b="0" i="0" u="none" strike="noStrike" cap="none">
                <a:solidFill>
                  <a:srgbClr val="595959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pPr marL="457200" marR="0" lvl="0" indent="-22860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100"/>
              <a:buFont typeface="Tahoma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>
                <a:ln>
                  <a:noFill/>
                </a:ln>
                <a:solidFill>
                  <a:srgbClr val="00B5CB"/>
                </a:solidFill>
                <a:effectLst/>
                <a:uLnTx/>
                <a:uFillTx/>
                <a:latin typeface="Outfit" pitchFamily="2" charset="0"/>
                <a:sym typeface="Tahoma"/>
              </a:rPr>
              <a:t>TODO BAJO CONTROL </a:t>
            </a:r>
          </a:p>
          <a:p>
            <a:pPr marL="457200" marR="0" lvl="0" indent="-22860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100"/>
              <a:buFont typeface="Tahoma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B5CB"/>
                </a:solidFill>
                <a:effectLst/>
                <a:uLnTx/>
                <a:uFillTx/>
                <a:latin typeface="Outfit" pitchFamily="2" charset="0"/>
                <a:sym typeface="Tahoma"/>
              </a:rPr>
              <a:t>“WE HAVE YOU COVERED”</a:t>
            </a:r>
            <a:endParaRPr kumimoji="0" lang="en-US" sz="1100" b="0" i="0" u="none" strike="noStrike" kern="0" cap="none" spc="0" normalizeH="0" baseline="0" noProof="0">
              <a:ln>
                <a:noFill/>
              </a:ln>
              <a:solidFill>
                <a:srgbClr val="00B5CB"/>
              </a:solidFill>
              <a:effectLst/>
              <a:uLnTx/>
              <a:uFillTx/>
              <a:latin typeface="Outfit" pitchFamily="2" charset="0"/>
              <a:sym typeface="Tahoma"/>
            </a:endParaRPr>
          </a:p>
        </p:txBody>
      </p:sp>
      <p:sp>
        <p:nvSpPr>
          <p:cNvPr id="12" name="Google Shape;238;p23">
            <a:extLst>
              <a:ext uri="{FF2B5EF4-FFF2-40B4-BE49-F238E27FC236}">
                <a16:creationId xmlns:a16="http://schemas.microsoft.com/office/drawing/2014/main" id="{139A1C63-8899-5157-A11C-0A2F5B9C15E3}"/>
              </a:ext>
            </a:extLst>
          </p:cNvPr>
          <p:cNvSpPr txBox="1"/>
          <p:nvPr/>
        </p:nvSpPr>
        <p:spPr>
          <a:xfrm>
            <a:off x="5706020" y="2195037"/>
            <a:ext cx="1264578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es-419" sz="1600" b="1">
                <a:solidFill>
                  <a:srgbClr val="00B5CC"/>
                </a:solidFill>
                <a:latin typeface="Outfit"/>
                <a:ea typeface="Instrument Sans Medium"/>
                <a:cs typeface="Instrument Sans Medium"/>
                <a:sym typeface="Instrument Sans Medium"/>
              </a:rPr>
              <a:t>DTE</a:t>
            </a:r>
            <a:endParaRPr sz="1600" b="1">
              <a:solidFill>
                <a:srgbClr val="00B5CC"/>
              </a:solidFill>
              <a:latin typeface="Outfit"/>
              <a:ea typeface="Instrument Sans Medium"/>
              <a:cs typeface="Instrument Sans Medium"/>
              <a:sym typeface="Instrument Sans Medium"/>
            </a:endParaRPr>
          </a:p>
        </p:txBody>
      </p:sp>
      <p:sp>
        <p:nvSpPr>
          <p:cNvPr id="17" name="Google Shape;238;p23">
            <a:extLst>
              <a:ext uri="{FF2B5EF4-FFF2-40B4-BE49-F238E27FC236}">
                <a16:creationId xmlns:a16="http://schemas.microsoft.com/office/drawing/2014/main" id="{516798F6-941C-8548-80C1-C69ECD8F0F70}"/>
              </a:ext>
            </a:extLst>
          </p:cNvPr>
          <p:cNvSpPr txBox="1"/>
          <p:nvPr/>
        </p:nvSpPr>
        <p:spPr>
          <a:xfrm>
            <a:off x="5706020" y="4668955"/>
            <a:ext cx="1264578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es-419" sz="1600" b="1">
                <a:solidFill>
                  <a:srgbClr val="00B5CC"/>
                </a:solidFill>
                <a:latin typeface="Outfit"/>
                <a:ea typeface="Instrument Sans Medium"/>
                <a:cs typeface="Instrument Sans Medium"/>
                <a:sym typeface="Instrument Sans Medium"/>
              </a:rPr>
              <a:t>LVC - LEC</a:t>
            </a:r>
            <a:endParaRPr sz="1600" b="1">
              <a:solidFill>
                <a:srgbClr val="00B5CC"/>
              </a:solidFill>
              <a:latin typeface="Outfit"/>
              <a:ea typeface="Instrument Sans Medium"/>
              <a:cs typeface="Instrument Sans Medium"/>
              <a:sym typeface="Instrument Sans Medium"/>
            </a:endParaRPr>
          </a:p>
        </p:txBody>
      </p:sp>
      <p:grpSp>
        <p:nvGrpSpPr>
          <p:cNvPr id="15" name="Grupo 14">
            <a:extLst>
              <a:ext uri="{FF2B5EF4-FFF2-40B4-BE49-F238E27FC236}">
                <a16:creationId xmlns:a16="http://schemas.microsoft.com/office/drawing/2014/main" id="{E4B39ACE-C160-B2DD-66B6-B288FCC5B2E5}"/>
              </a:ext>
            </a:extLst>
          </p:cNvPr>
          <p:cNvGrpSpPr/>
          <p:nvPr/>
        </p:nvGrpSpPr>
        <p:grpSpPr>
          <a:xfrm>
            <a:off x="7159900" y="1503848"/>
            <a:ext cx="4152434" cy="1885822"/>
            <a:chOff x="7159900" y="1503848"/>
            <a:chExt cx="4152434" cy="1885822"/>
          </a:xfrm>
        </p:grpSpPr>
        <p:pic>
          <p:nvPicPr>
            <p:cNvPr id="8" name="Picture 2" descr="Interfaz de usuario gráfica, Aplicación&#10;&#10;Descripción generada automáticamente">
              <a:extLst>
                <a:ext uri="{FF2B5EF4-FFF2-40B4-BE49-F238E27FC236}">
                  <a16:creationId xmlns:a16="http://schemas.microsoft.com/office/drawing/2014/main" id="{E0124C90-BF00-864F-AFE3-712C7BDC41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59900" y="1503848"/>
              <a:ext cx="4152434" cy="1885822"/>
            </a:xfrm>
            <a:prstGeom prst="rect">
              <a:avLst/>
            </a:prstGeom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Rectángulo 8">
              <a:extLst>
                <a:ext uri="{FF2B5EF4-FFF2-40B4-BE49-F238E27FC236}">
                  <a16:creationId xmlns:a16="http://schemas.microsoft.com/office/drawing/2014/main" id="{22F9D874-8F01-2EC4-B505-BA9D9666DB3D}"/>
                </a:ext>
              </a:extLst>
            </p:cNvPr>
            <p:cNvSpPr/>
            <p:nvPr/>
          </p:nvSpPr>
          <p:spPr>
            <a:xfrm>
              <a:off x="7471134" y="2679879"/>
              <a:ext cx="3524250" cy="4762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11" name="Imagen 10" descr="Logotipo, nombre de la empresa&#10;&#10;Descripción generada automáticamente">
              <a:extLst>
                <a:ext uri="{FF2B5EF4-FFF2-40B4-BE49-F238E27FC236}">
                  <a16:creationId xmlns:a16="http://schemas.microsoft.com/office/drawing/2014/main" id="{54EFD317-5C6F-8172-EFB2-9B226165BC5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-13024" r="1075" b="9623"/>
            <a:stretch/>
          </p:blipFill>
          <p:spPr>
            <a:xfrm>
              <a:off x="8582565" y="2704486"/>
              <a:ext cx="1309918" cy="482414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16" name="Grupo 15">
            <a:extLst>
              <a:ext uri="{FF2B5EF4-FFF2-40B4-BE49-F238E27FC236}">
                <a16:creationId xmlns:a16="http://schemas.microsoft.com/office/drawing/2014/main" id="{1895FE56-10B5-5B95-B52F-5F6B58A5D644}"/>
              </a:ext>
            </a:extLst>
          </p:cNvPr>
          <p:cNvGrpSpPr/>
          <p:nvPr/>
        </p:nvGrpSpPr>
        <p:grpSpPr>
          <a:xfrm>
            <a:off x="7159900" y="3995469"/>
            <a:ext cx="4152434" cy="1839375"/>
            <a:chOff x="7159900" y="3995469"/>
            <a:chExt cx="4152434" cy="1839375"/>
          </a:xfrm>
        </p:grpSpPr>
        <p:pic>
          <p:nvPicPr>
            <p:cNvPr id="10" name="Picture 2" descr="Tabla&#10;&#10;Descripción generada automáticamente">
              <a:extLst>
                <a:ext uri="{FF2B5EF4-FFF2-40B4-BE49-F238E27FC236}">
                  <a16:creationId xmlns:a16="http://schemas.microsoft.com/office/drawing/2014/main" id="{2F364B5F-CA87-3080-DFAC-DD9B280C65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59900" y="3995469"/>
              <a:ext cx="4152434" cy="1839375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Rectángulo 12">
              <a:extLst>
                <a:ext uri="{FF2B5EF4-FFF2-40B4-BE49-F238E27FC236}">
                  <a16:creationId xmlns:a16="http://schemas.microsoft.com/office/drawing/2014/main" id="{6A5679EB-7FAB-6A59-A143-2B8571110B20}"/>
                </a:ext>
              </a:extLst>
            </p:cNvPr>
            <p:cNvSpPr/>
            <p:nvPr/>
          </p:nvSpPr>
          <p:spPr>
            <a:xfrm>
              <a:off x="7442379" y="5138407"/>
              <a:ext cx="3524250" cy="4762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14" name="Imagen 13" descr="Logotipo, nombre de la empresa&#10;&#10;Descripción generada automáticamente">
              <a:extLst>
                <a:ext uri="{FF2B5EF4-FFF2-40B4-BE49-F238E27FC236}">
                  <a16:creationId xmlns:a16="http://schemas.microsoft.com/office/drawing/2014/main" id="{ACAA2A0C-7424-CE3B-A218-CFD3CE7E0A5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-13024" r="1075" b="9623"/>
            <a:stretch/>
          </p:blipFill>
          <p:spPr>
            <a:xfrm>
              <a:off x="8568187" y="5163014"/>
              <a:ext cx="1309918" cy="482414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9097376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Estela 2024">
      <a:dk1>
        <a:srgbClr val="003661"/>
      </a:dk1>
      <a:lt1>
        <a:srgbClr val="FFFFFF"/>
      </a:lt1>
      <a:dk2>
        <a:srgbClr val="001C31"/>
      </a:dk2>
      <a:lt2>
        <a:srgbClr val="EBFEFE"/>
      </a:lt2>
      <a:accent1>
        <a:srgbClr val="00B5CB"/>
      </a:accent1>
      <a:accent2>
        <a:srgbClr val="95F8EC"/>
      </a:accent2>
      <a:accent3>
        <a:srgbClr val="056497"/>
      </a:accent3>
      <a:accent4>
        <a:srgbClr val="054B70"/>
      </a:accent4>
      <a:accent5>
        <a:srgbClr val="01263D"/>
      </a:accent5>
      <a:accent6>
        <a:srgbClr val="00D0C2"/>
      </a:accent6>
      <a:hlink>
        <a:srgbClr val="007FE2"/>
      </a:hlink>
      <a:folHlink>
        <a:srgbClr val="005FA9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lantilla Estela 2024" id="{C514944C-1471-9747-AB63-4ADF1A6B4828}" vid="{1EA9B2CD-33AF-704E-A63C-2FAFD0F0E32C}"/>
    </a:ext>
  </a:extLst>
</a:theme>
</file>

<file path=ppt/theme/theme2.xml><?xml version="1.0" encoding="utf-8"?>
<a:theme xmlns:a="http://schemas.openxmlformats.org/drawingml/2006/main" name="3_Tema de Office">
  <a:themeElements>
    <a:clrScheme name="Estela 2024">
      <a:dk1>
        <a:srgbClr val="003661"/>
      </a:dk1>
      <a:lt1>
        <a:srgbClr val="FFFFFF"/>
      </a:lt1>
      <a:dk2>
        <a:srgbClr val="001C31"/>
      </a:dk2>
      <a:lt2>
        <a:srgbClr val="EBFEFE"/>
      </a:lt2>
      <a:accent1>
        <a:srgbClr val="00B5CB"/>
      </a:accent1>
      <a:accent2>
        <a:srgbClr val="95F8EC"/>
      </a:accent2>
      <a:accent3>
        <a:srgbClr val="056497"/>
      </a:accent3>
      <a:accent4>
        <a:srgbClr val="054B70"/>
      </a:accent4>
      <a:accent5>
        <a:srgbClr val="01263D"/>
      </a:accent5>
      <a:accent6>
        <a:srgbClr val="00D0C2"/>
      </a:accent6>
      <a:hlink>
        <a:srgbClr val="007FE2"/>
      </a:hlink>
      <a:folHlink>
        <a:srgbClr val="005FA9"/>
      </a:folHlink>
    </a:clrScheme>
    <a:fontScheme name="Outif">
      <a:majorFont>
        <a:latin typeface="Outfit"/>
        <a:ea typeface=""/>
        <a:cs typeface=""/>
      </a:majorFont>
      <a:minorFont>
        <a:latin typeface="Outfi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lantilla Estela 2024" id="{C514944C-1471-9747-AB63-4ADF1A6B4828}" vid="{1EA9B2CD-33AF-704E-A63C-2FAFD0F0E32C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5A36918DEDA39D40B86952B93DC3C6EB" ma:contentTypeVersion="12" ma:contentTypeDescription="Crear nuevo documento." ma:contentTypeScope="" ma:versionID="c3ea86d42b27993af01c13701f9e8d91">
  <xsd:schema xmlns:xsd="http://www.w3.org/2001/XMLSchema" xmlns:xs="http://www.w3.org/2001/XMLSchema" xmlns:p="http://schemas.microsoft.com/office/2006/metadata/properties" xmlns:ns2="8fc40260-dfd7-40a4-a85c-967c4896b146" xmlns:ns3="03a00eab-5830-4fd3-b523-a06a7c8d179a" targetNamespace="http://schemas.microsoft.com/office/2006/metadata/properties" ma:root="true" ma:fieldsID="696164abde6b1e9cbf8fc324f328488f" ns2:_="" ns3:_="">
    <xsd:import namespace="8fc40260-dfd7-40a4-a85c-967c4896b146"/>
    <xsd:import namespace="03a00eab-5830-4fd3-b523-a06a7c8d179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fc40260-dfd7-40a4-a85c-967c4896b14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Etiquetas de imagen" ma:readOnly="false" ma:fieldId="{5cf76f15-5ced-4ddc-b409-7134ff3c332f}" ma:taxonomyMulti="true" ma:sspId="a4421858-aab3-4d5d-a380-932938c0233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3a00eab-5830-4fd3-b523-a06a7c8d179a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6a7d434f-2193-4439-bf65-bfb6818c78d9}" ma:internalName="TaxCatchAll" ma:showField="CatchAllData" ma:web="03a00eab-5830-4fd3-b523-a06a7c8d179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fc40260-dfd7-40a4-a85c-967c4896b146">
      <Terms xmlns="http://schemas.microsoft.com/office/infopath/2007/PartnerControls"/>
    </lcf76f155ced4ddcb4097134ff3c332f>
    <TaxCatchAll xmlns="03a00eab-5830-4fd3-b523-a06a7c8d179a" xsi:nil="true"/>
  </documentManagement>
</p:properties>
</file>

<file path=customXml/itemProps1.xml><?xml version="1.0" encoding="utf-8"?>
<ds:datastoreItem xmlns:ds="http://schemas.openxmlformats.org/officeDocument/2006/customXml" ds:itemID="{FEF34304-A976-4F15-A29C-4F85EC63F72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8ABF81A-F283-429B-AFB2-7C8000F86278}">
  <ds:schemaRefs>
    <ds:schemaRef ds:uri="03a00eab-5830-4fd3-b523-a06a7c8d179a"/>
    <ds:schemaRef ds:uri="8fc40260-dfd7-40a4-a85c-967c4896b146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619BB8CF-5AB4-49F3-A23F-08F2A690D64B}">
  <ds:schemaRefs>
    <ds:schemaRef ds:uri="03a00eab-5830-4fd3-b523-a06a7c8d179a"/>
    <ds:schemaRef ds:uri="8fc40260-dfd7-40a4-a85c-967c4896b146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Application>Microsoft Office PowerPoint</Application>
  <PresentationFormat>Panorámica</PresentationFormat>
  <Slides>18</Slides>
  <Notes>4</Notes>
  <HiddenSlides>0</HiddenSlides>
  <ScaleCrop>false</ScaleCrop>
  <HeadingPairs>
    <vt:vector size="4" baseType="variant">
      <vt:variant>
        <vt:lpstr>Tema</vt:lpstr>
      </vt:variant>
      <vt:variant>
        <vt:i4>2</vt:i4>
      </vt:variant>
      <vt:variant>
        <vt:lpstr>Títulos de diapositiva</vt:lpstr>
      </vt:variant>
      <vt:variant>
        <vt:i4>18</vt:i4>
      </vt:variant>
    </vt:vector>
  </HeadingPairs>
  <TitlesOfParts>
    <vt:vector size="20" baseType="lpstr">
      <vt:lpstr>Tema de Office</vt:lpstr>
      <vt:lpstr>3_Tema de Office</vt:lpstr>
      <vt:lpstr>SEM Estela</vt:lpstr>
      <vt:lpstr>Presentación de PowerPoint</vt:lpstr>
      <vt:lpstr>Presentación de PowerPoint</vt:lpstr>
      <vt:lpstr>Presentación de PowerPoint</vt:lpstr>
      <vt:lpstr>Presentación de PowerPoint</vt:lpstr>
      <vt:lpstr>Proveedor Regional con Atención Local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Paola Yadira Gibaja Cusi</dc:creator>
  <cp:revision>3</cp:revision>
  <dcterms:created xsi:type="dcterms:W3CDTF">2024-04-16T14:47:04Z</dcterms:created>
  <dcterms:modified xsi:type="dcterms:W3CDTF">2024-08-02T06:58:54Z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0x0101005A36918DEDA39D40B86952B93DC3C6EB</vt:lpwstr>
  </property>
  <property fmtid="{D5CDD505-2E9C-101B-9397-08002B2CF9AE}" pid="3" name="MediaServiceImageTags">
    <vt:lpwstr/>
  </property>
</Properties>
</file>