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682" r:id="rId5"/>
    <p:sldMasterId id="2147483714" r:id="rId6"/>
  </p:sldMasterIdLst>
  <p:notesMasterIdLst>
    <p:notesMasterId r:id="rId39"/>
  </p:notesMasterIdLst>
  <p:handoutMasterIdLst>
    <p:handoutMasterId r:id="rId40"/>
  </p:handoutMasterIdLst>
  <p:sldIdLst>
    <p:sldId id="256" r:id="rId7"/>
    <p:sldId id="299" r:id="rId8"/>
    <p:sldId id="310" r:id="rId9"/>
    <p:sldId id="332" r:id="rId10"/>
    <p:sldId id="3035" r:id="rId11"/>
    <p:sldId id="266" r:id="rId12"/>
    <p:sldId id="317" r:id="rId13"/>
    <p:sldId id="260" r:id="rId14"/>
    <p:sldId id="341" r:id="rId15"/>
    <p:sldId id="336" r:id="rId16"/>
    <p:sldId id="300" r:id="rId17"/>
    <p:sldId id="301" r:id="rId18"/>
    <p:sldId id="338" r:id="rId19"/>
    <p:sldId id="302" r:id="rId20"/>
    <p:sldId id="337" r:id="rId21"/>
    <p:sldId id="304" r:id="rId22"/>
    <p:sldId id="258" r:id="rId23"/>
    <p:sldId id="293" r:id="rId24"/>
    <p:sldId id="320" r:id="rId25"/>
    <p:sldId id="321" r:id="rId26"/>
    <p:sldId id="325" r:id="rId27"/>
    <p:sldId id="326" r:id="rId28"/>
    <p:sldId id="322" r:id="rId29"/>
    <p:sldId id="323" r:id="rId30"/>
    <p:sldId id="324" r:id="rId31"/>
    <p:sldId id="327" r:id="rId32"/>
    <p:sldId id="328" r:id="rId33"/>
    <p:sldId id="294" r:id="rId34"/>
    <p:sldId id="264" r:id="rId35"/>
    <p:sldId id="292" r:id="rId36"/>
    <p:sldId id="339" r:id="rId37"/>
    <p:sldId id="290" r:id="rId38"/>
  </p:sldIdLst>
  <p:sldSz cx="12192000" cy="6858000"/>
  <p:notesSz cx="6858000" cy="9144000"/>
  <p:embeddedFontLs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Instrument Sans" panose="020B0604020202020204" charset="0"/>
      <p:regular r:id="rId45"/>
      <p:bold r:id="rId46"/>
      <p:italic r:id="rId47"/>
      <p:boldItalic r:id="rId48"/>
    </p:embeddedFont>
    <p:embeddedFont>
      <p:font typeface="Outfit" charset="0"/>
      <p:regular r:id="rId49"/>
      <p:bold r:id="rId50"/>
    </p:embeddedFont>
    <p:embeddedFont>
      <p:font typeface="Poppins" panose="00000500000000000000" pitchFamily="2" charset="0"/>
      <p:regular r:id="rId51"/>
      <p:bold r:id="rId52"/>
      <p:italic r:id="rId53"/>
      <p:boldItalic r:id="rId54"/>
    </p:embeddedFont>
    <p:embeddedFont>
      <p:font typeface="Raleway" pitchFamily="2" charset="0"/>
      <p:regular r:id="rId55"/>
      <p:bold r:id="rId56"/>
      <p:italic r:id="rId57"/>
      <p:boldItalic r:id="rId58"/>
    </p:embeddedFont>
    <p:embeddedFont>
      <p:font typeface="Tahoma" panose="020B0604030504040204" pitchFamily="34" charset="0"/>
      <p:regular r:id="rId59"/>
      <p:bold r:id="rId60"/>
    </p:embeddedFont>
    <p:embeddedFont>
      <p:font typeface="Verdana" panose="020B0604030504040204" pitchFamily="34" charset="0"/>
      <p:regular r:id="rId61"/>
      <p:bold r:id="rId62"/>
      <p:italic r:id="rId63"/>
      <p:boldItalic r:id="rId6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CC"/>
    <a:srgbClr val="014464"/>
    <a:srgbClr val="DEFFF8"/>
    <a:srgbClr val="95F8EC"/>
    <a:srgbClr val="F3FFFC"/>
    <a:srgbClr val="19EFD6"/>
    <a:srgbClr val="001C2A"/>
    <a:srgbClr val="5A5A5A"/>
    <a:srgbClr val="003661"/>
    <a:srgbClr val="8DF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946E6A-5E39-7497-AF32-936766A3CE82}" v="2" dt="2024-08-01T20:02:38.185"/>
    <p1510:client id="{1356D79A-CBB0-F3D3-DE39-CA57A41DE1D5}" v="2" dt="2024-08-02T01:05:24.834"/>
    <p1510:client id="{1C60BBDE-BC08-9803-4FFE-9E7883F2830D}" v="11" dt="2024-08-02T06:59:51.326"/>
    <p1510:client id="{5FD94718-0633-C8CC-F914-3780D5772CC4}" v="73" dt="2024-08-01T23:33:28.877"/>
    <p1510:client id="{63921B98-4DF3-24B3-F1BD-94CF2B8AF209}" v="143" dt="2024-08-01T22:41:53.245"/>
    <p1510:client id="{64E36D53-FCD2-1AFB-6667-300755380B16}" v="2" dt="2024-08-01T23:37:10.467"/>
    <p1510:client id="{84F03D5F-9F45-6BE4-2D42-E30B11D5AC11}" v="6" dt="2024-08-01T23:34:57.330"/>
    <p1510:client id="{E4C47462-309D-5794-DADA-974FD48583D7}" v="24" dt="2024-08-02T00:32:38.775"/>
    <p1510:client id="{E8551660-D6A2-821E-F1EA-4F8EC54FAC6F}" v="17" dt="2024-08-01T20:01:15.063"/>
    <p1510:client id="{FE33685C-53EA-4690-B5D8-FF78D3F629C5}" v="304" dt="2024-08-01T20:14:50.0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1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font" Target="fonts/font1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28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a Yadira Gibaja Cusi" userId="S::paola.gibaja@estela.com::f3575662-87c4-4041-911f-3ffe81db7be9" providerId="AD" clId="Web-{64E36D53-FCD2-1AFB-6667-300755380B16}"/>
    <pc:docChg chg="modSld">
      <pc:chgData name="Paola Yadira Gibaja Cusi" userId="S::paola.gibaja@estela.com::f3575662-87c4-4041-911f-3ffe81db7be9" providerId="AD" clId="Web-{64E36D53-FCD2-1AFB-6667-300755380B16}" dt="2024-08-01T23:37:10.451" v="1" actId="1076"/>
      <pc:docMkLst>
        <pc:docMk/>
      </pc:docMkLst>
      <pc:sldChg chg="modSp">
        <pc:chgData name="Paola Yadira Gibaja Cusi" userId="S::paola.gibaja@estela.com::f3575662-87c4-4041-911f-3ffe81db7be9" providerId="AD" clId="Web-{64E36D53-FCD2-1AFB-6667-300755380B16}" dt="2024-08-01T23:37:10.451" v="1" actId="1076"/>
        <pc:sldMkLst>
          <pc:docMk/>
          <pc:sldMk cId="0" sldId="332"/>
        </pc:sldMkLst>
        <pc:spChg chg="mod">
          <ac:chgData name="Paola Yadira Gibaja Cusi" userId="S::paola.gibaja@estela.com::f3575662-87c4-4041-911f-3ffe81db7be9" providerId="AD" clId="Web-{64E36D53-FCD2-1AFB-6667-300755380B16}" dt="2024-08-01T23:37:10.451" v="1" actId="1076"/>
          <ac:spMkLst>
            <pc:docMk/>
            <pc:sldMk cId="0" sldId="332"/>
            <ac:spMk id="492" creationId="{00000000-0000-0000-0000-000000000000}"/>
          </ac:spMkLst>
        </pc:spChg>
      </pc:sldChg>
    </pc:docChg>
  </pc:docChgLst>
  <pc:docChgLst>
    <pc:chgData name="Paola Yadira Gibaja Cusi" userId="S::paola.gibaja@estela.com::f3575662-87c4-4041-911f-3ffe81db7be9" providerId="AD" clId="Web-{1C60BBDE-BC08-9803-4FFE-9E7883F2830D}"/>
    <pc:docChg chg="modSld">
      <pc:chgData name="Paola Yadira Gibaja Cusi" userId="S::paola.gibaja@estela.com::f3575662-87c4-4041-911f-3ffe81db7be9" providerId="AD" clId="Web-{1C60BBDE-BC08-9803-4FFE-9E7883F2830D}" dt="2024-08-02T06:59:51.326" v="9" actId="1076"/>
      <pc:docMkLst>
        <pc:docMk/>
      </pc:docMkLst>
      <pc:sldChg chg="modSp">
        <pc:chgData name="Paola Yadira Gibaja Cusi" userId="S::paola.gibaja@estela.com::f3575662-87c4-4041-911f-3ffe81db7be9" providerId="AD" clId="Web-{1C60BBDE-BC08-9803-4FFE-9E7883F2830D}" dt="2024-08-02T06:59:51.326" v="9" actId="1076"/>
        <pc:sldMkLst>
          <pc:docMk/>
          <pc:sldMk cId="2406273178" sldId="256"/>
        </pc:sldMkLst>
        <pc:spChg chg="mod">
          <ac:chgData name="Paola Yadira Gibaja Cusi" userId="S::paola.gibaja@estela.com::f3575662-87c4-4041-911f-3ffe81db7be9" providerId="AD" clId="Web-{1C60BBDE-BC08-9803-4FFE-9E7883F2830D}" dt="2024-08-02T06:59:51.326" v="9" actId="1076"/>
          <ac:spMkLst>
            <pc:docMk/>
            <pc:sldMk cId="2406273178" sldId="256"/>
            <ac:spMk id="2" creationId="{00000000-0000-0000-0000-000000000000}"/>
          </ac:spMkLst>
        </pc:spChg>
      </pc:sldChg>
    </pc:docChg>
  </pc:docChgLst>
  <pc:docChgLst>
    <pc:chgData name="Paola Yadira Gibaja Cusi" userId="S::paola.gibaja@estela.com::f3575662-87c4-4041-911f-3ffe81db7be9" providerId="AD" clId="Web-{5FD94718-0633-C8CC-F914-3780D5772CC4}"/>
    <pc:docChg chg="modSld sldOrd">
      <pc:chgData name="Paola Yadira Gibaja Cusi" userId="S::paola.gibaja@estela.com::f3575662-87c4-4041-911f-3ffe81db7be9" providerId="AD" clId="Web-{5FD94718-0633-C8CC-F914-3780D5772CC4}" dt="2024-08-01T23:33:28.877" v="44" actId="1076"/>
      <pc:docMkLst>
        <pc:docMk/>
      </pc:docMkLst>
      <pc:sldChg chg="modSp">
        <pc:chgData name="Paola Yadira Gibaja Cusi" userId="S::paola.gibaja@estela.com::f3575662-87c4-4041-911f-3ffe81db7be9" providerId="AD" clId="Web-{5FD94718-0633-C8CC-F914-3780D5772CC4}" dt="2024-08-01T23:33:28.877" v="44" actId="1076"/>
        <pc:sldMkLst>
          <pc:docMk/>
          <pc:sldMk cId="4152896682" sldId="299"/>
        </pc:sldMkLst>
        <pc:spChg chg="mod">
          <ac:chgData name="Paola Yadira Gibaja Cusi" userId="S::paola.gibaja@estela.com::f3575662-87c4-4041-911f-3ffe81db7be9" providerId="AD" clId="Web-{5FD94718-0633-C8CC-F914-3780D5772CC4}" dt="2024-08-01T23:33:28.877" v="44" actId="1076"/>
          <ac:spMkLst>
            <pc:docMk/>
            <pc:sldMk cId="4152896682" sldId="299"/>
            <ac:spMk id="8" creationId="{1A1E4136-7599-331C-7F80-4F86FEAE0672}"/>
          </ac:spMkLst>
        </pc:spChg>
        <pc:spChg chg="mod">
          <ac:chgData name="Paola Yadira Gibaja Cusi" userId="S::paola.gibaja@estela.com::f3575662-87c4-4041-911f-3ffe81db7be9" providerId="AD" clId="Web-{5FD94718-0633-C8CC-F914-3780D5772CC4}" dt="2024-08-01T23:33:28.862" v="43" actId="1076"/>
          <ac:spMkLst>
            <pc:docMk/>
            <pc:sldMk cId="4152896682" sldId="299"/>
            <ac:spMk id="10" creationId="{F7B75F9E-D41E-3276-89F5-9789D3D41E3B}"/>
          </ac:spMkLst>
        </pc:spChg>
      </pc:sldChg>
      <pc:sldChg chg="modSp ord">
        <pc:chgData name="Paola Yadira Gibaja Cusi" userId="S::paola.gibaja@estela.com::f3575662-87c4-4041-911f-3ffe81db7be9" providerId="AD" clId="Web-{5FD94718-0633-C8CC-F914-3780D5772CC4}" dt="2024-08-01T23:32:50.095" v="26"/>
        <pc:sldMkLst>
          <pc:docMk/>
          <pc:sldMk cId="2569967748" sldId="341"/>
        </pc:sldMkLst>
        <pc:spChg chg="mod">
          <ac:chgData name="Paola Yadira Gibaja Cusi" userId="S::paola.gibaja@estela.com::f3575662-87c4-4041-911f-3ffe81db7be9" providerId="AD" clId="Web-{5FD94718-0633-C8CC-F914-3780D5772CC4}" dt="2024-08-01T23:32:36.533" v="25" actId="20577"/>
          <ac:spMkLst>
            <pc:docMk/>
            <pc:sldMk cId="2569967748" sldId="341"/>
            <ac:spMk id="2" creationId="{64E62063-362D-EB3A-0574-1CB4C6617FF9}"/>
          </ac:spMkLst>
        </pc:spChg>
        <pc:spChg chg="mod">
          <ac:chgData name="Paola Yadira Gibaja Cusi" userId="S::paola.gibaja@estela.com::f3575662-87c4-4041-911f-3ffe81db7be9" providerId="AD" clId="Web-{5FD94718-0633-C8CC-F914-3780D5772CC4}" dt="2024-08-01T23:31:41.500" v="9" actId="20577"/>
          <ac:spMkLst>
            <pc:docMk/>
            <pc:sldMk cId="2569967748" sldId="341"/>
            <ac:spMk id="3" creationId="{B7F2B4B2-221E-CAEF-665E-DAF46B7D0E92}"/>
          </ac:spMkLst>
        </pc:spChg>
      </pc:sldChg>
    </pc:docChg>
  </pc:docChgLst>
  <pc:docChgLst>
    <pc:chgData name="Paola Yadira Gibaja Cusi" userId="S::paola.gibaja@estela.com::f3575662-87c4-4041-911f-3ffe81db7be9" providerId="AD" clId="Web-{E4C47462-309D-5794-DADA-974FD48583D7}"/>
    <pc:docChg chg="addSld delSld modSld">
      <pc:chgData name="Paola Yadira Gibaja Cusi" userId="S::paola.gibaja@estela.com::f3575662-87c4-4041-911f-3ffe81db7be9" providerId="AD" clId="Web-{E4C47462-309D-5794-DADA-974FD48583D7}" dt="2024-08-02T00:32:37.103" v="22" actId="20577"/>
      <pc:docMkLst>
        <pc:docMk/>
      </pc:docMkLst>
      <pc:sldChg chg="modSp">
        <pc:chgData name="Paola Yadira Gibaja Cusi" userId="S::paola.gibaja@estela.com::f3575662-87c4-4041-911f-3ffe81db7be9" providerId="AD" clId="Web-{E4C47462-309D-5794-DADA-974FD48583D7}" dt="2024-08-02T00:32:37.103" v="22" actId="20577"/>
        <pc:sldMkLst>
          <pc:docMk/>
          <pc:sldMk cId="4152896682" sldId="299"/>
        </pc:sldMkLst>
        <pc:spChg chg="mod">
          <ac:chgData name="Paola Yadira Gibaja Cusi" userId="S::paola.gibaja@estela.com::f3575662-87c4-4041-911f-3ffe81db7be9" providerId="AD" clId="Web-{E4C47462-309D-5794-DADA-974FD48583D7}" dt="2024-08-02T00:32:37.103" v="22" actId="20577"/>
          <ac:spMkLst>
            <pc:docMk/>
            <pc:sldMk cId="4152896682" sldId="299"/>
            <ac:spMk id="8" creationId="{1A1E4136-7599-331C-7F80-4F86FEAE0672}"/>
          </ac:spMkLst>
        </pc:spChg>
      </pc:sldChg>
      <pc:sldChg chg="add del">
        <pc:chgData name="Paola Yadira Gibaja Cusi" userId="S::paola.gibaja@estela.com::f3575662-87c4-4041-911f-3ffe81db7be9" providerId="AD" clId="Web-{E4C47462-309D-5794-DADA-974FD48583D7}" dt="2024-08-02T00:32:05.555" v="8"/>
        <pc:sldMkLst>
          <pc:docMk/>
          <pc:sldMk cId="0" sldId="300"/>
        </pc:sldMkLst>
      </pc:sldChg>
      <pc:sldChg chg="add del">
        <pc:chgData name="Paola Yadira Gibaja Cusi" userId="S::paola.gibaja@estela.com::f3575662-87c4-4041-911f-3ffe81db7be9" providerId="AD" clId="Web-{E4C47462-309D-5794-DADA-974FD48583D7}" dt="2024-08-02T00:32:05.570" v="9"/>
        <pc:sldMkLst>
          <pc:docMk/>
          <pc:sldMk cId="0" sldId="301"/>
        </pc:sldMkLst>
      </pc:sldChg>
      <pc:sldChg chg="add del">
        <pc:chgData name="Paola Yadira Gibaja Cusi" userId="S::paola.gibaja@estela.com::f3575662-87c4-4041-911f-3ffe81db7be9" providerId="AD" clId="Web-{E4C47462-309D-5794-DADA-974FD48583D7}" dt="2024-08-02T00:32:05.602" v="11"/>
        <pc:sldMkLst>
          <pc:docMk/>
          <pc:sldMk cId="0" sldId="302"/>
        </pc:sldMkLst>
      </pc:sldChg>
      <pc:sldChg chg="add del">
        <pc:chgData name="Paola Yadira Gibaja Cusi" userId="S::paola.gibaja@estela.com::f3575662-87c4-4041-911f-3ffe81db7be9" providerId="AD" clId="Web-{E4C47462-309D-5794-DADA-974FD48583D7}" dt="2024-08-02T00:32:05.648" v="13"/>
        <pc:sldMkLst>
          <pc:docMk/>
          <pc:sldMk cId="0" sldId="304"/>
        </pc:sldMkLst>
      </pc:sldChg>
      <pc:sldChg chg="add del">
        <pc:chgData name="Paola Yadira Gibaja Cusi" userId="S::paola.gibaja@estela.com::f3575662-87c4-4041-911f-3ffe81db7be9" providerId="AD" clId="Web-{E4C47462-309D-5794-DADA-974FD48583D7}" dt="2024-08-02T00:32:05.523" v="7"/>
        <pc:sldMkLst>
          <pc:docMk/>
          <pc:sldMk cId="0" sldId="336"/>
        </pc:sldMkLst>
      </pc:sldChg>
      <pc:sldChg chg="add del">
        <pc:chgData name="Paola Yadira Gibaja Cusi" userId="S::paola.gibaja@estela.com::f3575662-87c4-4041-911f-3ffe81db7be9" providerId="AD" clId="Web-{E4C47462-309D-5794-DADA-974FD48583D7}" dt="2024-08-02T00:32:05.617" v="12"/>
        <pc:sldMkLst>
          <pc:docMk/>
          <pc:sldMk cId="3591841285" sldId="337"/>
        </pc:sldMkLst>
      </pc:sldChg>
      <pc:sldChg chg="add del">
        <pc:chgData name="Paola Yadira Gibaja Cusi" userId="S::paola.gibaja@estela.com::f3575662-87c4-4041-911f-3ffe81db7be9" providerId="AD" clId="Web-{E4C47462-309D-5794-DADA-974FD48583D7}" dt="2024-08-02T00:32:05.586" v="10"/>
        <pc:sldMkLst>
          <pc:docMk/>
          <pc:sldMk cId="811331371" sldId="338"/>
        </pc:sldMkLst>
      </pc:sldChg>
    </pc:docChg>
  </pc:docChgLst>
  <pc:docChgLst>
    <pc:chgData name="Paola Yadira Gibaja Cusi" userId="S::paola.gibaja@estela.com::f3575662-87c4-4041-911f-3ffe81db7be9" providerId="AD" clId="Web-{1356D79A-CBB0-F3D3-DE39-CA57A41DE1D5}"/>
    <pc:docChg chg="addSld delSld">
      <pc:chgData name="Paola Yadira Gibaja Cusi" userId="S::paola.gibaja@estela.com::f3575662-87c4-4041-911f-3ffe81db7be9" providerId="AD" clId="Web-{1356D79A-CBB0-F3D3-DE39-CA57A41DE1D5}" dt="2024-08-02T01:05:24.834" v="1"/>
      <pc:docMkLst>
        <pc:docMk/>
      </pc:docMkLst>
      <pc:sldChg chg="del">
        <pc:chgData name="Paola Yadira Gibaja Cusi" userId="S::paola.gibaja@estela.com::f3575662-87c4-4041-911f-3ffe81db7be9" providerId="AD" clId="Web-{1356D79A-CBB0-F3D3-DE39-CA57A41DE1D5}" dt="2024-08-02T01:05:24.834" v="1"/>
        <pc:sldMkLst>
          <pc:docMk/>
          <pc:sldMk cId="1548803772" sldId="309"/>
        </pc:sldMkLst>
      </pc:sldChg>
      <pc:sldChg chg="add">
        <pc:chgData name="Paola Yadira Gibaja Cusi" userId="S::paola.gibaja@estela.com::f3575662-87c4-4041-911f-3ffe81db7be9" providerId="AD" clId="Web-{1356D79A-CBB0-F3D3-DE39-CA57A41DE1D5}" dt="2024-08-02T01:05:17.647" v="0"/>
        <pc:sldMkLst>
          <pc:docMk/>
          <pc:sldMk cId="2411332587" sldId="3035"/>
        </pc:sldMkLst>
      </pc:sldChg>
    </pc:docChg>
  </pc:docChgLst>
  <pc:docChgLst>
    <pc:chgData name="Paola Yadira Gibaja Cusi" userId="S::paola.gibaja@estela.com::f3575662-87c4-4041-911f-3ffe81db7be9" providerId="AD" clId="Web-{84F03D5F-9F45-6BE4-2D42-E30B11D5AC11}"/>
    <pc:docChg chg="modSld">
      <pc:chgData name="Paola Yadira Gibaja Cusi" userId="S::paola.gibaja@estela.com::f3575662-87c4-4041-911f-3ffe81db7be9" providerId="AD" clId="Web-{84F03D5F-9F45-6BE4-2D42-E30B11D5AC11}" dt="2024-08-01T23:34:57.330" v="1" actId="20577"/>
      <pc:docMkLst>
        <pc:docMk/>
      </pc:docMkLst>
      <pc:sldChg chg="modSp">
        <pc:chgData name="Paola Yadira Gibaja Cusi" userId="S::paola.gibaja@estela.com::f3575662-87c4-4041-911f-3ffe81db7be9" providerId="AD" clId="Web-{84F03D5F-9F45-6BE4-2D42-E30B11D5AC11}" dt="2024-08-01T23:34:57.330" v="1" actId="20577"/>
        <pc:sldMkLst>
          <pc:docMk/>
          <pc:sldMk cId="2569967748" sldId="341"/>
        </pc:sldMkLst>
        <pc:spChg chg="mod">
          <ac:chgData name="Paola Yadira Gibaja Cusi" userId="S::paola.gibaja@estela.com::f3575662-87c4-4041-911f-3ffe81db7be9" providerId="AD" clId="Web-{84F03D5F-9F45-6BE4-2D42-E30B11D5AC11}" dt="2024-08-01T23:34:57.330" v="1" actId="20577"/>
          <ac:spMkLst>
            <pc:docMk/>
            <pc:sldMk cId="2569967748" sldId="341"/>
            <ac:spMk id="2" creationId="{64E62063-362D-EB3A-0574-1CB4C6617FF9}"/>
          </ac:spMkLst>
        </pc:spChg>
      </pc:sldChg>
    </pc:docChg>
  </pc:docChgLst>
  <pc:docChgLst>
    <pc:chgData name="Sofia Carolina Forero Vargas" userId="S::sforero_facturecolombia.com#ext#@pegtecnologia.onmicrosoft.com::1f72b1e2-ed12-4277-8860-424330c2723f" providerId="AD" clId="Web-{63921B98-4DF3-24B3-F1BD-94CF2B8AF209}"/>
    <pc:docChg chg="addSld delSld modSld">
      <pc:chgData name="Sofia Carolina Forero Vargas" userId="S::sforero_facturecolombia.com#ext#@pegtecnologia.onmicrosoft.com::1f72b1e2-ed12-4277-8860-424330c2723f" providerId="AD" clId="Web-{63921B98-4DF3-24B3-F1BD-94CF2B8AF209}" dt="2024-08-01T22:41:53.245" v="137" actId="14100"/>
      <pc:docMkLst>
        <pc:docMk/>
      </pc:docMkLst>
      <pc:sldChg chg="modSp del">
        <pc:chgData name="Sofia Carolina Forero Vargas" userId="S::sforero_facturecolombia.com#ext#@pegtecnologia.onmicrosoft.com::1f72b1e2-ed12-4277-8860-424330c2723f" providerId="AD" clId="Web-{63921B98-4DF3-24B3-F1BD-94CF2B8AF209}" dt="2024-08-01T22:37:15.938" v="86"/>
        <pc:sldMkLst>
          <pc:docMk/>
          <pc:sldMk cId="182709419" sldId="315"/>
        </pc:sldMkLst>
        <pc:spChg chg="mod">
          <ac:chgData name="Sofia Carolina Forero Vargas" userId="S::sforero_facturecolombia.com#ext#@pegtecnologia.onmicrosoft.com::1f72b1e2-ed12-4277-8860-424330c2723f" providerId="AD" clId="Web-{63921B98-4DF3-24B3-F1BD-94CF2B8AF209}" dt="2024-08-01T22:27:59.668" v="84" actId="1076"/>
          <ac:spMkLst>
            <pc:docMk/>
            <pc:sldMk cId="182709419" sldId="315"/>
            <ac:spMk id="12" creationId="{C1A0EE8C-4FBC-975A-B483-6B54219BA18D}"/>
          </ac:spMkLst>
        </pc:spChg>
      </pc:sldChg>
      <pc:sldChg chg="addSp delSp modSp add del replId">
        <pc:chgData name="Sofia Carolina Forero Vargas" userId="S::sforero_facturecolombia.com#ext#@pegtecnologia.onmicrosoft.com::1f72b1e2-ed12-4277-8860-424330c2723f" providerId="AD" clId="Web-{63921B98-4DF3-24B3-F1BD-94CF2B8AF209}" dt="2024-08-01T22:40:44.462" v="134"/>
        <pc:sldMkLst>
          <pc:docMk/>
          <pc:sldMk cId="837726976" sldId="340"/>
        </pc:sldMkLst>
        <pc:spChg chg="add del mod">
          <ac:chgData name="Sofia Carolina Forero Vargas" userId="S::sforero_facturecolombia.com#ext#@pegtecnologia.onmicrosoft.com::1f72b1e2-ed12-4277-8860-424330c2723f" providerId="AD" clId="Web-{63921B98-4DF3-24B3-F1BD-94CF2B8AF209}" dt="2024-08-01T22:12:23.195" v="5"/>
          <ac:spMkLst>
            <pc:docMk/>
            <pc:sldMk cId="837726976" sldId="340"/>
            <ac:spMk id="4" creationId="{B32D16B7-28E0-C99B-862C-E2F402079FB1}"/>
          </ac:spMkLst>
        </pc:spChg>
        <pc:spChg chg="add del mod">
          <ac:chgData name="Sofia Carolina Forero Vargas" userId="S::sforero_facturecolombia.com#ext#@pegtecnologia.onmicrosoft.com::1f72b1e2-ed12-4277-8860-424330c2723f" providerId="AD" clId="Web-{63921B98-4DF3-24B3-F1BD-94CF2B8AF209}" dt="2024-08-01T22:19:57.087" v="77"/>
          <ac:spMkLst>
            <pc:docMk/>
            <pc:sldMk cId="837726976" sldId="340"/>
            <ac:spMk id="8" creationId="{DBB11196-4347-78D9-88D7-2E12473FC8F0}"/>
          </ac:spMkLst>
        </pc:spChg>
        <pc:spChg chg="del mod">
          <ac:chgData name="Sofia Carolina Forero Vargas" userId="S::sforero_facturecolombia.com#ext#@pegtecnologia.onmicrosoft.com::1f72b1e2-ed12-4277-8860-424330c2723f" providerId="AD" clId="Web-{63921B98-4DF3-24B3-F1BD-94CF2B8AF209}" dt="2024-08-01T22:12:29.602" v="8"/>
          <ac:spMkLst>
            <pc:docMk/>
            <pc:sldMk cId="837726976" sldId="340"/>
            <ac:spMk id="12" creationId="{C1A0EE8C-4FBC-975A-B483-6B54219BA18D}"/>
          </ac:spMkLst>
        </pc:spChg>
        <pc:spChg chg="del topLvl">
          <ac:chgData name="Sofia Carolina Forero Vargas" userId="S::sforero_facturecolombia.com#ext#@pegtecnologia.onmicrosoft.com::1f72b1e2-ed12-4277-8860-424330c2723f" providerId="AD" clId="Web-{63921B98-4DF3-24B3-F1BD-94CF2B8AF209}" dt="2024-08-01T22:14:28.075" v="34"/>
          <ac:spMkLst>
            <pc:docMk/>
            <pc:sldMk cId="837726976" sldId="340"/>
            <ac:spMk id="17" creationId="{48E6A942-E2DB-3D74-DFDF-0203BEFF7832}"/>
          </ac:spMkLst>
        </pc:spChg>
        <pc:spChg chg="del topLvl">
          <ac:chgData name="Sofia Carolina Forero Vargas" userId="S::sforero_facturecolombia.com#ext#@pegtecnologia.onmicrosoft.com::1f72b1e2-ed12-4277-8860-424330c2723f" providerId="AD" clId="Web-{63921B98-4DF3-24B3-F1BD-94CF2B8AF209}" dt="2024-08-01T22:14:22.840" v="32"/>
          <ac:spMkLst>
            <pc:docMk/>
            <pc:sldMk cId="837726976" sldId="340"/>
            <ac:spMk id="18" creationId="{C34D674B-9CDD-AF98-20BC-58FA8E51A413}"/>
          </ac:spMkLst>
        </pc:spChg>
        <pc:spChg chg="del topLvl">
          <ac:chgData name="Sofia Carolina Forero Vargas" userId="S::sforero_facturecolombia.com#ext#@pegtecnologia.onmicrosoft.com::1f72b1e2-ed12-4277-8860-424330c2723f" providerId="AD" clId="Web-{63921B98-4DF3-24B3-F1BD-94CF2B8AF209}" dt="2024-08-01T22:14:18.074" v="30"/>
          <ac:spMkLst>
            <pc:docMk/>
            <pc:sldMk cId="837726976" sldId="340"/>
            <ac:spMk id="19" creationId="{C4CEC111-A4B4-FDB2-F7C1-F6E43689280B}"/>
          </ac:spMkLst>
        </pc:spChg>
        <pc:spChg chg="del topLvl">
          <ac:chgData name="Sofia Carolina Forero Vargas" userId="S::sforero_facturecolombia.com#ext#@pegtecnologia.onmicrosoft.com::1f72b1e2-ed12-4277-8860-424330c2723f" providerId="AD" clId="Web-{63921B98-4DF3-24B3-F1BD-94CF2B8AF209}" dt="2024-08-01T22:14:12.371" v="28"/>
          <ac:spMkLst>
            <pc:docMk/>
            <pc:sldMk cId="837726976" sldId="340"/>
            <ac:spMk id="20" creationId="{437F40EA-7F87-93C3-786F-E3CC6C7DE1A1}"/>
          </ac:spMkLst>
        </pc:spChg>
        <pc:spChg chg="del topLvl">
          <ac:chgData name="Sofia Carolina Forero Vargas" userId="S::sforero_facturecolombia.com#ext#@pegtecnologia.onmicrosoft.com::1f72b1e2-ed12-4277-8860-424330c2723f" providerId="AD" clId="Web-{63921B98-4DF3-24B3-F1BD-94CF2B8AF209}" dt="2024-08-01T22:14:05.933" v="26"/>
          <ac:spMkLst>
            <pc:docMk/>
            <pc:sldMk cId="837726976" sldId="340"/>
            <ac:spMk id="28" creationId="{178CDC17-CAF7-04D7-5FFB-8A5650058503}"/>
          </ac:spMkLst>
        </pc:spChg>
        <pc:grpChg chg="del">
          <ac:chgData name="Sofia Carolina Forero Vargas" userId="S::sforero_facturecolombia.com#ext#@pegtecnologia.onmicrosoft.com::1f72b1e2-ed12-4277-8860-424330c2723f" providerId="AD" clId="Web-{63921B98-4DF3-24B3-F1BD-94CF2B8AF209}" dt="2024-08-01T22:14:10.559" v="27"/>
          <ac:grpSpMkLst>
            <pc:docMk/>
            <pc:sldMk cId="837726976" sldId="340"/>
            <ac:grpSpMk id="24" creationId="{C4633DF2-BC4B-3DD5-DAFB-16ABBE3D23F5}"/>
          </ac:grpSpMkLst>
        </pc:grpChg>
        <pc:grpChg chg="del">
          <ac:chgData name="Sofia Carolina Forero Vargas" userId="S::sforero_facturecolombia.com#ext#@pegtecnologia.onmicrosoft.com::1f72b1e2-ed12-4277-8860-424330c2723f" providerId="AD" clId="Web-{63921B98-4DF3-24B3-F1BD-94CF2B8AF209}" dt="2024-08-01T22:14:16.746" v="29"/>
          <ac:grpSpMkLst>
            <pc:docMk/>
            <pc:sldMk cId="837726976" sldId="340"/>
            <ac:grpSpMk id="25" creationId="{C4DBE7D0-4309-A30F-0562-0B966432E398}"/>
          </ac:grpSpMkLst>
        </pc:grpChg>
        <pc:grpChg chg="del">
          <ac:chgData name="Sofia Carolina Forero Vargas" userId="S::sforero_facturecolombia.com#ext#@pegtecnologia.onmicrosoft.com::1f72b1e2-ed12-4277-8860-424330c2723f" providerId="AD" clId="Web-{63921B98-4DF3-24B3-F1BD-94CF2B8AF209}" dt="2024-08-01T22:14:21.200" v="31"/>
          <ac:grpSpMkLst>
            <pc:docMk/>
            <pc:sldMk cId="837726976" sldId="340"/>
            <ac:grpSpMk id="26" creationId="{B071F747-A74C-F082-F86D-23CC61C83E3B}"/>
          </ac:grpSpMkLst>
        </pc:grpChg>
        <pc:grpChg chg="del">
          <ac:chgData name="Sofia Carolina Forero Vargas" userId="S::sforero_facturecolombia.com#ext#@pegtecnologia.onmicrosoft.com::1f72b1e2-ed12-4277-8860-424330c2723f" providerId="AD" clId="Web-{63921B98-4DF3-24B3-F1BD-94CF2B8AF209}" dt="2024-08-01T22:14:26.622" v="33"/>
          <ac:grpSpMkLst>
            <pc:docMk/>
            <pc:sldMk cId="837726976" sldId="340"/>
            <ac:grpSpMk id="29" creationId="{2B381D83-335A-1AF4-1441-504162255127}"/>
          </ac:grpSpMkLst>
        </pc:grpChg>
        <pc:grpChg chg="del">
          <ac:chgData name="Sofia Carolina Forero Vargas" userId="S::sforero_facturecolombia.com#ext#@pegtecnologia.onmicrosoft.com::1f72b1e2-ed12-4277-8860-424330c2723f" providerId="AD" clId="Web-{63921B98-4DF3-24B3-F1BD-94CF2B8AF209}" dt="2024-08-01T22:14:03.027" v="25"/>
          <ac:grpSpMkLst>
            <pc:docMk/>
            <pc:sldMk cId="837726976" sldId="340"/>
            <ac:grpSpMk id="33" creationId="{53D4980F-EC63-818E-4C0C-86C09AFEAF53}"/>
          </ac:grpSpMkLst>
        </pc:grpChg>
        <pc:picChg chg="mod topLvl">
          <ac:chgData name="Sofia Carolina Forero Vargas" userId="S::sforero_facturecolombia.com#ext#@pegtecnologia.onmicrosoft.com::1f72b1e2-ed12-4277-8860-424330c2723f" providerId="AD" clId="Web-{63921B98-4DF3-24B3-F1BD-94CF2B8AF209}" dt="2024-08-01T22:20:48.964" v="82" actId="1076"/>
          <ac:picMkLst>
            <pc:docMk/>
            <pc:sldMk cId="837726976" sldId="340"/>
            <ac:picMk id="7" creationId="{EA02C9BC-E02A-B0D4-3EE8-2B56C3EE1748}"/>
          </ac:picMkLst>
        </pc:picChg>
        <pc:picChg chg="mod modCrop">
          <ac:chgData name="Sofia Carolina Forero Vargas" userId="S::sforero_facturecolombia.com#ext#@pegtecnologia.onmicrosoft.com::1f72b1e2-ed12-4277-8860-424330c2723f" providerId="AD" clId="Web-{63921B98-4DF3-24B3-F1BD-94CF2B8AF209}" dt="2024-08-01T22:20:17.682" v="79" actId="1076"/>
          <ac:picMkLst>
            <pc:docMk/>
            <pc:sldMk cId="837726976" sldId="340"/>
            <ac:picMk id="11" creationId="{47337D99-E7C6-B70A-101D-65683620C3A1}"/>
          </ac:picMkLst>
        </pc:picChg>
        <pc:picChg chg="mod topLvl">
          <ac:chgData name="Sofia Carolina Forero Vargas" userId="S::sforero_facturecolombia.com#ext#@pegtecnologia.onmicrosoft.com::1f72b1e2-ed12-4277-8860-424330c2723f" providerId="AD" clId="Web-{63921B98-4DF3-24B3-F1BD-94CF2B8AF209}" dt="2024-08-01T22:20:43.604" v="80" actId="1076"/>
          <ac:picMkLst>
            <pc:docMk/>
            <pc:sldMk cId="837726976" sldId="340"/>
            <ac:picMk id="13" creationId="{B5E555B6-FBFB-08AF-14DD-9F7DAF46DF6F}"/>
          </ac:picMkLst>
        </pc:picChg>
        <pc:picChg chg="mod topLvl">
          <ac:chgData name="Sofia Carolina Forero Vargas" userId="S::sforero_facturecolombia.com#ext#@pegtecnologia.onmicrosoft.com::1f72b1e2-ed12-4277-8860-424330c2723f" providerId="AD" clId="Web-{63921B98-4DF3-24B3-F1BD-94CF2B8AF209}" dt="2024-08-01T22:20:46.901" v="81" actId="1076"/>
          <ac:picMkLst>
            <pc:docMk/>
            <pc:sldMk cId="837726976" sldId="340"/>
            <ac:picMk id="14" creationId="{508DEA41-F139-3CBE-6371-8A8450E782CF}"/>
          </ac:picMkLst>
        </pc:picChg>
        <pc:picChg chg="mod topLvl">
          <ac:chgData name="Sofia Carolina Forero Vargas" userId="S::sforero_facturecolombia.com#ext#@pegtecnologia.onmicrosoft.com::1f72b1e2-ed12-4277-8860-424330c2723f" providerId="AD" clId="Web-{63921B98-4DF3-24B3-F1BD-94CF2B8AF209}" dt="2024-08-01T22:16:31.314" v="65" actId="1076"/>
          <ac:picMkLst>
            <pc:docMk/>
            <pc:sldMk cId="837726976" sldId="340"/>
            <ac:picMk id="15" creationId="{27D2EF0F-8337-4F24-3CCF-CEC057AB4ECB}"/>
          </ac:picMkLst>
        </pc:picChg>
        <pc:picChg chg="del mod">
          <ac:chgData name="Sofia Carolina Forero Vargas" userId="S::sforero_facturecolombia.com#ext#@pegtecnologia.onmicrosoft.com::1f72b1e2-ed12-4277-8860-424330c2723f" providerId="AD" clId="Web-{63921B98-4DF3-24B3-F1BD-94CF2B8AF209}" dt="2024-08-01T22:16:03.500" v="52"/>
          <ac:picMkLst>
            <pc:docMk/>
            <pc:sldMk cId="837726976" sldId="340"/>
            <ac:picMk id="21" creationId="{3DDBF950-4682-980A-B928-FBCDDE6EA83F}"/>
          </ac:picMkLst>
        </pc:picChg>
        <pc:picChg chg="mod topLvl">
          <ac:chgData name="Sofia Carolina Forero Vargas" userId="S::sforero_facturecolombia.com#ext#@pegtecnologia.onmicrosoft.com::1f72b1e2-ed12-4277-8860-424330c2723f" providerId="AD" clId="Web-{63921B98-4DF3-24B3-F1BD-94CF2B8AF209}" dt="2024-08-01T22:16:31.298" v="63" actId="1076"/>
          <ac:picMkLst>
            <pc:docMk/>
            <pc:sldMk cId="837726976" sldId="340"/>
            <ac:picMk id="27" creationId="{696D0F51-61A0-B4BB-814C-61DB516CB3D9}"/>
          </ac:picMkLst>
        </pc:picChg>
        <pc:cxnChg chg="add del mod">
          <ac:chgData name="Sofia Carolina Forero Vargas" userId="S::sforero_facturecolombia.com#ext#@pegtecnologia.onmicrosoft.com::1f72b1e2-ed12-4277-8860-424330c2723f" providerId="AD" clId="Web-{63921B98-4DF3-24B3-F1BD-94CF2B8AF209}" dt="2024-08-01T22:16:55.252" v="70"/>
          <ac:cxnSpMkLst>
            <pc:docMk/>
            <pc:sldMk cId="837726976" sldId="340"/>
            <ac:cxnSpMk id="5" creationId="{1DFC5357-E9C2-3189-2F36-038DF8A7B13F}"/>
          </ac:cxnSpMkLst>
        </pc:cxnChg>
      </pc:sldChg>
      <pc:sldChg chg="addSp delSp modSp add replId">
        <pc:chgData name="Sofia Carolina Forero Vargas" userId="S::sforero_facturecolombia.com#ext#@pegtecnologia.onmicrosoft.com::1f72b1e2-ed12-4277-8860-424330c2723f" providerId="AD" clId="Web-{63921B98-4DF3-24B3-F1BD-94CF2B8AF209}" dt="2024-08-01T22:41:53.245" v="137" actId="14100"/>
        <pc:sldMkLst>
          <pc:docMk/>
          <pc:sldMk cId="2569967748" sldId="341"/>
        </pc:sldMkLst>
        <pc:spChg chg="mod">
          <ac:chgData name="Sofia Carolina Forero Vargas" userId="S::sforero_facturecolombia.com#ext#@pegtecnologia.onmicrosoft.com::1f72b1e2-ed12-4277-8860-424330c2723f" providerId="AD" clId="Web-{63921B98-4DF3-24B3-F1BD-94CF2B8AF209}" dt="2024-08-01T22:38:52.973" v="122" actId="14100"/>
          <ac:spMkLst>
            <pc:docMk/>
            <pc:sldMk cId="2569967748" sldId="341"/>
            <ac:spMk id="2" creationId="{64E62063-362D-EB3A-0574-1CB4C6617FF9}"/>
          </ac:spMkLst>
        </pc:spChg>
        <pc:spChg chg="mod">
          <ac:chgData name="Sofia Carolina Forero Vargas" userId="S::sforero_facturecolombia.com#ext#@pegtecnologia.onmicrosoft.com::1f72b1e2-ed12-4277-8860-424330c2723f" providerId="AD" clId="Web-{63921B98-4DF3-24B3-F1BD-94CF2B8AF209}" dt="2024-08-01T22:38:11.456" v="97"/>
          <ac:spMkLst>
            <pc:docMk/>
            <pc:sldMk cId="2569967748" sldId="341"/>
            <ac:spMk id="6" creationId="{A475B545-ABE9-F38A-E796-3B03991F6EAB}"/>
          </ac:spMkLst>
        </pc:spChg>
        <pc:picChg chg="add mod ord">
          <ac:chgData name="Sofia Carolina Forero Vargas" userId="S::sforero_facturecolombia.com#ext#@pegtecnologia.onmicrosoft.com::1f72b1e2-ed12-4277-8860-424330c2723f" providerId="AD" clId="Web-{63921B98-4DF3-24B3-F1BD-94CF2B8AF209}" dt="2024-08-01T22:37:51.111" v="91"/>
          <ac:picMkLst>
            <pc:docMk/>
            <pc:sldMk cId="2569967748" sldId="341"/>
            <ac:picMk id="4" creationId="{A468F786-D8F1-9746-F8A3-E434FD8159E8}"/>
          </ac:picMkLst>
        </pc:picChg>
        <pc:picChg chg="mod">
          <ac:chgData name="Sofia Carolina Forero Vargas" userId="S::sforero_facturecolombia.com#ext#@pegtecnologia.onmicrosoft.com::1f72b1e2-ed12-4277-8860-424330c2723f" providerId="AD" clId="Web-{63921B98-4DF3-24B3-F1BD-94CF2B8AF209}" dt="2024-08-01T22:39:12.536" v="129" actId="1076"/>
          <ac:picMkLst>
            <pc:docMk/>
            <pc:sldMk cId="2569967748" sldId="341"/>
            <ac:picMk id="7" creationId="{EA02C9BC-E02A-B0D4-3EE8-2B56C3EE1748}"/>
          </ac:picMkLst>
        </pc:picChg>
        <pc:picChg chg="del">
          <ac:chgData name="Sofia Carolina Forero Vargas" userId="S::sforero_facturecolombia.com#ext#@pegtecnologia.onmicrosoft.com::1f72b1e2-ed12-4277-8860-424330c2723f" providerId="AD" clId="Web-{63921B98-4DF3-24B3-F1BD-94CF2B8AF209}" dt="2024-08-01T22:37:21.438" v="87"/>
          <ac:picMkLst>
            <pc:docMk/>
            <pc:sldMk cId="2569967748" sldId="341"/>
            <ac:picMk id="11" creationId="{47337D99-E7C6-B70A-101D-65683620C3A1}"/>
          </ac:picMkLst>
        </pc:picChg>
        <pc:picChg chg="mod">
          <ac:chgData name="Sofia Carolina Forero Vargas" userId="S::sforero_facturecolombia.com#ext#@pegtecnologia.onmicrosoft.com::1f72b1e2-ed12-4277-8860-424330c2723f" providerId="AD" clId="Web-{63921B98-4DF3-24B3-F1BD-94CF2B8AF209}" dt="2024-08-01T22:40:47.196" v="135" actId="1076"/>
          <ac:picMkLst>
            <pc:docMk/>
            <pc:sldMk cId="2569967748" sldId="341"/>
            <ac:picMk id="13" creationId="{B5E555B6-FBFB-08AF-14DD-9F7DAF46DF6F}"/>
          </ac:picMkLst>
        </pc:picChg>
        <pc:picChg chg="mod">
          <ac:chgData name="Sofia Carolina Forero Vargas" userId="S::sforero_facturecolombia.com#ext#@pegtecnologia.onmicrosoft.com::1f72b1e2-ed12-4277-8860-424330c2723f" providerId="AD" clId="Web-{63921B98-4DF3-24B3-F1BD-94CF2B8AF209}" dt="2024-08-01T22:39:15.552" v="133" actId="1076"/>
          <ac:picMkLst>
            <pc:docMk/>
            <pc:sldMk cId="2569967748" sldId="341"/>
            <ac:picMk id="14" creationId="{508DEA41-F139-3CBE-6371-8A8450E782CF}"/>
          </ac:picMkLst>
        </pc:picChg>
        <pc:picChg chg="mod">
          <ac:chgData name="Sofia Carolina Forero Vargas" userId="S::sforero_facturecolombia.com#ext#@pegtecnologia.onmicrosoft.com::1f72b1e2-ed12-4277-8860-424330c2723f" providerId="AD" clId="Web-{63921B98-4DF3-24B3-F1BD-94CF2B8AF209}" dt="2024-08-01T22:40:49.524" v="136" actId="1076"/>
          <ac:picMkLst>
            <pc:docMk/>
            <pc:sldMk cId="2569967748" sldId="341"/>
            <ac:picMk id="15" creationId="{27D2EF0F-8337-4F24-3CCF-CEC057AB4ECB}"/>
          </ac:picMkLst>
        </pc:picChg>
        <pc:picChg chg="mod">
          <ac:chgData name="Sofia Carolina Forero Vargas" userId="S::sforero_facturecolombia.com#ext#@pegtecnologia.onmicrosoft.com::1f72b1e2-ed12-4277-8860-424330c2723f" providerId="AD" clId="Web-{63921B98-4DF3-24B3-F1BD-94CF2B8AF209}" dt="2024-08-01T22:41:53.245" v="137" actId="14100"/>
          <ac:picMkLst>
            <pc:docMk/>
            <pc:sldMk cId="2569967748" sldId="341"/>
            <ac:picMk id="27" creationId="{696D0F51-61A0-B4BB-814C-61DB516CB3D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C9F6B49-349B-46F6-C208-F3C666B22B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5588556-67B0-595A-E569-6BBD9D9E7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0B669-BCAD-AB48-BA6D-C1557CC6040C}" type="datetimeFigureOut">
              <a:rPr lang="es-CL" smtClean="0"/>
              <a:t>01-08-2024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A47E07-9319-6AFA-F3C9-ABD42C5574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104525-5794-564A-295F-11240CE21A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AA07-F5FA-4943-A01A-B71E144918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55494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EEF29-B15A-0D4C-9BB9-93F255062492}" type="datetimeFigureOut">
              <a:rPr lang="es-CL" smtClean="0"/>
              <a:t>01-08-2024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7D8BA-BBDB-8E47-A5A9-D1AD49012A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4199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0913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2c89c61cbac_0_24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g2c89c61cbac_0_2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5174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2c89c61cbac_0_24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g2c89c61cbac_0_2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c89c61cbac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g2c89c61cbac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176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b73baeb4ce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b73baeb4ce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2c89c61cbac_0_23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7" name="Google Shape;1007;g2c89c61cbac_0_2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c89c61cbac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2c89c61cbac_0_7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PAC (México)= Proveedor Autorizado de Certificación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PT (Colombia) = Proveedor Tecnológico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PSE (Perú) = </a:t>
            </a:r>
            <a:r>
              <a:rPr lang="es-ES" b="0" i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Proveedor de Servicios Electrónicos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="0" i="0">
                <a:solidFill>
                  <a:srgbClr val="F86D07"/>
                </a:solidFill>
                <a:latin typeface="Raleway"/>
                <a:ea typeface="Raleway"/>
                <a:cs typeface="Raleway"/>
                <a:sym typeface="Raleway"/>
              </a:rPr>
              <a:t>PAC (Panamá)= Proveedores Autorizados Calificados</a:t>
            </a:r>
            <a:endParaRPr/>
          </a:p>
        </p:txBody>
      </p:sp>
      <p:sp>
        <p:nvSpPr>
          <p:cNvPr id="454" name="Google Shape;454;g2c89c61cbac_0_7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c89c61cbac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42" name="Google Shape;642;g2c89c61cbac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c89c61cbac_0_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9" name="Google Shape;389;g2c89c61cbac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2c89c61cbac_0_23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g2c89c61cbac_0_2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2c89c61cbac_0_24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g2c89c61cbac_0_2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2c89c61cbac_0_24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g2c89c61cbac_0_2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2c89c61cbac_0_24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g2c89c61cbac_0_2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2858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2c89c61cbac_0_24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g2c89c61cbac_0_2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AC88B5-F385-621B-EF4F-2E083151AE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357F62-B2CC-325B-3883-1B1724A03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04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9E9324-921A-2A6C-D6CE-2FB6B5754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26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FBCA21-1BE7-642C-80F7-D49737047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4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1216FD-A3B5-E9D8-546E-CB366234E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46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219211-7698-6B17-CCF1-22406F368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85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38720A-FC1E-492D-8608-CF4442A2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36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B9AA3E-BA5C-866B-BEBD-3FA848C5B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F93B36-3223-6170-A891-BD75D7582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18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E9C8CB-25C4-8B2A-0E42-31C769E86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3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C41B38-F9BA-6023-01AA-FF28A4114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38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375ED-49EA-E7DA-C90A-2E92C241A7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25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68E3AF-39F3-F90B-2874-0522E423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9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309560-7E44-10AB-BC80-CDD76CF60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4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CCF688-F739-5483-E2AF-C56DFE264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33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952302-FA30-10D3-6AEE-4813B0389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4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EA88D1-BE20-794E-9E0C-02CF8C5D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75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2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098609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52098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6_Portadilla interior sin fotografía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89c61cbac_0_10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c89c61cbac_0_1050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00" cy="1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g2c89c61cbac_0_1050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00" cy="20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g2c89c61cbac_0_1050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g2c89c61cbac_0_1050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017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ítulo y tabla">
  <p:cSld name="16_Título y tabla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2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2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31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31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560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32BD77-AFCF-7D75-6C79-DABC922D8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43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 1">
  <p:cSld name="6_Diapositiva de título 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c89c61cbac_0_1817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g2c89c61cbac_0_1817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g2c89c61cbac_0_1817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975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ítulo grafico">
  <p:cSld name="15_Título grafic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0"/>
          <p:cNvSpPr>
            <a:spLocks noGrp="1"/>
          </p:cNvSpPr>
          <p:nvPr>
            <p:ph type="chart" idx="2"/>
          </p:nvPr>
        </p:nvSpPr>
        <p:spPr>
          <a:xfrm>
            <a:off x="457200" y="1282390"/>
            <a:ext cx="11262732" cy="516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3" name="Google Shape;33;p50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0"/>
          <p:cNvSpPr txBox="1">
            <a:spLocks noGrp="1"/>
          </p:cNvSpPr>
          <p:nvPr>
            <p:ph type="body" idx="3"/>
          </p:nvPr>
        </p:nvSpPr>
        <p:spPr>
          <a:xfrm>
            <a:off x="280259" y="205466"/>
            <a:ext cx="8783731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0"/>
          <p:cNvSpPr txBox="1">
            <a:spLocks noGrp="1"/>
          </p:cNvSpPr>
          <p:nvPr>
            <p:ph type="body" idx="4"/>
          </p:nvPr>
        </p:nvSpPr>
        <p:spPr>
          <a:xfrm>
            <a:off x="280259" y="383492"/>
            <a:ext cx="8783731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241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24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5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453518-DA86-24B4-BACC-71CEA052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1112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30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FD6FD-171D-5CB5-2B3F-BEC2C0974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7660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9AAD7D1-FC65-3991-679C-C9EAC7816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21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Instrument Sans Medium" pitchFamily="2" charset="0"/>
              </a:defRPr>
            </a:lvl1pPr>
            <a:lvl2pPr>
              <a:defRPr sz="1600">
                <a:latin typeface="Instrument Sans Medium" pitchFamily="2" charset="0"/>
              </a:defRPr>
            </a:lvl2pPr>
            <a:lvl3pPr>
              <a:defRPr sz="1600">
                <a:latin typeface="Instrument Sans Medium" pitchFamily="2" charset="0"/>
              </a:defRPr>
            </a:lvl3pPr>
            <a:lvl4pPr>
              <a:defRPr sz="1600">
                <a:latin typeface="Instrument Sans Medium" pitchFamily="2" charset="0"/>
              </a:defRPr>
            </a:lvl4pPr>
            <a:lvl5pPr>
              <a:defRPr sz="1600">
                <a:latin typeface="Instrument Sans Medium" pitchFamily="2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558B2F-4D7E-3AB0-F93A-21F35B763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4457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3006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+mj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EA8D1B-D1C6-99F0-5FD0-0A54D581C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8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758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52441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797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4706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2391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4869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9497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0636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3413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726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CC6C31-30FE-8048-9F69-DFAC887F8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74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5566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6AE501-F2B3-A377-CE96-C2AC4F53E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8688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232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5190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BFD1D-28B6-027F-5F34-CD0D4F54F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096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7713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002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DD41C9-39EB-23C5-8401-D9A55888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8329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164685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799794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22E315-B7DD-C936-F33A-424A656E7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74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41657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s-419" smtClean="0"/>
              <a:pPr algn="r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013026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s-419" smtClean="0"/>
              <a:pPr algn="r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68345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ítulo texto y fotografia">
  <p:cSld name="8_Título texto y fotografia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41"/>
          <p:cNvPicPr preferRelativeResize="0"/>
          <p:nvPr/>
        </p:nvPicPr>
        <p:blipFill rotWithShape="1">
          <a:blip r:embed="rId2">
            <a:alphaModFix/>
          </a:blip>
          <a:srcRect l="10826"/>
          <a:stretch/>
        </p:blipFill>
        <p:spPr>
          <a:xfrm>
            <a:off x="10255348" y="266089"/>
            <a:ext cx="1659305" cy="51007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41"/>
          <p:cNvSpPr>
            <a:spLocks noGrp="1"/>
          </p:cNvSpPr>
          <p:nvPr>
            <p:ph type="pic" idx="2"/>
          </p:nvPr>
        </p:nvSpPr>
        <p:spPr>
          <a:xfrm>
            <a:off x="5875116" y="0"/>
            <a:ext cx="6316884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2" name="Google Shape;72;p41"/>
          <p:cNvSpPr>
            <a:spLocks noGrp="1"/>
          </p:cNvSpPr>
          <p:nvPr>
            <p:ph type="pic" idx="3"/>
          </p:nvPr>
        </p:nvSpPr>
        <p:spPr>
          <a:xfrm>
            <a:off x="4601428" y="1283663"/>
            <a:ext cx="1164460" cy="1009254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41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body" idx="4"/>
          </p:nvPr>
        </p:nvSpPr>
        <p:spPr>
          <a:xfrm>
            <a:off x="280259" y="205466"/>
            <a:ext cx="5139639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body" idx="5"/>
          </p:nvPr>
        </p:nvSpPr>
        <p:spPr>
          <a:xfrm>
            <a:off x="280259" y="383492"/>
            <a:ext cx="5139639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body" idx="6"/>
          </p:nvPr>
        </p:nvSpPr>
        <p:spPr>
          <a:xfrm>
            <a:off x="383765" y="1278804"/>
            <a:ext cx="4105108" cy="633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cap="none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body" idx="7"/>
          </p:nvPr>
        </p:nvSpPr>
        <p:spPr>
          <a:xfrm>
            <a:off x="374507" y="1828800"/>
            <a:ext cx="4105108" cy="4823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defRPr sz="11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9279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AC88B5-F385-621B-EF4F-2E083151AE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00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375ED-49EA-E7DA-C90A-2E92C241A7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03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32BD77-AFCF-7D75-6C79-DABC922D8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+mj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EA8D1B-D1C6-99F0-5FD0-0A54D581C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1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CC6C31-30FE-8048-9F69-DFAC887F8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01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22E315-B7DD-C936-F33A-424A656E7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2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F2F03F-9001-2353-1F91-E5A67CEB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62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F2F03F-9001-2353-1F91-E5A67CEB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87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90281C-B62A-2081-A4D8-3BBE38241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198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515466-19E8-2AFD-F9BA-C13551017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245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357F62-B2CC-325B-3883-1B1724A03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572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9E9324-921A-2A6C-D6CE-2FB6B5754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809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FBCA21-1BE7-642C-80F7-D49737047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05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1216FD-A3B5-E9D8-546E-CB366234E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045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219211-7698-6B17-CCF1-22406F368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02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38720A-FC1E-492D-8608-CF4442A2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92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B9AA3E-BA5C-866B-BEBD-3FA848C5B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9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90281C-B62A-2081-A4D8-3BBE38241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F93B36-3223-6170-A891-BD75D7582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2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E9C8CB-25C4-8B2A-0E42-31C769E86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22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C41B38-F9BA-6023-01AA-FF28A4114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06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68E3AF-39F3-F90B-2874-0522E423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22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309560-7E44-10AB-BC80-CDD76CF60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33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CCF688-F739-5483-E2AF-C56DFE264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850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952302-FA30-10D3-6AEE-4813B0389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10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EA88D1-BE20-794E-9E0C-02CF8C5D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2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2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2489944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789320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515466-19E8-2AFD-F9BA-C13551017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453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909680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65" r:id="rId3"/>
    <p:sldLayoutId id="2147483673" r:id="rId4"/>
    <p:sldLayoutId id="2147483650" r:id="rId5"/>
    <p:sldLayoutId id="2147483670" r:id="rId6"/>
    <p:sldLayoutId id="2147483674" r:id="rId7"/>
    <p:sldLayoutId id="2147483651" r:id="rId8"/>
    <p:sldLayoutId id="2147483672" r:id="rId9"/>
    <p:sldLayoutId id="2147483675" r:id="rId10"/>
    <p:sldLayoutId id="2147483676" r:id="rId11"/>
    <p:sldLayoutId id="2147483653" r:id="rId12"/>
    <p:sldLayoutId id="2147483668" r:id="rId13"/>
    <p:sldLayoutId id="2147483661" r:id="rId14"/>
    <p:sldLayoutId id="2147483667" r:id="rId15"/>
    <p:sldLayoutId id="2147483654" r:id="rId16"/>
    <p:sldLayoutId id="2147483662" r:id="rId17"/>
    <p:sldLayoutId id="2147483663" r:id="rId18"/>
    <p:sldLayoutId id="2147483664" r:id="rId19"/>
    <p:sldLayoutId id="2147483666" r:id="rId20"/>
    <p:sldLayoutId id="2147483656" r:id="rId21"/>
    <p:sldLayoutId id="2147483660" r:id="rId22"/>
    <p:sldLayoutId id="2147483669" r:id="rId23"/>
    <p:sldLayoutId id="2147483655" r:id="rId24"/>
    <p:sldLayoutId id="2147483657" r:id="rId25"/>
    <p:sldLayoutId id="2147483677" r:id="rId26"/>
    <p:sldLayoutId id="2147483678" r:id="rId27"/>
    <p:sldLayoutId id="2147483742" r:id="rId28"/>
    <p:sldLayoutId id="2147483743" r:id="rId29"/>
    <p:sldLayoutId id="2147483744" r:id="rId30"/>
    <p:sldLayoutId id="2147483745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528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46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453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jpe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svg"/><Relationship Id="rId15" Type="http://schemas.openxmlformats.org/officeDocument/2006/relationships/image" Target="../media/image135.sv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7.jpe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9.png"/><Relationship Id="rId9" Type="http://schemas.openxmlformats.org/officeDocument/2006/relationships/image" Target="../media/image1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32.png"/><Relationship Id="rId21" Type="http://schemas.openxmlformats.org/officeDocument/2006/relationships/image" Target="../media/image64.sv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60.svg"/><Relationship Id="rId2" Type="http://schemas.openxmlformats.org/officeDocument/2006/relationships/image" Target="../media/image27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svg"/><Relationship Id="rId10" Type="http://schemas.openxmlformats.org/officeDocument/2006/relationships/image" Target="../media/image53.svg"/><Relationship Id="rId19" Type="http://schemas.openxmlformats.org/officeDocument/2006/relationships/image" Target="../media/image62.svg"/><Relationship Id="rId4" Type="http://schemas.openxmlformats.org/officeDocument/2006/relationships/image" Target="../media/image19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png"/><Relationship Id="rId18" Type="http://schemas.openxmlformats.org/officeDocument/2006/relationships/image" Target="../media/image80.jpeg"/><Relationship Id="rId26" Type="http://schemas.openxmlformats.org/officeDocument/2006/relationships/image" Target="../media/image88.png"/><Relationship Id="rId3" Type="http://schemas.openxmlformats.org/officeDocument/2006/relationships/image" Target="../media/image65.jpeg"/><Relationship Id="rId21" Type="http://schemas.openxmlformats.org/officeDocument/2006/relationships/image" Target="../media/image83.jpeg"/><Relationship Id="rId7" Type="http://schemas.openxmlformats.org/officeDocument/2006/relationships/image" Target="../media/image69.png"/><Relationship Id="rId12" Type="http://schemas.openxmlformats.org/officeDocument/2006/relationships/image" Target="../media/image74.jpeg"/><Relationship Id="rId17" Type="http://schemas.openxmlformats.org/officeDocument/2006/relationships/image" Target="../media/image79.png"/><Relationship Id="rId25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8.jpeg"/><Relationship Id="rId20" Type="http://schemas.openxmlformats.org/officeDocument/2006/relationships/image" Target="../media/image82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jpeg"/><Relationship Id="rId11" Type="http://schemas.openxmlformats.org/officeDocument/2006/relationships/image" Target="../media/image73.png"/><Relationship Id="rId24" Type="http://schemas.openxmlformats.org/officeDocument/2006/relationships/image" Target="../media/image86.png"/><Relationship Id="rId5" Type="http://schemas.openxmlformats.org/officeDocument/2006/relationships/image" Target="../media/image67.png"/><Relationship Id="rId15" Type="http://schemas.openxmlformats.org/officeDocument/2006/relationships/image" Target="../media/image77.jpeg"/><Relationship Id="rId23" Type="http://schemas.openxmlformats.org/officeDocument/2006/relationships/image" Target="../media/image85.jpeg"/><Relationship Id="rId10" Type="http://schemas.openxmlformats.org/officeDocument/2006/relationships/image" Target="../media/image72.jpeg"/><Relationship Id="rId19" Type="http://schemas.openxmlformats.org/officeDocument/2006/relationships/image" Target="../media/image81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jpeg"/><Relationship Id="rId22" Type="http://schemas.openxmlformats.org/officeDocument/2006/relationships/image" Target="../media/image8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428865"/>
            <a:ext cx="9144000" cy="1440531"/>
          </a:xfrm>
        </p:spPr>
        <p:txBody>
          <a:bodyPr>
            <a:normAutofit/>
          </a:bodyPr>
          <a:lstStyle/>
          <a:p>
            <a:r>
              <a:rPr lang="es-ES" dirty="0">
                <a:latin typeface="Outfit"/>
              </a:rPr>
              <a:t>Suite Facturación Electrónica Estela</a:t>
            </a:r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F48595B0-F110-6687-3FD3-CE3926D73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>
                <a:solidFill>
                  <a:schemeClr val="accent1"/>
                </a:solidFill>
                <a:latin typeface="Outfit" pitchFamily="2" charset="0"/>
              </a:rPr>
              <a:t>FE SOLUCIÓN CORPORATIVA</a:t>
            </a:r>
            <a:endParaRPr lang="es-CO"/>
          </a:p>
        </p:txBody>
      </p:sp>
      <p:sp>
        <p:nvSpPr>
          <p:cNvPr id="1061" name="Google Shape;1061;g2c89c61cbac_0_2399"/>
          <p:cNvSpPr txBox="1">
            <a:spLocks noGrp="1"/>
          </p:cNvSpPr>
          <p:nvPr>
            <p:ph type="body" sz="half" idx="2"/>
          </p:nvPr>
        </p:nvSpPr>
        <p:spPr>
          <a:xfrm>
            <a:off x="7723220" y="2576680"/>
            <a:ext cx="3932237" cy="359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endParaRPr lang="es-ES" sz="2000">
              <a:solidFill>
                <a:schemeClr val="accent1"/>
              </a:solidFill>
              <a:latin typeface="Outfit" pitchFamily="2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r>
              <a:rPr lang="es-ES" sz="2000">
                <a:solidFill>
                  <a:schemeClr val="accent1"/>
                </a:solidFill>
                <a:latin typeface="Outfit" pitchFamily="2" charset="0"/>
              </a:rPr>
              <a:t>TOP</a:t>
            </a: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endParaRPr lang="es-ES" sz="2000">
              <a:solidFill>
                <a:schemeClr val="accent1"/>
              </a:solidFill>
              <a:latin typeface="Outfit" pitchFamily="2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endParaRPr lang="es-ES" sz="2000">
              <a:solidFill>
                <a:schemeClr val="accent1"/>
              </a:solidFill>
              <a:latin typeface="Outfit" pitchFamily="2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endParaRPr lang="es-ES" sz="2000">
              <a:solidFill>
                <a:schemeClr val="accent1"/>
              </a:solidFill>
              <a:latin typeface="Outfit" pitchFamily="2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endParaRPr lang="es-ES" sz="2000">
              <a:solidFill>
                <a:schemeClr val="accent1"/>
              </a:solidFill>
              <a:latin typeface="Outfit" pitchFamily="2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endParaRPr lang="es-ES" sz="2000">
              <a:solidFill>
                <a:schemeClr val="accent1"/>
              </a:solidFill>
              <a:latin typeface="Outfit" pitchFamily="2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endParaRPr lang="es-ES" sz="2000">
              <a:solidFill>
                <a:schemeClr val="accent1"/>
              </a:solidFill>
              <a:latin typeface="Outfit" pitchFamily="2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endParaRPr lang="es-ES" sz="2000">
              <a:solidFill>
                <a:schemeClr val="accent1"/>
              </a:solidFill>
              <a:latin typeface="Outfit" pitchFamily="2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endParaRPr lang="es-ES" sz="2000">
              <a:solidFill>
                <a:schemeClr val="accent1"/>
              </a:solidFill>
              <a:latin typeface="Outfit" pitchFamily="2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endParaRPr lang="es-ES" sz="2000">
              <a:solidFill>
                <a:schemeClr val="accent1"/>
              </a:solidFill>
              <a:latin typeface="Outfit" pitchFamily="2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endParaRPr lang="es-ES" sz="2000">
              <a:solidFill>
                <a:schemeClr val="accent1"/>
              </a:solidFill>
              <a:latin typeface="Outfit" pitchFamily="2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None/>
            </a:pPr>
            <a:r>
              <a:rPr lang="es-ES" sz="2000">
                <a:solidFill>
                  <a:schemeClr val="accent1"/>
                </a:solidFill>
                <a:latin typeface="Outfit" pitchFamily="2" charset="0"/>
              </a:rPr>
              <a:t>MINERÍA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730722B-7F8F-6C8E-52D8-D3FEF6D18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37" y="1655793"/>
            <a:ext cx="6182145" cy="1884135"/>
          </a:xfrm>
          <a:prstGeom prst="rect">
            <a:avLst/>
          </a:prstGeom>
        </p:spPr>
      </p:pic>
      <p:sp>
        <p:nvSpPr>
          <p:cNvPr id="8" name="Abrir llave 7">
            <a:extLst>
              <a:ext uri="{FF2B5EF4-FFF2-40B4-BE49-F238E27FC236}">
                <a16:creationId xmlns:a16="http://schemas.microsoft.com/office/drawing/2014/main" id="{6E621BE0-6E3D-ED21-E722-EC03321E9962}"/>
              </a:ext>
            </a:extLst>
          </p:cNvPr>
          <p:cNvSpPr/>
          <p:nvPr/>
        </p:nvSpPr>
        <p:spPr>
          <a:xfrm rot="10800000">
            <a:off x="6718688" y="4175998"/>
            <a:ext cx="276225" cy="2324100"/>
          </a:xfrm>
          <a:prstGeom prst="leftBrace">
            <a:avLst>
              <a:gd name="adj1" fmla="val 63889"/>
              <a:gd name="adj2" fmla="val 5082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AD544C7-4F63-F731-B390-D52AF3ED7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3" y="4175998"/>
            <a:ext cx="6375354" cy="2216218"/>
          </a:xfrm>
          <a:prstGeom prst="rect">
            <a:avLst/>
          </a:prstGeom>
        </p:spPr>
      </p:pic>
      <p:sp>
        <p:nvSpPr>
          <p:cNvPr id="15" name="Abrir llave 14">
            <a:extLst>
              <a:ext uri="{FF2B5EF4-FFF2-40B4-BE49-F238E27FC236}">
                <a16:creationId xmlns:a16="http://schemas.microsoft.com/office/drawing/2014/main" id="{FFB59C3B-D616-B43A-8858-AB75D5300907}"/>
              </a:ext>
            </a:extLst>
          </p:cNvPr>
          <p:cNvSpPr/>
          <p:nvPr/>
        </p:nvSpPr>
        <p:spPr>
          <a:xfrm rot="10800000">
            <a:off x="6718686" y="1655793"/>
            <a:ext cx="276225" cy="1884135"/>
          </a:xfrm>
          <a:prstGeom prst="leftBrace">
            <a:avLst>
              <a:gd name="adj1" fmla="val 63889"/>
              <a:gd name="adj2" fmla="val 3073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Google Shape;244;p23">
            <a:extLst>
              <a:ext uri="{FF2B5EF4-FFF2-40B4-BE49-F238E27FC236}">
                <a16:creationId xmlns:a16="http://schemas.microsoft.com/office/drawing/2014/main" id="{B42C4FED-2C7E-72E5-F936-4DBCA49593CB}"/>
              </a:ext>
            </a:extLst>
          </p:cNvPr>
          <p:cNvSpPr txBox="1"/>
          <p:nvPr/>
        </p:nvSpPr>
        <p:spPr>
          <a:xfrm>
            <a:off x="786432" y="368700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defRPr/>
            </a:pPr>
            <a:r>
              <a:rPr lang="es-ES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CLIENTES</a:t>
            </a:r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5CE69765-6152-4E0B-2E17-F1330015548F}"/>
              </a:ext>
            </a:extLst>
          </p:cNvPr>
          <p:cNvSpPr txBox="1">
            <a:spLocks/>
          </p:cNvSpPr>
          <p:nvPr/>
        </p:nvSpPr>
        <p:spPr>
          <a:xfrm>
            <a:off x="806363" y="776096"/>
            <a:ext cx="6016468" cy="9401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>
                <a:solidFill>
                  <a:srgbClr val="014464"/>
                </a:solidFill>
                <a:latin typeface="Instrument Sans" pitchFamily="2" charset="0"/>
              </a:rPr>
              <a:t>Principales Clientes</a:t>
            </a:r>
            <a:br>
              <a:rPr lang="es-CO" sz="3600">
                <a:solidFill>
                  <a:srgbClr val="014464"/>
                </a:solidFill>
                <a:latin typeface="Instrument Sans" pitchFamily="2" charset="0"/>
              </a:rPr>
            </a:br>
            <a:endParaRPr lang="es-CO" sz="3600">
              <a:solidFill>
                <a:srgbClr val="014464"/>
              </a:solidFill>
              <a:latin typeface="Instrument Sans" pitchFamily="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6" name="Google Shape;1076;g2c89c61cbac_0_24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59" y="1480824"/>
            <a:ext cx="1570150" cy="44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g2c89c61cbac_0_2425"/>
          <p:cNvPicPr preferRelativeResize="0"/>
          <p:nvPr/>
        </p:nvPicPr>
        <p:blipFill rotWithShape="1">
          <a:blip r:embed="rId4">
            <a:alphaModFix/>
          </a:blip>
          <a:srcRect t="14931" b="11076"/>
          <a:stretch/>
        </p:blipFill>
        <p:spPr>
          <a:xfrm>
            <a:off x="4254405" y="3744134"/>
            <a:ext cx="814715" cy="60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g2c89c61cbac_0_2425"/>
          <p:cNvPicPr preferRelativeResize="0"/>
          <p:nvPr/>
        </p:nvPicPr>
        <p:blipFill rotWithShape="1">
          <a:blip r:embed="rId5">
            <a:alphaModFix/>
          </a:blip>
          <a:srcRect t="32912" b="36162"/>
          <a:stretch/>
        </p:blipFill>
        <p:spPr>
          <a:xfrm>
            <a:off x="4004896" y="1502337"/>
            <a:ext cx="1299485" cy="401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g2c89c61cbac_0_2425"/>
          <p:cNvPicPr preferRelativeResize="0"/>
          <p:nvPr/>
        </p:nvPicPr>
        <p:blipFill rotWithShape="1">
          <a:blip r:embed="rId6">
            <a:alphaModFix/>
          </a:blip>
          <a:srcRect l="10955" t="32511" r="8722" b="32514"/>
          <a:stretch/>
        </p:blipFill>
        <p:spPr>
          <a:xfrm>
            <a:off x="2289738" y="1502337"/>
            <a:ext cx="1384355" cy="401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g2c89c61cbac_0_24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39450" y="2138373"/>
            <a:ext cx="929800" cy="56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g2c89c61cbac_0_24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10052" y="2201700"/>
            <a:ext cx="1384353" cy="42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g2c89c61cbac_0_2425"/>
          <p:cNvPicPr preferRelativeResize="0"/>
          <p:nvPr/>
        </p:nvPicPr>
        <p:blipFill rotWithShape="1">
          <a:blip r:embed="rId9">
            <a:alphaModFix/>
          </a:blip>
          <a:srcRect t="34036" b="35703"/>
          <a:stretch/>
        </p:blipFill>
        <p:spPr>
          <a:xfrm>
            <a:off x="2416154" y="3072203"/>
            <a:ext cx="1192360" cy="360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g2c89c61cbac_0_2425"/>
          <p:cNvPicPr preferRelativeResize="0"/>
          <p:nvPr/>
        </p:nvPicPr>
        <p:blipFill rotWithShape="1">
          <a:blip r:embed="rId10">
            <a:alphaModFix/>
          </a:blip>
          <a:srcRect t="13652" b="12432"/>
          <a:stretch/>
        </p:blipFill>
        <p:spPr>
          <a:xfrm>
            <a:off x="5662998" y="2083576"/>
            <a:ext cx="929799" cy="68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g2c89c61cbac_0_2425"/>
          <p:cNvPicPr preferRelativeResize="0"/>
          <p:nvPr/>
        </p:nvPicPr>
        <p:blipFill rotWithShape="1">
          <a:blip r:embed="rId11">
            <a:alphaModFix/>
          </a:blip>
          <a:srcRect t="22283" b="12882"/>
          <a:stretch/>
        </p:blipFill>
        <p:spPr>
          <a:xfrm>
            <a:off x="5576679" y="1374665"/>
            <a:ext cx="1060076" cy="68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g2c89c61cbac_0_24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8483" y="2193328"/>
            <a:ext cx="1192362" cy="4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g2c89c61cbac_0_2425"/>
          <p:cNvPicPr preferRelativeResize="0"/>
          <p:nvPr/>
        </p:nvPicPr>
        <p:blipFill rotWithShape="1">
          <a:blip r:embed="rId13">
            <a:alphaModFix/>
          </a:blip>
          <a:srcRect l="279" b="2997"/>
          <a:stretch/>
        </p:blipFill>
        <p:spPr>
          <a:xfrm>
            <a:off x="2328648" y="3853101"/>
            <a:ext cx="1473621" cy="360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g2c89c61cbac_0_2425"/>
          <p:cNvPicPr preferRelativeResize="0"/>
          <p:nvPr/>
        </p:nvPicPr>
        <p:blipFill rotWithShape="1">
          <a:blip r:embed="rId14">
            <a:alphaModFix/>
          </a:blip>
          <a:srcRect t="35252" b="32988"/>
          <a:stretch/>
        </p:blipFill>
        <p:spPr>
          <a:xfrm>
            <a:off x="3957715" y="3010536"/>
            <a:ext cx="1570143" cy="49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g2c89c61cbac_0_242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71527" y="3129718"/>
            <a:ext cx="1741924" cy="23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g2c89c61cbac_0_242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582924" y="3875676"/>
            <a:ext cx="929800" cy="471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g2c89c61cbac_0_2425"/>
          <p:cNvPicPr preferRelativeResize="0"/>
          <p:nvPr/>
        </p:nvPicPr>
        <p:blipFill rotWithShape="1">
          <a:blip r:embed="rId17">
            <a:alphaModFix/>
          </a:blip>
          <a:srcRect t="34033" b="34207"/>
          <a:stretch/>
        </p:blipFill>
        <p:spPr>
          <a:xfrm>
            <a:off x="466459" y="3801098"/>
            <a:ext cx="1477378" cy="46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g2c89c61cbac_0_2425"/>
          <p:cNvPicPr preferRelativeResize="0"/>
          <p:nvPr/>
        </p:nvPicPr>
        <p:blipFill rotWithShape="1">
          <a:blip r:embed="rId18">
            <a:alphaModFix/>
          </a:blip>
          <a:srcRect l="28641" t="12206" r="25237" b="12304"/>
          <a:stretch/>
        </p:blipFill>
        <p:spPr>
          <a:xfrm>
            <a:off x="5777579" y="2876049"/>
            <a:ext cx="814714" cy="74680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Abrir llave 5">
            <a:extLst>
              <a:ext uri="{FF2B5EF4-FFF2-40B4-BE49-F238E27FC236}">
                <a16:creationId xmlns:a16="http://schemas.microsoft.com/office/drawing/2014/main" id="{38320431-DF4B-3EF5-914D-DD07A54B5134}"/>
              </a:ext>
            </a:extLst>
          </p:cNvPr>
          <p:cNvSpPr/>
          <p:nvPr/>
        </p:nvSpPr>
        <p:spPr>
          <a:xfrm rot="10800000">
            <a:off x="6695481" y="1333213"/>
            <a:ext cx="276225" cy="3149457"/>
          </a:xfrm>
          <a:prstGeom prst="leftBrace">
            <a:avLst>
              <a:gd name="adj1" fmla="val 63889"/>
              <a:gd name="adj2" fmla="val 3146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E2CC2A63-453E-E73F-2096-07DE0B67D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FE SOLUCIÓN CORPORATIVA</a:t>
            </a:r>
            <a:endParaRPr lang="es-CO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C0912633-38A2-F587-5DED-A3B4CB849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23220" y="2943577"/>
            <a:ext cx="3932237" cy="3592318"/>
          </a:xfrm>
        </p:spPr>
        <p:txBody>
          <a:bodyPr/>
          <a:lstStyle/>
          <a:p>
            <a:endParaRPr lang="es-MX"/>
          </a:p>
          <a:p>
            <a:r>
              <a:rPr lang="es-MX"/>
              <a:t>RETAIL/MASIVO</a:t>
            </a:r>
          </a:p>
          <a:p>
            <a:endParaRPr lang="es-MX"/>
          </a:p>
          <a:p>
            <a:endParaRPr lang="es-MX"/>
          </a:p>
          <a:p>
            <a:endParaRPr lang="es-MX"/>
          </a:p>
          <a:p>
            <a:endParaRPr lang="es-MX"/>
          </a:p>
          <a:p>
            <a:endParaRPr lang="es-MX"/>
          </a:p>
          <a:p>
            <a:endParaRPr lang="es-MX"/>
          </a:p>
          <a:p>
            <a:r>
              <a:rPr lang="es-MX"/>
              <a:t>CONSTRUCCIÓN E INMOBILIARIA</a:t>
            </a:r>
            <a:endParaRPr lang="es-CO"/>
          </a:p>
        </p:txBody>
      </p:sp>
      <p:pic>
        <p:nvPicPr>
          <p:cNvPr id="16" name="Imagen 1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0A2B370-2895-0E74-75CF-3019E75629C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7" y="5090163"/>
            <a:ext cx="6682422" cy="1575302"/>
          </a:xfrm>
          <a:prstGeom prst="rect">
            <a:avLst/>
          </a:prstGeom>
        </p:spPr>
      </p:pic>
      <p:sp>
        <p:nvSpPr>
          <p:cNvPr id="17" name="Abrir llave 16">
            <a:extLst>
              <a:ext uri="{FF2B5EF4-FFF2-40B4-BE49-F238E27FC236}">
                <a16:creationId xmlns:a16="http://schemas.microsoft.com/office/drawing/2014/main" id="{AB13921C-22E2-7D74-71A4-6FB6F432FD39}"/>
              </a:ext>
            </a:extLst>
          </p:cNvPr>
          <p:cNvSpPr/>
          <p:nvPr/>
        </p:nvSpPr>
        <p:spPr>
          <a:xfrm rot="10800000">
            <a:off x="6695480" y="4842231"/>
            <a:ext cx="276225" cy="1828674"/>
          </a:xfrm>
          <a:prstGeom prst="leftBrace">
            <a:avLst>
              <a:gd name="adj1" fmla="val 63889"/>
              <a:gd name="adj2" fmla="val 437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Google Shape;244;p23">
            <a:extLst>
              <a:ext uri="{FF2B5EF4-FFF2-40B4-BE49-F238E27FC236}">
                <a16:creationId xmlns:a16="http://schemas.microsoft.com/office/drawing/2014/main" id="{5E1E1CAC-4B75-7CC7-C798-B8470B175AAB}"/>
              </a:ext>
            </a:extLst>
          </p:cNvPr>
          <p:cNvSpPr txBox="1"/>
          <p:nvPr/>
        </p:nvSpPr>
        <p:spPr>
          <a:xfrm>
            <a:off x="786432" y="368700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defRPr/>
            </a:pPr>
            <a:r>
              <a:rPr lang="es-ES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CLIENTES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9BC392B-2646-EA3D-0C5B-395E4339BDF4}"/>
              </a:ext>
            </a:extLst>
          </p:cNvPr>
          <p:cNvSpPr txBox="1">
            <a:spLocks/>
          </p:cNvSpPr>
          <p:nvPr/>
        </p:nvSpPr>
        <p:spPr>
          <a:xfrm>
            <a:off x="806363" y="663571"/>
            <a:ext cx="6016468" cy="9401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>
                <a:solidFill>
                  <a:srgbClr val="014464"/>
                </a:solidFill>
                <a:latin typeface="Instrument Sans" pitchFamily="2" charset="0"/>
              </a:rPr>
              <a:t>Principales Clientes</a:t>
            </a:r>
            <a:br>
              <a:rPr lang="es-CO" sz="3600">
                <a:solidFill>
                  <a:srgbClr val="014464"/>
                </a:solidFill>
                <a:latin typeface="Instrument Sans" pitchFamily="2" charset="0"/>
              </a:rPr>
            </a:br>
            <a:endParaRPr lang="es-CO" sz="3600">
              <a:solidFill>
                <a:srgbClr val="014464"/>
              </a:solidFill>
              <a:latin typeface="Instrument Sans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F350AB81-AC8B-82C0-0DC3-386D5FE73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es-ES" sz="2400">
                <a:solidFill>
                  <a:schemeClr val="accent1"/>
                </a:solidFill>
                <a:latin typeface="Outfit" pitchFamily="2" charset="0"/>
              </a:rPr>
              <a:t>FE SOLUCIÓN CORPORATIVA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36027B4E-06B5-812E-F4AA-69484A1F0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23220" y="2590753"/>
            <a:ext cx="3932237" cy="3592318"/>
          </a:xfrm>
        </p:spPr>
        <p:txBody>
          <a:bodyPr/>
          <a:lstStyle/>
          <a:p>
            <a:endParaRPr lang="es-MX" b="1">
              <a:solidFill>
                <a:schemeClr val="accent1"/>
              </a:solidFill>
              <a:latin typeface="Instrument Sans" panose="020B0604020202020204" charset="0"/>
            </a:endParaRPr>
          </a:p>
          <a:p>
            <a:endParaRPr lang="es-MX" b="1">
              <a:solidFill>
                <a:schemeClr val="accent1"/>
              </a:solidFill>
              <a:latin typeface="Instrument Sans" panose="020B0604020202020204" charset="0"/>
            </a:endParaRPr>
          </a:p>
          <a:p>
            <a:endParaRPr lang="es-MX" b="1">
              <a:solidFill>
                <a:schemeClr val="accent1"/>
              </a:solidFill>
              <a:latin typeface="Instrument Sans" panose="020B0604020202020204" charset="0"/>
            </a:endParaRPr>
          </a:p>
          <a:p>
            <a:r>
              <a:rPr lang="es-MX" b="1">
                <a:solidFill>
                  <a:schemeClr val="accent1"/>
                </a:solidFill>
                <a:latin typeface="Instrument Sans" panose="020B0604020202020204" charset="0"/>
              </a:rPr>
              <a:t>INDUSTRIAL</a:t>
            </a:r>
            <a:endParaRPr lang="es-CO"/>
          </a:p>
        </p:txBody>
      </p:sp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EF87450-D05B-605B-F087-5A640D970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3" y="1604375"/>
            <a:ext cx="5929689" cy="4943475"/>
          </a:xfrm>
          <a:prstGeom prst="rect">
            <a:avLst/>
          </a:prstGeom>
        </p:spPr>
      </p:pic>
      <p:sp>
        <p:nvSpPr>
          <p:cNvPr id="15" name="Abrir llave 14">
            <a:extLst>
              <a:ext uri="{FF2B5EF4-FFF2-40B4-BE49-F238E27FC236}">
                <a16:creationId xmlns:a16="http://schemas.microsoft.com/office/drawing/2014/main" id="{D52DFF76-CF76-41BA-658A-6445756157FE}"/>
              </a:ext>
            </a:extLst>
          </p:cNvPr>
          <p:cNvSpPr/>
          <p:nvPr/>
        </p:nvSpPr>
        <p:spPr>
          <a:xfrm rot="10800000">
            <a:off x="6718687" y="1604375"/>
            <a:ext cx="276225" cy="5163004"/>
          </a:xfrm>
          <a:prstGeom prst="leftBrace">
            <a:avLst>
              <a:gd name="adj1" fmla="val 63889"/>
              <a:gd name="adj2" fmla="val 5838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Google Shape;244;p23">
            <a:extLst>
              <a:ext uri="{FF2B5EF4-FFF2-40B4-BE49-F238E27FC236}">
                <a16:creationId xmlns:a16="http://schemas.microsoft.com/office/drawing/2014/main" id="{85D56BB5-8C6E-8577-320F-A4F62D0D0303}"/>
              </a:ext>
            </a:extLst>
          </p:cNvPr>
          <p:cNvSpPr txBox="1"/>
          <p:nvPr/>
        </p:nvSpPr>
        <p:spPr>
          <a:xfrm>
            <a:off x="786432" y="368700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defRPr/>
            </a:pPr>
            <a:r>
              <a:rPr lang="es-ES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CLIENTES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C4835D7-C949-26A2-9C8C-53DE7467E88B}"/>
              </a:ext>
            </a:extLst>
          </p:cNvPr>
          <p:cNvSpPr txBox="1">
            <a:spLocks/>
          </p:cNvSpPr>
          <p:nvPr/>
        </p:nvSpPr>
        <p:spPr>
          <a:xfrm>
            <a:off x="806363" y="649486"/>
            <a:ext cx="6016468" cy="9401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>
                <a:solidFill>
                  <a:srgbClr val="014464"/>
                </a:solidFill>
                <a:latin typeface="Instrument Sans" pitchFamily="2" charset="0"/>
              </a:rPr>
              <a:t>Principales Clientes</a:t>
            </a:r>
            <a:br>
              <a:rPr lang="es-CO" sz="3600">
                <a:solidFill>
                  <a:srgbClr val="014464"/>
                </a:solidFill>
                <a:latin typeface="Instrument Sans" pitchFamily="2" charset="0"/>
              </a:rPr>
            </a:br>
            <a:endParaRPr lang="es-CO" sz="3600">
              <a:solidFill>
                <a:srgbClr val="014464"/>
              </a:solidFill>
              <a:latin typeface="Instrument Sans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BF47963-15F9-61FE-CA94-695D5625B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</a:pPr>
            <a:r>
              <a:rPr lang="es-ES" b="1"/>
              <a:t>FE SOLUCIÓN CORPORATIVA</a:t>
            </a:r>
          </a:p>
        </p:txBody>
      </p:sp>
      <p:pic>
        <p:nvPicPr>
          <p:cNvPr id="16" name="Google Shape;1110;g2c89c61cbac_0_244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3657FFB-77E5-0B52-5AE4-230780F2EDDA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" b="1640"/>
          <a:stretch/>
        </p:blipFill>
        <p:spPr>
          <a:xfrm>
            <a:off x="404517" y="1444116"/>
            <a:ext cx="6316908" cy="537212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107;g2c89c61cbac_0_2449">
            <a:extLst>
              <a:ext uri="{FF2B5EF4-FFF2-40B4-BE49-F238E27FC236}">
                <a16:creationId xmlns:a16="http://schemas.microsoft.com/office/drawing/2014/main" id="{5426D4FA-71C0-D355-4DF2-5D9E47133AE2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7723220" y="2801768"/>
            <a:ext cx="3932237" cy="2695769"/>
          </a:xfr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400"/>
              <a:buNone/>
            </a:pPr>
            <a:endParaRPr lang="es-ES" b="1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400"/>
              <a:buNone/>
            </a:pPr>
            <a:endParaRPr lang="es-ES" b="1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400"/>
              <a:buNone/>
            </a:pPr>
            <a:r>
              <a:rPr lang="es-ES" b="1"/>
              <a:t>COMERCIAL</a:t>
            </a:r>
          </a:p>
        </p:txBody>
      </p:sp>
      <p:sp>
        <p:nvSpPr>
          <p:cNvPr id="20" name="Abrir llave 19">
            <a:extLst>
              <a:ext uri="{FF2B5EF4-FFF2-40B4-BE49-F238E27FC236}">
                <a16:creationId xmlns:a16="http://schemas.microsoft.com/office/drawing/2014/main" id="{4F435AB3-BE63-A705-2535-3EFCDBC354FA}"/>
              </a:ext>
            </a:extLst>
          </p:cNvPr>
          <p:cNvSpPr/>
          <p:nvPr/>
        </p:nvSpPr>
        <p:spPr>
          <a:xfrm rot="10800000">
            <a:off x="6534519" y="1400924"/>
            <a:ext cx="477508" cy="5369949"/>
          </a:xfrm>
          <a:prstGeom prst="leftBrace">
            <a:avLst>
              <a:gd name="adj1" fmla="val 63889"/>
              <a:gd name="adj2" fmla="val 5691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Google Shape;244;p23">
            <a:extLst>
              <a:ext uri="{FF2B5EF4-FFF2-40B4-BE49-F238E27FC236}">
                <a16:creationId xmlns:a16="http://schemas.microsoft.com/office/drawing/2014/main" id="{C7975984-767C-7C81-88D1-DC7C2947CB03}"/>
              </a:ext>
            </a:extLst>
          </p:cNvPr>
          <p:cNvSpPr txBox="1"/>
          <p:nvPr/>
        </p:nvSpPr>
        <p:spPr>
          <a:xfrm>
            <a:off x="786432" y="368700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defRPr/>
            </a:pPr>
            <a:r>
              <a:rPr lang="es-ES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CLIENTES</a:t>
            </a:r>
          </a:p>
        </p:txBody>
      </p:sp>
      <p:sp>
        <p:nvSpPr>
          <p:cNvPr id="24" name="Título 2">
            <a:extLst>
              <a:ext uri="{FF2B5EF4-FFF2-40B4-BE49-F238E27FC236}">
                <a16:creationId xmlns:a16="http://schemas.microsoft.com/office/drawing/2014/main" id="{B04B8C89-6B4D-DA95-98C0-7AA9F866B88E}"/>
              </a:ext>
            </a:extLst>
          </p:cNvPr>
          <p:cNvSpPr txBox="1">
            <a:spLocks/>
          </p:cNvSpPr>
          <p:nvPr/>
        </p:nvSpPr>
        <p:spPr>
          <a:xfrm>
            <a:off x="806363" y="776096"/>
            <a:ext cx="6016468" cy="9401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>
                <a:solidFill>
                  <a:srgbClr val="014464"/>
                </a:solidFill>
                <a:latin typeface="Instrument Sans" pitchFamily="2" charset="0"/>
              </a:rPr>
              <a:t>Principales Clientes</a:t>
            </a:r>
            <a:br>
              <a:rPr lang="es-CO" sz="3600">
                <a:solidFill>
                  <a:srgbClr val="014464"/>
                </a:solidFill>
                <a:latin typeface="Instrument Sans" pitchFamily="2" charset="0"/>
              </a:rPr>
            </a:br>
            <a:endParaRPr lang="es-CO" sz="3600">
              <a:solidFill>
                <a:srgbClr val="014464"/>
              </a:solidFill>
              <a:latin typeface="Instrument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331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Title 1">
            <a:extLst>
              <a:ext uri="{FF2B5EF4-FFF2-40B4-BE49-F238E27FC236}">
                <a16:creationId xmlns:a16="http://schemas.microsoft.com/office/drawing/2014/main" id="{49A437B6-C817-88DD-ABA1-5FDC52FF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</a:pPr>
            <a:r>
              <a:rPr lang="es-ES" b="1"/>
              <a:t>FE SOLUCIÓN CORPORATIVA</a:t>
            </a:r>
          </a:p>
        </p:txBody>
      </p:sp>
      <p:pic>
        <p:nvPicPr>
          <p:cNvPr id="1110" name="Google Shape;1110;g2c89c61cbac_0_2449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" b="1640"/>
          <a:stretch/>
        </p:blipFill>
        <p:spPr>
          <a:xfrm>
            <a:off x="217611" y="1156569"/>
            <a:ext cx="6518191" cy="5616544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g2c89c61cbac_0_2449"/>
          <p:cNvSpPr txBox="1">
            <a:spLocks noGrp="1"/>
          </p:cNvSpPr>
          <p:nvPr>
            <p:ph type="body" sz="half" idx="2"/>
          </p:nvPr>
        </p:nvSpPr>
        <p:spPr>
          <a:xfrm>
            <a:off x="7723220" y="2801768"/>
            <a:ext cx="3932237" cy="2695769"/>
          </a:xfr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400"/>
              <a:buNone/>
            </a:pPr>
            <a:endParaRPr lang="es-ES" b="1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400"/>
              <a:buNone/>
            </a:pPr>
            <a:endParaRPr lang="es-ES" b="1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400"/>
              <a:buNone/>
            </a:pPr>
            <a:r>
              <a:rPr lang="es-ES" b="1"/>
              <a:t>COMERCIAL</a:t>
            </a:r>
          </a:p>
        </p:txBody>
      </p:sp>
      <p:sp>
        <p:nvSpPr>
          <p:cNvPr id="2" name="Abrir llave 1">
            <a:extLst>
              <a:ext uri="{FF2B5EF4-FFF2-40B4-BE49-F238E27FC236}">
                <a16:creationId xmlns:a16="http://schemas.microsoft.com/office/drawing/2014/main" id="{AA8D7431-B4A7-66B9-AE57-9A8C489EDDE4}"/>
              </a:ext>
            </a:extLst>
          </p:cNvPr>
          <p:cNvSpPr/>
          <p:nvPr/>
        </p:nvSpPr>
        <p:spPr>
          <a:xfrm rot="10800000">
            <a:off x="6735803" y="1041491"/>
            <a:ext cx="276225" cy="5786891"/>
          </a:xfrm>
          <a:prstGeom prst="leftBrace">
            <a:avLst>
              <a:gd name="adj1" fmla="val 63889"/>
              <a:gd name="adj2" fmla="val 5691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129C041D-E54F-D8C8-5865-CE05842BC0CF}"/>
              </a:ext>
            </a:extLst>
          </p:cNvPr>
          <p:cNvSpPr txBox="1"/>
          <p:nvPr/>
        </p:nvSpPr>
        <p:spPr>
          <a:xfrm>
            <a:off x="786432" y="368700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defRPr/>
            </a:pPr>
            <a:r>
              <a:rPr lang="es-ES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CLIENTES</a:t>
            </a:r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765E76AA-4AA5-9816-FBA2-5D87A94DC026}"/>
              </a:ext>
            </a:extLst>
          </p:cNvPr>
          <p:cNvSpPr txBox="1">
            <a:spLocks/>
          </p:cNvSpPr>
          <p:nvPr/>
        </p:nvSpPr>
        <p:spPr>
          <a:xfrm>
            <a:off x="806363" y="776096"/>
            <a:ext cx="6016468" cy="9401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>
                <a:solidFill>
                  <a:srgbClr val="014464"/>
                </a:solidFill>
                <a:latin typeface="Instrument Sans" pitchFamily="2" charset="0"/>
              </a:rPr>
              <a:t>Principales Clientes</a:t>
            </a:r>
            <a:br>
              <a:rPr lang="es-CO" sz="3600">
                <a:solidFill>
                  <a:srgbClr val="014464"/>
                </a:solidFill>
                <a:latin typeface="Instrument Sans" pitchFamily="2" charset="0"/>
              </a:rPr>
            </a:br>
            <a:endParaRPr lang="es-CO" sz="3600">
              <a:solidFill>
                <a:srgbClr val="014464"/>
              </a:solidFill>
              <a:latin typeface="Instrument Sans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F350AB81-AC8B-82C0-0DC3-386D5FE73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es-ES" sz="2400">
                <a:solidFill>
                  <a:schemeClr val="accent1"/>
                </a:solidFill>
                <a:latin typeface="Outfit" pitchFamily="2" charset="0"/>
              </a:rPr>
              <a:t>FE SOLUCIÓN CORPORATIVA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36027B4E-06B5-812E-F4AA-69484A1F0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23220" y="2886174"/>
            <a:ext cx="3932237" cy="3592318"/>
          </a:xfrm>
        </p:spPr>
        <p:txBody>
          <a:bodyPr/>
          <a:lstStyle/>
          <a:p>
            <a:endParaRPr lang="es-MX" b="1">
              <a:solidFill>
                <a:schemeClr val="accent1"/>
              </a:solidFill>
              <a:latin typeface="Instrument Sans" panose="020B0604020202020204" charset="0"/>
            </a:endParaRPr>
          </a:p>
          <a:p>
            <a:endParaRPr lang="es-MX" b="1">
              <a:solidFill>
                <a:schemeClr val="accent1"/>
              </a:solidFill>
              <a:latin typeface="Instrument Sans" panose="020B0604020202020204" charset="0"/>
            </a:endParaRPr>
          </a:p>
          <a:p>
            <a:r>
              <a:rPr lang="es-MX" b="1">
                <a:solidFill>
                  <a:schemeClr val="accent1"/>
                </a:solidFill>
                <a:latin typeface="Instrument Sans" panose="020B0604020202020204" charset="0"/>
              </a:rPr>
              <a:t>COMERCIAL</a:t>
            </a:r>
            <a:endParaRPr lang="es-CO"/>
          </a:p>
        </p:txBody>
      </p:sp>
      <p:sp>
        <p:nvSpPr>
          <p:cNvPr id="15" name="Abrir llave 14">
            <a:extLst>
              <a:ext uri="{FF2B5EF4-FFF2-40B4-BE49-F238E27FC236}">
                <a16:creationId xmlns:a16="http://schemas.microsoft.com/office/drawing/2014/main" id="{D52DFF76-CF76-41BA-658A-6445756157FE}"/>
              </a:ext>
            </a:extLst>
          </p:cNvPr>
          <p:cNvSpPr/>
          <p:nvPr/>
        </p:nvSpPr>
        <p:spPr>
          <a:xfrm rot="10800000">
            <a:off x="6718687" y="1576242"/>
            <a:ext cx="276225" cy="5163004"/>
          </a:xfrm>
          <a:prstGeom prst="leftBrace">
            <a:avLst>
              <a:gd name="adj1" fmla="val 63889"/>
              <a:gd name="adj2" fmla="val 5838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79A6F4D-F7E9-0280-A846-E83C4B424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2" y="1395721"/>
            <a:ext cx="6313958" cy="5343525"/>
          </a:xfrm>
          <a:prstGeom prst="rect">
            <a:avLst/>
          </a:prstGeom>
        </p:spPr>
      </p:pic>
      <p:sp>
        <p:nvSpPr>
          <p:cNvPr id="2" name="Google Shape;244;p23">
            <a:extLst>
              <a:ext uri="{FF2B5EF4-FFF2-40B4-BE49-F238E27FC236}">
                <a16:creationId xmlns:a16="http://schemas.microsoft.com/office/drawing/2014/main" id="{6642F00B-0203-3D90-8634-E7E13948C489}"/>
              </a:ext>
            </a:extLst>
          </p:cNvPr>
          <p:cNvSpPr txBox="1"/>
          <p:nvPr/>
        </p:nvSpPr>
        <p:spPr>
          <a:xfrm>
            <a:off x="786432" y="368700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defRPr/>
            </a:pPr>
            <a:r>
              <a:rPr lang="es-ES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CLIENTES</a:t>
            </a:r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1F2F6B25-7D66-A747-C186-C98B9E19DA90}"/>
              </a:ext>
            </a:extLst>
          </p:cNvPr>
          <p:cNvSpPr txBox="1">
            <a:spLocks/>
          </p:cNvSpPr>
          <p:nvPr/>
        </p:nvSpPr>
        <p:spPr>
          <a:xfrm>
            <a:off x="806363" y="776096"/>
            <a:ext cx="6016468" cy="9401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>
                <a:solidFill>
                  <a:srgbClr val="014464"/>
                </a:solidFill>
                <a:latin typeface="Instrument Sans" pitchFamily="2" charset="0"/>
              </a:rPr>
              <a:t>Principales Clientes</a:t>
            </a:r>
            <a:br>
              <a:rPr lang="es-CO" sz="3600">
                <a:solidFill>
                  <a:srgbClr val="014464"/>
                </a:solidFill>
                <a:latin typeface="Instrument Sans" pitchFamily="2" charset="0"/>
              </a:rPr>
            </a:br>
            <a:endParaRPr lang="es-CO" sz="3600">
              <a:solidFill>
                <a:srgbClr val="014464"/>
              </a:solidFill>
              <a:latin typeface="Instrument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41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Google Shape;1136;g2c89c61cbac_0_2461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3" b="13093"/>
          <a:stretch/>
        </p:blipFill>
        <p:spPr>
          <a:xfrm>
            <a:off x="374682" y="4793375"/>
            <a:ext cx="5019675" cy="14569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brir llave 7">
            <a:extLst>
              <a:ext uri="{FF2B5EF4-FFF2-40B4-BE49-F238E27FC236}">
                <a16:creationId xmlns:a16="http://schemas.microsoft.com/office/drawing/2014/main" id="{7B1EDDD3-32CA-F7E5-D75B-5076502071BC}"/>
              </a:ext>
            </a:extLst>
          </p:cNvPr>
          <p:cNvSpPr/>
          <p:nvPr/>
        </p:nvSpPr>
        <p:spPr>
          <a:xfrm rot="10800000">
            <a:off x="6632607" y="1778544"/>
            <a:ext cx="276225" cy="2324100"/>
          </a:xfrm>
          <a:prstGeom prst="leftBrace">
            <a:avLst>
              <a:gd name="adj1" fmla="val 63889"/>
              <a:gd name="adj2" fmla="val 4795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5CA97AC-CBEE-69D6-B960-1842B7F79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2" y="1778544"/>
            <a:ext cx="6257925" cy="2214512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55513887-467F-390B-57C0-E8B0165B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FE SOLUCIÓN CORPORATIVA</a:t>
            </a:r>
            <a:endParaRPr lang="es-CO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CEBC7F8E-1A0C-9592-D547-92E3E6F42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23220" y="2841674"/>
            <a:ext cx="3932237" cy="3244244"/>
          </a:xfrm>
        </p:spPr>
        <p:txBody>
          <a:bodyPr/>
          <a:lstStyle/>
          <a:p>
            <a:r>
              <a:rPr lang="es-MX"/>
              <a:t>EDUCACIÓN</a:t>
            </a:r>
          </a:p>
          <a:p>
            <a:endParaRPr lang="es-MX"/>
          </a:p>
          <a:p>
            <a:endParaRPr lang="es-MX"/>
          </a:p>
          <a:p>
            <a:endParaRPr lang="es-MX"/>
          </a:p>
          <a:p>
            <a:endParaRPr lang="es-MX"/>
          </a:p>
          <a:p>
            <a:endParaRPr lang="es-MX"/>
          </a:p>
          <a:p>
            <a:endParaRPr lang="es-MX"/>
          </a:p>
          <a:p>
            <a:r>
              <a:rPr lang="es-MX"/>
              <a:t>PRENSA/AÉREO</a:t>
            </a:r>
            <a:endParaRPr lang="es-CO"/>
          </a:p>
        </p:txBody>
      </p:sp>
      <p:sp>
        <p:nvSpPr>
          <p:cNvPr id="15" name="Abrir llave 14">
            <a:extLst>
              <a:ext uri="{FF2B5EF4-FFF2-40B4-BE49-F238E27FC236}">
                <a16:creationId xmlns:a16="http://schemas.microsoft.com/office/drawing/2014/main" id="{97265976-689C-7881-A513-C21D10F95F22}"/>
              </a:ext>
            </a:extLst>
          </p:cNvPr>
          <p:cNvSpPr/>
          <p:nvPr/>
        </p:nvSpPr>
        <p:spPr>
          <a:xfrm rot="10800000">
            <a:off x="6632607" y="4359819"/>
            <a:ext cx="276225" cy="2324100"/>
          </a:xfrm>
          <a:prstGeom prst="leftBrace">
            <a:avLst>
              <a:gd name="adj1" fmla="val 63889"/>
              <a:gd name="adj2" fmla="val 5491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Google Shape;244;p23">
            <a:extLst>
              <a:ext uri="{FF2B5EF4-FFF2-40B4-BE49-F238E27FC236}">
                <a16:creationId xmlns:a16="http://schemas.microsoft.com/office/drawing/2014/main" id="{EF549EEF-7DA6-9EAC-5DC3-06935AB36B00}"/>
              </a:ext>
            </a:extLst>
          </p:cNvPr>
          <p:cNvSpPr txBox="1"/>
          <p:nvPr/>
        </p:nvSpPr>
        <p:spPr>
          <a:xfrm>
            <a:off x="786432" y="368700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defRPr/>
            </a:pPr>
            <a:r>
              <a:rPr lang="es-ES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CLIENTES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5F554F7-6B6A-E9B9-49DC-A6CC90E0ECE9}"/>
              </a:ext>
            </a:extLst>
          </p:cNvPr>
          <p:cNvSpPr txBox="1">
            <a:spLocks/>
          </p:cNvSpPr>
          <p:nvPr/>
        </p:nvSpPr>
        <p:spPr>
          <a:xfrm>
            <a:off x="806363" y="776096"/>
            <a:ext cx="6016468" cy="9401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>
                <a:solidFill>
                  <a:srgbClr val="014464"/>
                </a:solidFill>
                <a:latin typeface="Instrument Sans" pitchFamily="2" charset="0"/>
              </a:rPr>
              <a:t>Principales Clientes</a:t>
            </a:r>
            <a:br>
              <a:rPr lang="es-CO" sz="3600">
                <a:solidFill>
                  <a:srgbClr val="014464"/>
                </a:solidFill>
                <a:latin typeface="Instrument Sans" pitchFamily="2" charset="0"/>
              </a:rPr>
            </a:br>
            <a:endParaRPr lang="es-CO" sz="3600">
              <a:solidFill>
                <a:srgbClr val="014464"/>
              </a:solidFill>
              <a:latin typeface="Instrument Sans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68DC20BA-9388-4A75-D3B6-39267E5F67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1" name="Google Shape;351;g2c89c61cbac_0_102"/>
          <p:cNvSpPr/>
          <p:nvPr/>
        </p:nvSpPr>
        <p:spPr>
          <a:xfrm>
            <a:off x="4177679" y="1998288"/>
            <a:ext cx="3955200" cy="814800"/>
          </a:xfrm>
          <a:prstGeom prst="chevron">
            <a:avLst>
              <a:gd name="adj" fmla="val 22795"/>
            </a:avLst>
          </a:prstGeom>
          <a:solidFill>
            <a:schemeClr val="accent2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2" name="Google Shape;352;g2c89c61cbac_0_102"/>
          <p:cNvSpPr/>
          <p:nvPr/>
        </p:nvSpPr>
        <p:spPr>
          <a:xfrm>
            <a:off x="404919" y="1998288"/>
            <a:ext cx="3955200" cy="814800"/>
          </a:xfrm>
          <a:prstGeom prst="chevron">
            <a:avLst>
              <a:gd name="adj" fmla="val 2279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3" name="Google Shape;353;g2c89c61cbac_0_102"/>
          <p:cNvSpPr/>
          <p:nvPr/>
        </p:nvSpPr>
        <p:spPr>
          <a:xfrm>
            <a:off x="7948669" y="1998288"/>
            <a:ext cx="3955200" cy="814800"/>
          </a:xfrm>
          <a:prstGeom prst="chevron">
            <a:avLst>
              <a:gd name="adj" fmla="val 2279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4" name="Google Shape;354;g2c89c61cbac_0_102"/>
          <p:cNvSpPr txBox="1">
            <a:spLocks noGrp="1"/>
          </p:cNvSpPr>
          <p:nvPr>
            <p:ph type="body" idx="10"/>
          </p:nvPr>
        </p:nvSpPr>
        <p:spPr>
          <a:xfrm>
            <a:off x="803714" y="776969"/>
            <a:ext cx="5808101" cy="52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</a:pPr>
            <a:r>
              <a:rPr lang="es-ES" sz="3600">
                <a:latin typeface="Instrument Sans" panose="020B0604020202020204" charset="0"/>
              </a:rPr>
              <a:t>Principales Soluciones</a:t>
            </a:r>
          </a:p>
        </p:txBody>
      </p:sp>
      <p:sp>
        <p:nvSpPr>
          <p:cNvPr id="357" name="Google Shape;357;g2c89c61cbac_0_102"/>
          <p:cNvSpPr txBox="1">
            <a:spLocks noGrp="1"/>
          </p:cNvSpPr>
          <p:nvPr>
            <p:ph type="body" idx="4294967295"/>
          </p:nvPr>
        </p:nvSpPr>
        <p:spPr>
          <a:xfrm>
            <a:off x="992143" y="3036896"/>
            <a:ext cx="2780752" cy="89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s-ES" sz="1400">
                <a:latin typeface="Instrument Sans" panose="020B0604020202020204" charset="0"/>
              </a:rPr>
              <a:t>Suite Electrónica desarrollada según normativa de SUNAT para operación de FE con integración a ERP.</a:t>
            </a:r>
            <a:endParaRPr sz="1400">
              <a:latin typeface="Instrument Sans" panose="020B0604020202020204" charset="0"/>
            </a:endParaRPr>
          </a:p>
        </p:txBody>
      </p:sp>
      <p:sp>
        <p:nvSpPr>
          <p:cNvPr id="359" name="Google Shape;359;g2c89c61cbac_0_102"/>
          <p:cNvSpPr txBox="1">
            <a:spLocks noGrp="1"/>
          </p:cNvSpPr>
          <p:nvPr>
            <p:ph type="body" idx="4294967295"/>
          </p:nvPr>
        </p:nvSpPr>
        <p:spPr>
          <a:xfrm>
            <a:off x="4654090" y="3035340"/>
            <a:ext cx="2978150" cy="89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s-ES" sz="1400">
                <a:latin typeface="Instrument Sans" panose="020B0604020202020204" charset="0"/>
              </a:rPr>
              <a:t>Plataforma web desarrollada para la visualización de comprobantes de pago electrónicos en agentes bancarios, etc.</a:t>
            </a:r>
            <a:endParaRPr sz="1400">
              <a:latin typeface="Instrument Sans" panose="020B0604020202020204" charset="0"/>
            </a:endParaRPr>
          </a:p>
        </p:txBody>
      </p:sp>
      <p:sp>
        <p:nvSpPr>
          <p:cNvPr id="361" name="Google Shape;361;g2c89c61cbac_0_102"/>
          <p:cNvSpPr txBox="1">
            <a:spLocks noGrp="1"/>
          </p:cNvSpPr>
          <p:nvPr>
            <p:ph type="body" idx="4294967295"/>
          </p:nvPr>
        </p:nvSpPr>
        <p:spPr>
          <a:xfrm>
            <a:off x="8357947" y="3036895"/>
            <a:ext cx="3086775" cy="89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s-ES" sz="1400">
                <a:latin typeface="Instrument Sans" panose="020B0604020202020204" charset="0"/>
              </a:rPr>
              <a:t>Solución que permite la firma de documento de forma legal utilizando CD para boletas de pago, contratos laborales, entre otros.</a:t>
            </a:r>
            <a:endParaRPr sz="1400">
              <a:latin typeface="Instrument Sans" panose="020B0604020202020204" charset="0"/>
            </a:endParaRPr>
          </a:p>
        </p:txBody>
      </p:sp>
      <p:pic>
        <p:nvPicPr>
          <p:cNvPr id="363" name="Google Shape;363;g2c89c61cbac_0_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1811" y="4942737"/>
            <a:ext cx="1257186" cy="6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2c89c61cbac_0_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6686" y="4942737"/>
            <a:ext cx="1257186" cy="6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2c89c61cbac_0_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34942" y="4147826"/>
            <a:ext cx="1175216" cy="6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2c89c61cbac_0_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7737" y="4246032"/>
            <a:ext cx="1970175" cy="400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FB1130D4-B5D0-CA21-9263-5634FB47FF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47" y="4204856"/>
            <a:ext cx="1815515" cy="52099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34F07BA-9CBB-3716-D7C3-ED43537A4399}"/>
              </a:ext>
            </a:extLst>
          </p:cNvPr>
          <p:cNvSpPr txBox="1"/>
          <p:nvPr/>
        </p:nvSpPr>
        <p:spPr>
          <a:xfrm>
            <a:off x="1054893" y="2131972"/>
            <a:ext cx="2631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solidFill>
                  <a:schemeClr val="accent1"/>
                </a:solidFill>
                <a:latin typeface="Instrument Sans" panose="020B0604020202020204" charset="0"/>
              </a:rPr>
              <a:t>Facturación Electrónica Corporativa</a:t>
            </a:r>
            <a:endParaRPr lang="es-CO" sz="1600" b="1">
              <a:solidFill>
                <a:schemeClr val="accent1"/>
              </a:solidFill>
              <a:latin typeface="Instrument Sans" panose="020B060402020202020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79BEF92-498D-F913-6047-086B5A553139}"/>
              </a:ext>
            </a:extLst>
          </p:cNvPr>
          <p:cNvSpPr txBox="1"/>
          <p:nvPr/>
        </p:nvSpPr>
        <p:spPr>
          <a:xfrm>
            <a:off x="4827653" y="2131972"/>
            <a:ext cx="2631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solidFill>
                  <a:schemeClr val="accent2"/>
                </a:solidFill>
                <a:latin typeface="Instrument Sans" panose="020B0604020202020204" charset="0"/>
              </a:rPr>
              <a:t>Facturación Electrónica </a:t>
            </a:r>
            <a:r>
              <a:rPr lang="es-MX" sz="1600" b="1" err="1">
                <a:solidFill>
                  <a:schemeClr val="accent2"/>
                </a:solidFill>
                <a:latin typeface="Instrument Sans" panose="020B0604020202020204" charset="0"/>
              </a:rPr>
              <a:t>PerúFactura</a:t>
            </a:r>
            <a:endParaRPr lang="es-CO" sz="1600" b="1">
              <a:solidFill>
                <a:schemeClr val="accent2"/>
              </a:solidFill>
              <a:latin typeface="Instrument Sans" panose="020B060402020202020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05078D5-60BC-CC31-2098-468EF5C691FC}"/>
              </a:ext>
            </a:extLst>
          </p:cNvPr>
          <p:cNvSpPr txBox="1"/>
          <p:nvPr/>
        </p:nvSpPr>
        <p:spPr>
          <a:xfrm>
            <a:off x="8622871" y="2113300"/>
            <a:ext cx="2631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solidFill>
                  <a:schemeClr val="accent1"/>
                </a:solidFill>
                <a:latin typeface="Instrument Sans" panose="020B0604020202020204" charset="0"/>
              </a:rPr>
              <a:t>Documentos Electrónicos</a:t>
            </a:r>
            <a:endParaRPr lang="es-CO" sz="1600" b="1">
              <a:solidFill>
                <a:schemeClr val="accent1"/>
              </a:solidFill>
              <a:latin typeface="Instrument Sans" panose="020B0604020202020204" charset="0"/>
            </a:endParaRPr>
          </a:p>
        </p:txBody>
      </p:sp>
      <p:sp>
        <p:nvSpPr>
          <p:cNvPr id="2" name="Google Shape;244;p23">
            <a:extLst>
              <a:ext uri="{FF2B5EF4-FFF2-40B4-BE49-F238E27FC236}">
                <a16:creationId xmlns:a16="http://schemas.microsoft.com/office/drawing/2014/main" id="{FEE26DD2-309D-B617-F280-E57A1B298F03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SOLUCIONES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A2BAA42B-5A8B-D98D-B645-B1216C2A6049}"/>
              </a:ext>
            </a:extLst>
          </p:cNvPr>
          <p:cNvSpPr/>
          <p:nvPr/>
        </p:nvSpPr>
        <p:spPr>
          <a:xfrm>
            <a:off x="1629739" y="1812842"/>
            <a:ext cx="8926863" cy="593674"/>
          </a:xfrm>
          <a:prstGeom prst="roundRect">
            <a:avLst/>
          </a:prstGeom>
          <a:solidFill>
            <a:srgbClr val="F3FFFC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00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12" name="Google Shape;238;p23">
            <a:extLst>
              <a:ext uri="{FF2B5EF4-FFF2-40B4-BE49-F238E27FC236}">
                <a16:creationId xmlns:a16="http://schemas.microsoft.com/office/drawing/2014/main" id="{05004F35-B9C8-035B-F8EF-49A140EEC221}"/>
              </a:ext>
            </a:extLst>
          </p:cNvPr>
          <p:cNvSpPr txBox="1"/>
          <p:nvPr/>
        </p:nvSpPr>
        <p:spPr>
          <a:xfrm>
            <a:off x="799067" y="725070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defRPr/>
            </a:pPr>
            <a:r>
              <a:rPr kumimoji="0" lang="es-419" sz="3600" b="0" i="0" u="none" strike="noStrike" kern="1200" cap="none" spc="0" normalizeH="0" baseline="0" noProof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/>
                <a:ea typeface="Instrument Sans Medium"/>
                <a:cs typeface="Instrument Sans Medium"/>
                <a:sym typeface="Instrument Sans Medium"/>
              </a:rPr>
              <a:t>Sistema de Emisión </a:t>
            </a:r>
            <a:r>
              <a:rPr lang="es-419" sz="3600">
                <a:solidFill>
                  <a:srgbClr val="014464"/>
                </a:solidFill>
                <a:latin typeface="Instrument Sans"/>
                <a:ea typeface="Instrument Sans Medium"/>
                <a:cs typeface="Instrument Sans Medium"/>
                <a:sym typeface="Instrument Sans Medium"/>
              </a:rPr>
              <a:t>Electrónica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14464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3" name="Google Shape;244;p23">
            <a:extLst>
              <a:ext uri="{FF2B5EF4-FFF2-40B4-BE49-F238E27FC236}">
                <a16:creationId xmlns:a16="http://schemas.microsoft.com/office/drawing/2014/main" id="{A7799D62-9C30-B1DE-873F-D548BD45E667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500" b="0" i="0" u="none" strike="noStrike" kern="1200" cap="none" spc="0" normalizeH="0" baseline="0" noProof="0">
                <a:ln>
                  <a:noFill/>
                </a:ln>
                <a:solidFill>
                  <a:srgbClr val="00B5CC"/>
                </a:solidFill>
                <a:effectLst/>
                <a:uLnTx/>
                <a:uFillTx/>
                <a:latin typeface="Outfit" pitchFamily="2" charset="0"/>
                <a:ea typeface="Instrument Sans"/>
                <a:cs typeface="Instrument Sans"/>
                <a:sym typeface="Instrument Sans"/>
              </a:rPr>
              <a:t>ARQUITECTURA SEE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4" name="Google Shape;731;g2c89c61cbac_0_1983">
            <a:extLst>
              <a:ext uri="{FF2B5EF4-FFF2-40B4-BE49-F238E27FC236}">
                <a16:creationId xmlns:a16="http://schemas.microsoft.com/office/drawing/2014/main" id="{45FF7090-CB3D-AAFC-6819-7329636E0FE9}"/>
              </a:ext>
            </a:extLst>
          </p:cNvPr>
          <p:cNvSpPr txBox="1"/>
          <p:nvPr/>
        </p:nvSpPr>
        <p:spPr>
          <a:xfrm>
            <a:off x="2449096" y="1801286"/>
            <a:ext cx="7620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s-ES" sz="2000" kern="0">
                <a:solidFill>
                  <a:srgbClr val="00B5CC"/>
                </a:solidFill>
                <a:latin typeface="Outfit" pitchFamily="2" charset="0"/>
                <a:ea typeface="Tahoma"/>
                <a:cs typeface="Tahoma"/>
                <a:sym typeface="Tahoma"/>
              </a:rPr>
              <a:t>Proceso de emisión y recepción electrónica </a:t>
            </a:r>
            <a:r>
              <a:rPr lang="es-ES" sz="2000" b="1" kern="0">
                <a:solidFill>
                  <a:srgbClr val="00B5CC"/>
                </a:solidFill>
                <a:latin typeface="Outfit" pitchFamily="2" charset="0"/>
                <a:ea typeface="Tahoma"/>
                <a:cs typeface="Tahoma"/>
                <a:sym typeface="Tahoma"/>
              </a:rPr>
              <a:t>CLOUD</a:t>
            </a:r>
            <a:endParaRPr sz="2000" b="1" kern="0">
              <a:solidFill>
                <a:srgbClr val="00B5CC"/>
              </a:solidFill>
              <a:latin typeface="Outfit" pitchFamily="2" charset="0"/>
              <a:ea typeface="Tahoma"/>
              <a:cs typeface="Tahoma"/>
              <a:sym typeface="Tahoma"/>
            </a:endParaRPr>
          </a:p>
        </p:txBody>
      </p:sp>
      <p:grpSp>
        <p:nvGrpSpPr>
          <p:cNvPr id="57" name="Grupo 56">
            <a:extLst>
              <a:ext uri="{FF2B5EF4-FFF2-40B4-BE49-F238E27FC236}">
                <a16:creationId xmlns:a16="http://schemas.microsoft.com/office/drawing/2014/main" id="{7AAAB0DD-75DA-1CB7-A40C-ED80B08E2609}"/>
              </a:ext>
            </a:extLst>
          </p:cNvPr>
          <p:cNvGrpSpPr/>
          <p:nvPr/>
        </p:nvGrpSpPr>
        <p:grpSpPr>
          <a:xfrm>
            <a:off x="1259494" y="2529601"/>
            <a:ext cx="9475371" cy="3603329"/>
            <a:chOff x="1312950" y="2543037"/>
            <a:chExt cx="9475371" cy="3603329"/>
          </a:xfrm>
        </p:grpSpPr>
        <p:pic>
          <p:nvPicPr>
            <p:cNvPr id="18" name="Google Shape;724;g2c89c61cbac_0_1983">
              <a:extLst>
                <a:ext uri="{FF2B5EF4-FFF2-40B4-BE49-F238E27FC236}">
                  <a16:creationId xmlns:a16="http://schemas.microsoft.com/office/drawing/2014/main" id="{BB155DB0-45E1-D93F-F63E-CACB5BB8B4E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970087" y="5049829"/>
              <a:ext cx="950236" cy="942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ráfico 53" descr="Nube contorno">
              <a:extLst>
                <a:ext uri="{FF2B5EF4-FFF2-40B4-BE49-F238E27FC236}">
                  <a16:creationId xmlns:a16="http://schemas.microsoft.com/office/drawing/2014/main" id="{F6E9BBCC-400E-61B5-AA4D-53492FF1A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79955" y="3668184"/>
              <a:ext cx="1593391" cy="1125416"/>
            </a:xfrm>
            <a:prstGeom prst="rect">
              <a:avLst/>
            </a:prstGeom>
          </p:spPr>
        </p:pic>
        <p:pic>
          <p:nvPicPr>
            <p:cNvPr id="21" name="Google Shape;727;g2c89c61cbac_0_1983">
              <a:extLst>
                <a:ext uri="{FF2B5EF4-FFF2-40B4-BE49-F238E27FC236}">
                  <a16:creationId xmlns:a16="http://schemas.microsoft.com/office/drawing/2014/main" id="{CE08141E-2DE3-94EF-E375-8A7F0764251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77346" y="3700209"/>
              <a:ext cx="1363969" cy="9847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8C7240D3-7B8B-E973-0D34-1C0A80862BFF}"/>
                </a:ext>
              </a:extLst>
            </p:cNvPr>
            <p:cNvSpPr txBox="1"/>
            <p:nvPr/>
          </p:nvSpPr>
          <p:spPr>
            <a:xfrm>
              <a:off x="7123165" y="3615093"/>
              <a:ext cx="180866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>
                  <a:solidFill>
                    <a:srgbClr val="5A5A5A"/>
                  </a:solidFill>
                  <a:latin typeface="Instrument Sans" pitchFamily="2" charset="0"/>
                </a:rPr>
                <a:t>Envío de documentos Electrónicos del Emisor</a:t>
              </a:r>
              <a:endParaRPr lang="es-PE" sz="1000">
                <a:solidFill>
                  <a:srgbClr val="5A5A5A"/>
                </a:solidFill>
                <a:latin typeface="Instrument Sans" pitchFamily="2" charset="0"/>
              </a:endParaRPr>
            </a:p>
          </p:txBody>
        </p:sp>
        <p:pic>
          <p:nvPicPr>
            <p:cNvPr id="16" name="Google Shape;722;g2c89c61cbac_0_1983">
              <a:extLst>
                <a:ext uri="{FF2B5EF4-FFF2-40B4-BE49-F238E27FC236}">
                  <a16:creationId xmlns:a16="http://schemas.microsoft.com/office/drawing/2014/main" id="{59F14B9B-301D-46BF-AB15-2EBD4181D1E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9554"/>
            <a:stretch/>
          </p:blipFill>
          <p:spPr>
            <a:xfrm>
              <a:off x="1312950" y="3374863"/>
              <a:ext cx="2043774" cy="2338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9CD14103-B178-08FA-EA7B-28EA0868C1F3}"/>
                </a:ext>
              </a:extLst>
            </p:cNvPr>
            <p:cNvSpPr/>
            <p:nvPr/>
          </p:nvSpPr>
          <p:spPr>
            <a:xfrm>
              <a:off x="1438209" y="3047796"/>
              <a:ext cx="1767215" cy="338554"/>
            </a:xfrm>
            <a:prstGeom prst="roundRect">
              <a:avLst/>
            </a:prstGeom>
            <a:solidFill>
              <a:srgbClr val="00B5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7" name="Google Shape;723;g2c89c61cbac_0_1983">
              <a:extLst>
                <a:ext uri="{FF2B5EF4-FFF2-40B4-BE49-F238E27FC236}">
                  <a16:creationId xmlns:a16="http://schemas.microsoft.com/office/drawing/2014/main" id="{732D0050-6E8E-4882-2F08-C85B09A7D90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68214" y="3998340"/>
              <a:ext cx="875434" cy="585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725;g2c89c61cbac_0_1983">
              <a:extLst>
                <a:ext uri="{FF2B5EF4-FFF2-40B4-BE49-F238E27FC236}">
                  <a16:creationId xmlns:a16="http://schemas.microsoft.com/office/drawing/2014/main" id="{4AA99CB9-53B0-75F7-854C-CABFED9AA7F1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36080" y="2673743"/>
              <a:ext cx="1012157" cy="1148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726;g2c89c61cbac_0_1983">
              <a:extLst>
                <a:ext uri="{FF2B5EF4-FFF2-40B4-BE49-F238E27FC236}">
                  <a16:creationId xmlns:a16="http://schemas.microsoft.com/office/drawing/2014/main" id="{1AECD594-3BDA-3A54-1FA4-A3E03DCB25C4}"/>
                </a:ext>
              </a:extLst>
            </p:cNvPr>
            <p:cNvPicPr preferRelativeResize="0"/>
            <p:nvPr/>
          </p:nvPicPr>
          <p:blipFill rotWithShape="1">
            <a:blip r:embed="rId10">
              <a:clrChange>
                <a:clrFrom>
                  <a:srgbClr val="BCCA93"/>
                </a:clrFrom>
                <a:clrTo>
                  <a:srgbClr val="BCCA93">
                    <a:alpha val="0"/>
                  </a:srgbClr>
                </a:clrTo>
              </a:clrChange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t="17145"/>
            <a:stretch/>
          </p:blipFill>
          <p:spPr>
            <a:xfrm>
              <a:off x="9781385" y="3649182"/>
              <a:ext cx="1006936" cy="1238193"/>
            </a:xfrm>
            <a:prstGeom prst="rect">
              <a:avLst/>
            </a:prstGeom>
            <a:solidFill>
              <a:srgbClr val="19EFD6"/>
            </a:solidFill>
            <a:ln>
              <a:noFill/>
            </a:ln>
          </p:spPr>
        </p:pic>
        <p:pic>
          <p:nvPicPr>
            <p:cNvPr id="22" name="Google Shape;728;g2c89c61cbac_0_1983">
              <a:extLst>
                <a:ext uri="{FF2B5EF4-FFF2-40B4-BE49-F238E27FC236}">
                  <a16:creationId xmlns:a16="http://schemas.microsoft.com/office/drawing/2014/main" id="{4800F12A-66B7-A6F1-24DB-A41CD6107993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553371" y="4637252"/>
              <a:ext cx="1578754" cy="2122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729;g2c89c61cbac_0_1983">
              <a:extLst>
                <a:ext uri="{FF2B5EF4-FFF2-40B4-BE49-F238E27FC236}">
                  <a16:creationId xmlns:a16="http://schemas.microsoft.com/office/drawing/2014/main" id="{264A2F50-DCBA-4B8B-A70E-C8F9A78FF121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988177" y="4065661"/>
              <a:ext cx="702486" cy="388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Imagen 27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F758B345-EACE-D3AC-76C2-706F0F55F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28135" y="3354693"/>
              <a:ext cx="1006936" cy="294489"/>
            </a:xfrm>
            <a:prstGeom prst="rect">
              <a:avLst/>
            </a:prstGeom>
          </p:spPr>
        </p:pic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ED482CFC-2C48-A64B-0224-F333DF075872}"/>
                </a:ext>
              </a:extLst>
            </p:cNvPr>
            <p:cNvSpPr txBox="1"/>
            <p:nvPr/>
          </p:nvSpPr>
          <p:spPr>
            <a:xfrm>
              <a:off x="1519855" y="3020494"/>
              <a:ext cx="1629964" cy="338554"/>
            </a:xfrm>
            <a:prstGeom prst="rect">
              <a:avLst/>
            </a:prstGeom>
            <a:solidFill>
              <a:srgbClr val="00B5CC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>
                  <a:solidFill>
                    <a:schemeClr val="bg1"/>
                  </a:solidFill>
                  <a:latin typeface="Outfit" pitchFamily="2" charset="0"/>
                </a:rPr>
                <a:t>Red del Emisor</a:t>
              </a:r>
              <a:endParaRPr lang="es-PE" sz="1600">
                <a:solidFill>
                  <a:schemeClr val="bg1"/>
                </a:solidFill>
                <a:latin typeface="Outfit" pitchFamily="2" charset="0"/>
              </a:endParaRPr>
            </a:p>
          </p:txBody>
        </p:sp>
        <p:pic>
          <p:nvPicPr>
            <p:cNvPr id="34" name="Google Shape;726;g2c89c61cbac_0_1983">
              <a:extLst>
                <a:ext uri="{FF2B5EF4-FFF2-40B4-BE49-F238E27FC236}">
                  <a16:creationId xmlns:a16="http://schemas.microsoft.com/office/drawing/2014/main" id="{B2DCE17C-6B33-7731-5A37-9F428C998D4F}"/>
                </a:ext>
              </a:extLst>
            </p:cNvPr>
            <p:cNvPicPr preferRelativeResize="0"/>
            <p:nvPr/>
          </p:nvPicPr>
          <p:blipFill rotWithShape="1"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/>
              <a:clrChange>
                <a:clrFrom>
                  <a:srgbClr val="BCCA93"/>
                </a:clrFrom>
                <a:clrTo>
                  <a:srgbClr val="BCCA93">
                    <a:alpha val="0"/>
                  </a:srgbClr>
                </a:clrTo>
              </a:clrChange>
            </a:blip>
            <a:srcRect t="17145"/>
            <a:stretch/>
          </p:blipFill>
          <p:spPr>
            <a:xfrm>
              <a:off x="1519856" y="3970878"/>
              <a:ext cx="978228" cy="1182767"/>
            </a:xfrm>
            <a:prstGeom prst="rect">
              <a:avLst/>
            </a:prstGeom>
            <a:solidFill>
              <a:srgbClr val="19EFD6"/>
            </a:solidFill>
            <a:ln>
              <a:noFill/>
            </a:ln>
          </p:spPr>
        </p:pic>
        <p:sp>
          <p:nvSpPr>
            <p:cNvPr id="36" name="Flecha: hacia arriba 35">
              <a:extLst>
                <a:ext uri="{FF2B5EF4-FFF2-40B4-BE49-F238E27FC236}">
                  <a16:creationId xmlns:a16="http://schemas.microsoft.com/office/drawing/2014/main" id="{DBB3F804-0F7B-2355-8C22-13BE1B42B96F}"/>
                </a:ext>
              </a:extLst>
            </p:cNvPr>
            <p:cNvSpPr/>
            <p:nvPr/>
          </p:nvSpPr>
          <p:spPr>
            <a:xfrm>
              <a:off x="6182860" y="3297333"/>
              <a:ext cx="198764" cy="456541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7" name="Flecha: hacia arriba 36">
              <a:extLst>
                <a:ext uri="{FF2B5EF4-FFF2-40B4-BE49-F238E27FC236}">
                  <a16:creationId xmlns:a16="http://schemas.microsoft.com/office/drawing/2014/main" id="{AC87FC4D-CCAA-BA3F-CBB5-270D32148E35}"/>
                </a:ext>
              </a:extLst>
            </p:cNvPr>
            <p:cNvSpPr/>
            <p:nvPr/>
          </p:nvSpPr>
          <p:spPr>
            <a:xfrm>
              <a:off x="6216471" y="5052656"/>
              <a:ext cx="198764" cy="416247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9" name="Flecha: hacia arriba 38">
              <a:extLst>
                <a:ext uri="{FF2B5EF4-FFF2-40B4-BE49-F238E27FC236}">
                  <a16:creationId xmlns:a16="http://schemas.microsoft.com/office/drawing/2014/main" id="{15929196-78B8-4E61-5B92-BCDC74ACF8D5}"/>
                </a:ext>
              </a:extLst>
            </p:cNvPr>
            <p:cNvSpPr/>
            <p:nvPr/>
          </p:nvSpPr>
          <p:spPr>
            <a:xfrm rot="5400000">
              <a:off x="8422835" y="3715759"/>
              <a:ext cx="198764" cy="683729"/>
            </a:xfrm>
            <a:prstGeom prst="upArrow">
              <a:avLst>
                <a:gd name="adj1" fmla="val 50000"/>
                <a:gd name="adj2" fmla="val 87555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2" name="Flecha: hacia arriba 41">
              <a:extLst>
                <a:ext uri="{FF2B5EF4-FFF2-40B4-BE49-F238E27FC236}">
                  <a16:creationId xmlns:a16="http://schemas.microsoft.com/office/drawing/2014/main" id="{1FD0F2F9-B861-386F-205E-95CF337E2820}"/>
                </a:ext>
              </a:extLst>
            </p:cNvPr>
            <p:cNvSpPr/>
            <p:nvPr/>
          </p:nvSpPr>
          <p:spPr>
            <a:xfrm rot="16200000">
              <a:off x="8770920" y="3936987"/>
              <a:ext cx="198764" cy="683729"/>
            </a:xfrm>
            <a:prstGeom prst="upArrow">
              <a:avLst>
                <a:gd name="adj1" fmla="val 50000"/>
                <a:gd name="adj2" fmla="val 87555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3" name="Flecha: hacia arriba 42">
              <a:extLst>
                <a:ext uri="{FF2B5EF4-FFF2-40B4-BE49-F238E27FC236}">
                  <a16:creationId xmlns:a16="http://schemas.microsoft.com/office/drawing/2014/main" id="{5642D018-8C07-7552-593C-29A8E2BC308F}"/>
                </a:ext>
              </a:extLst>
            </p:cNvPr>
            <p:cNvSpPr/>
            <p:nvPr/>
          </p:nvSpPr>
          <p:spPr>
            <a:xfrm rot="5400000">
              <a:off x="4247713" y="3964563"/>
              <a:ext cx="160715" cy="520722"/>
            </a:xfrm>
            <a:prstGeom prst="upArrow">
              <a:avLst>
                <a:gd name="adj1" fmla="val 50000"/>
                <a:gd name="adj2" fmla="val 9200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4" name="Flecha: hacia arriba 43">
              <a:extLst>
                <a:ext uri="{FF2B5EF4-FFF2-40B4-BE49-F238E27FC236}">
                  <a16:creationId xmlns:a16="http://schemas.microsoft.com/office/drawing/2014/main" id="{62610CE0-1ECE-2347-9D24-1B0826B9E1BD}"/>
                </a:ext>
              </a:extLst>
            </p:cNvPr>
            <p:cNvSpPr/>
            <p:nvPr/>
          </p:nvSpPr>
          <p:spPr>
            <a:xfrm rot="16200000">
              <a:off x="4502930" y="4117872"/>
              <a:ext cx="160715" cy="520722"/>
            </a:xfrm>
            <a:prstGeom prst="upArrow">
              <a:avLst>
                <a:gd name="adj1" fmla="val 50000"/>
                <a:gd name="adj2" fmla="val 9200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15F35D75-220B-7CC0-2E99-9C8357AA36C9}"/>
                </a:ext>
              </a:extLst>
            </p:cNvPr>
            <p:cNvSpPr txBox="1"/>
            <p:nvPr/>
          </p:nvSpPr>
          <p:spPr>
            <a:xfrm>
              <a:off x="4425294" y="3340797"/>
              <a:ext cx="176721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>
                  <a:solidFill>
                    <a:srgbClr val="5A5A5A"/>
                  </a:solidFill>
                  <a:latin typeface="Instrument Sans" pitchFamily="2" charset="0"/>
                </a:rPr>
                <a:t>Envío de CPE del Emisor</a:t>
              </a:r>
              <a:endParaRPr lang="es-PE" sz="1000">
                <a:solidFill>
                  <a:srgbClr val="5A5A5A"/>
                </a:solidFill>
                <a:latin typeface="Instrument Sans" pitchFamily="2" charset="0"/>
              </a:endParaRP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A2B73E4D-683D-83B5-F6A5-490F29B138C3}"/>
                </a:ext>
              </a:extLst>
            </p:cNvPr>
            <p:cNvSpPr txBox="1"/>
            <p:nvPr/>
          </p:nvSpPr>
          <p:spPr>
            <a:xfrm>
              <a:off x="1438209" y="5071071"/>
              <a:ext cx="1264650" cy="4001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>
                  <a:solidFill>
                    <a:srgbClr val="014464"/>
                  </a:solidFill>
                  <a:latin typeface="Instrument Sans" pitchFamily="2" charset="0"/>
                </a:rPr>
                <a:t>Emisor Electrónico</a:t>
              </a:r>
              <a:endParaRPr lang="es-PE" sz="1000">
                <a:solidFill>
                  <a:srgbClr val="014464"/>
                </a:solidFill>
                <a:latin typeface="Instrument Sans" pitchFamily="2" charset="0"/>
              </a:endParaRP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8138211D-0FD2-7F82-578E-1700BC8C5902}"/>
                </a:ext>
              </a:extLst>
            </p:cNvPr>
            <p:cNvSpPr txBox="1"/>
            <p:nvPr/>
          </p:nvSpPr>
          <p:spPr>
            <a:xfrm>
              <a:off x="6445205" y="5204081"/>
              <a:ext cx="180866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>
                  <a:solidFill>
                    <a:srgbClr val="5A5A5A"/>
                  </a:solidFill>
                  <a:latin typeface="Instrument Sans" pitchFamily="2" charset="0"/>
                </a:rPr>
                <a:t>Envío de CPE del Proveedor</a:t>
              </a:r>
              <a:endParaRPr lang="es-PE" sz="1000">
                <a:solidFill>
                  <a:srgbClr val="5A5A5A"/>
                </a:solidFill>
                <a:latin typeface="Instrument Sans" pitchFamily="2" charset="0"/>
              </a:endParaRP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E5422725-98F6-9422-C7A5-215994E95146}"/>
                </a:ext>
              </a:extLst>
            </p:cNvPr>
            <p:cNvSpPr txBox="1"/>
            <p:nvPr/>
          </p:nvSpPr>
          <p:spPr>
            <a:xfrm>
              <a:off x="5449654" y="5900145"/>
              <a:ext cx="180866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>
                  <a:solidFill>
                    <a:srgbClr val="00B5CC"/>
                  </a:solidFill>
                  <a:latin typeface="Instrument Sans" pitchFamily="2" charset="0"/>
                </a:rPr>
                <a:t>Proveedor</a:t>
              </a:r>
              <a:endParaRPr lang="es-PE" sz="1000">
                <a:solidFill>
                  <a:srgbClr val="00B5CC"/>
                </a:solidFill>
                <a:latin typeface="Instrument Sans" pitchFamily="2" charset="0"/>
              </a:endParaRP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F9ED186F-E1E9-1DC7-6857-89F72880F6D1}"/>
                </a:ext>
              </a:extLst>
            </p:cNvPr>
            <p:cNvSpPr txBox="1"/>
            <p:nvPr/>
          </p:nvSpPr>
          <p:spPr>
            <a:xfrm>
              <a:off x="8413984" y="4404603"/>
              <a:ext cx="128338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>
                  <a:solidFill>
                    <a:srgbClr val="5A5A5A"/>
                  </a:solidFill>
                  <a:latin typeface="Instrument Sans" pitchFamily="2" charset="0"/>
                </a:rPr>
                <a:t>Respuesta de la SUNAT con CDR</a:t>
              </a:r>
              <a:endParaRPr lang="es-PE" sz="1000">
                <a:solidFill>
                  <a:srgbClr val="5A5A5A"/>
                </a:solidFill>
                <a:latin typeface="Instrument Sans" pitchFamily="2" charset="0"/>
              </a:endParaRP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9487516E-9BD4-5071-E3D7-C0488CD35A33}"/>
                </a:ext>
              </a:extLst>
            </p:cNvPr>
            <p:cNvSpPr txBox="1"/>
            <p:nvPr/>
          </p:nvSpPr>
          <p:spPr>
            <a:xfrm>
              <a:off x="5311837" y="2543037"/>
              <a:ext cx="180866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>
                  <a:solidFill>
                    <a:srgbClr val="00B5CC"/>
                  </a:solidFill>
                  <a:latin typeface="Instrument Sans" pitchFamily="2" charset="0"/>
                </a:rPr>
                <a:t>Cliente</a:t>
              </a:r>
              <a:endParaRPr lang="es-PE" sz="1000">
                <a:solidFill>
                  <a:srgbClr val="00B5CC"/>
                </a:solidFill>
                <a:latin typeface="Instrument Sans" pitchFamily="2" charset="0"/>
              </a:endParaRPr>
            </a:p>
          </p:txBody>
        </p:sp>
        <p:sp>
          <p:nvSpPr>
            <p:cNvPr id="53" name="Rectángulo: esquinas redondeadas 52">
              <a:extLst>
                <a:ext uri="{FF2B5EF4-FFF2-40B4-BE49-F238E27FC236}">
                  <a16:creationId xmlns:a16="http://schemas.microsoft.com/office/drawing/2014/main" id="{05070587-2660-8D94-0DE7-DB41F57424E9}"/>
                </a:ext>
              </a:extLst>
            </p:cNvPr>
            <p:cNvSpPr/>
            <p:nvPr/>
          </p:nvSpPr>
          <p:spPr>
            <a:xfrm rot="16200000">
              <a:off x="2067514" y="4225384"/>
              <a:ext cx="1718858" cy="311600"/>
            </a:xfrm>
            <a:prstGeom prst="roundRect">
              <a:avLst/>
            </a:prstGeom>
            <a:solidFill>
              <a:srgbClr val="01446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>
                  <a:latin typeface="Outfit" pitchFamily="2" charset="0"/>
                </a:rPr>
                <a:t>Extracción de Data</a:t>
              </a:r>
              <a:endParaRPr lang="es-PE" sz="1200">
                <a:latin typeface="Outfit" pitchFamily="2" charset="0"/>
              </a:endParaRPr>
            </a:p>
          </p:txBody>
        </p:sp>
        <p:pic>
          <p:nvPicPr>
            <p:cNvPr id="56" name="Gráfico 55" descr="Nube contorno">
              <a:extLst>
                <a:ext uri="{FF2B5EF4-FFF2-40B4-BE49-F238E27FC236}">
                  <a16:creationId xmlns:a16="http://schemas.microsoft.com/office/drawing/2014/main" id="{443ECEB7-3801-C5ED-BD7D-9B183735A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508040" y="3619519"/>
              <a:ext cx="1720026" cy="1214859"/>
            </a:xfrm>
            <a:prstGeom prst="rect">
              <a:avLst/>
            </a:prstGeom>
          </p:spPr>
        </p:pic>
      </p:grp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E871AC8-893F-75DA-5EE1-08274D0DB57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32360" y="6603492"/>
            <a:ext cx="918132" cy="5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26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n 4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268E660-421D-96CC-E82D-63C6E5619A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32360" y="6603492"/>
            <a:ext cx="918132" cy="552839"/>
          </a:xfrm>
          <a:prstGeom prst="rect">
            <a:avLst/>
          </a:prstGeom>
        </p:spPr>
      </p:pic>
      <p:sp>
        <p:nvSpPr>
          <p:cNvPr id="5" name="Google Shape;238;p23">
            <a:extLst>
              <a:ext uri="{FF2B5EF4-FFF2-40B4-BE49-F238E27FC236}">
                <a16:creationId xmlns:a16="http://schemas.microsoft.com/office/drawing/2014/main" id="{C1ABD491-286C-80CD-5D18-ED7404DEE54E}"/>
              </a:ext>
            </a:extLst>
          </p:cNvPr>
          <p:cNvSpPr txBox="1"/>
          <p:nvPr/>
        </p:nvSpPr>
        <p:spPr>
          <a:xfrm>
            <a:off x="561721" y="413570"/>
            <a:ext cx="10333293" cy="74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3E"/>
              </a:buClr>
              <a:buSzPts val="2800"/>
              <a:buFont typeface="Arial"/>
              <a:buNone/>
              <a:tabLst/>
              <a:defRPr/>
            </a:pPr>
            <a:r>
              <a:rPr kumimoji="0" lang="es-ES" sz="3600" i="0" u="none" strike="noStrike" kern="0" cap="none" spc="0" normalizeH="0" baseline="0" noProof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Tahoma"/>
                <a:cs typeface="Tahoma"/>
                <a:sym typeface="Tahoma"/>
              </a:rPr>
              <a:t>Comprobantes de Pago y Guías de Remisión</a:t>
            </a:r>
          </a:p>
        </p:txBody>
      </p:sp>
      <p:sp>
        <p:nvSpPr>
          <p:cNvPr id="6" name="Google Shape;244;p23">
            <a:extLst>
              <a:ext uri="{FF2B5EF4-FFF2-40B4-BE49-F238E27FC236}">
                <a16:creationId xmlns:a16="http://schemas.microsoft.com/office/drawing/2014/main" id="{E2A5A743-EC49-97E5-E343-0A26A734AA56}"/>
              </a:ext>
            </a:extLst>
          </p:cNvPr>
          <p:cNvSpPr txBox="1"/>
          <p:nvPr/>
        </p:nvSpPr>
        <p:spPr>
          <a:xfrm>
            <a:off x="561721" y="175063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B5CC"/>
                </a:solidFill>
                <a:effectLst/>
                <a:uLnTx/>
                <a:uFillTx/>
                <a:latin typeface="Outfit" pitchFamily="2" charset="0"/>
                <a:ea typeface="Instrument Sans"/>
                <a:cs typeface="Instrument Sans"/>
                <a:sym typeface="Instrument Sans"/>
              </a:rPr>
              <a:t>MODELO DE OPERACIÓN: CLOUD - COMPONENTE SUCURSAL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0ACF00-0482-2BE7-4FD8-935CA43B4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69" y="1136945"/>
            <a:ext cx="8033638" cy="550355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BDDC696-DCB6-1CB7-8E7A-4147877A7924}"/>
              </a:ext>
            </a:extLst>
          </p:cNvPr>
          <p:cNvSpPr txBox="1"/>
          <p:nvPr/>
        </p:nvSpPr>
        <p:spPr>
          <a:xfrm>
            <a:off x="9096003" y="1947859"/>
            <a:ext cx="26726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900">
              <a:latin typeface="Instrument Sans" panose="020B0604020202020204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es-MX" sz="900">
                <a:latin typeface="Instrument Sans" panose="020B0604020202020204" charset="0"/>
              </a:rPr>
              <a:t>El usuario realiza la transacción en el Sistema de Emisión.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900">
                <a:latin typeface="Instrument Sans" panose="020B0604020202020204" charset="0"/>
              </a:rPr>
              <a:t>El Sistema de Emisión genera el TXT o consume el Web </a:t>
            </a:r>
            <a:r>
              <a:rPr lang="es-MX" sz="900" err="1">
                <a:latin typeface="Instrument Sans" panose="020B0604020202020204" charset="0"/>
              </a:rPr>
              <a:t>Service</a:t>
            </a:r>
            <a:r>
              <a:rPr lang="es-MX" sz="900">
                <a:latin typeface="Instrument Sans" panose="020B0604020202020204" charset="0"/>
              </a:rPr>
              <a:t> de Carga. del Componente Sucursal para la generación y firma del XML del comprobante.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900">
                <a:latin typeface="Instrument Sans" panose="020B0604020202020204" charset="0"/>
              </a:rPr>
              <a:t>El Componente Sucursal imprime el comprobante.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900">
                <a:latin typeface="Instrument Sans" panose="020B0604020202020204" charset="0"/>
              </a:rPr>
              <a:t>El Componente Sucursal transfiere el o los XMLS Firmados al servicio PSE.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900">
                <a:latin typeface="Instrument Sans" panose="020B0604020202020204" charset="0"/>
              </a:rPr>
              <a:t>En el servicio PSE se realizan distintos procesos (carga, impresión, envío, </a:t>
            </a:r>
            <a:r>
              <a:rPr lang="es-MX" sz="900" err="1">
                <a:latin typeface="Instrument Sans" panose="020B0604020202020204" charset="0"/>
              </a:rPr>
              <a:t>etc</a:t>
            </a:r>
            <a:r>
              <a:rPr lang="es-MX" sz="900">
                <a:latin typeface="Instrument Sans" panose="020B0604020202020204" charset="0"/>
              </a:rPr>
              <a:t>).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900">
                <a:latin typeface="Instrument Sans" panose="020B0604020202020204" charset="0"/>
              </a:rPr>
              <a:t>Se realiza el envío del XML firmado hacia el servicio OSE/SUNAT.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900">
                <a:latin typeface="Instrument Sans" panose="020B0604020202020204" charset="0"/>
              </a:rPr>
              <a:t>El servicio OSE valida y envía el CDR de aprobación. (")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900">
                <a:latin typeface="Instrument Sans" panose="020B0604020202020204" charset="0"/>
              </a:rPr>
              <a:t>Una vez obtenido el CDR se realiza el </a:t>
            </a:r>
            <a:r>
              <a:rPr lang="es-MX" sz="900" err="1">
                <a:latin typeface="Instrument Sans" panose="020B0604020202020204" charset="0"/>
              </a:rPr>
              <a:t>envio</a:t>
            </a:r>
            <a:r>
              <a:rPr lang="es-MX" sz="900">
                <a:latin typeface="Instrument Sans" panose="020B0604020202020204" charset="0"/>
              </a:rPr>
              <a:t> del mensaje de correo al cliente final con los documentos adjuntos (XML, PDF y opcionalmente el CDR). (**)</a:t>
            </a:r>
          </a:p>
          <a:p>
            <a:pPr algn="just"/>
            <a:endParaRPr lang="es-MX" sz="900">
              <a:latin typeface="Instrument Sans" panose="020B0604020202020204" charset="0"/>
            </a:endParaRPr>
          </a:p>
          <a:p>
            <a:pPr algn="just"/>
            <a:r>
              <a:rPr lang="es-MX" sz="900">
                <a:latin typeface="Instrument Sans" panose="020B0604020202020204" charset="0"/>
              </a:rPr>
              <a:t>(") Para el caso de las GUÍAS DE REMISIÓN, estás se envían directamente a la SUNAT.</a:t>
            </a:r>
          </a:p>
          <a:p>
            <a:pPr algn="just"/>
            <a:r>
              <a:rPr lang="es-MX" sz="900">
                <a:latin typeface="Instrument Sans" panose="020B0604020202020204" charset="0"/>
              </a:rPr>
              <a:t>(*) El envío de correo se realiza a través del servidor de correo del EMISOR.</a:t>
            </a:r>
            <a:endParaRPr lang="es-CO" sz="900">
              <a:latin typeface="Instrument Sans" panose="020B060402020202020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C434129-4F55-2D5A-950F-66F9EF103C0C}"/>
              </a:ext>
            </a:extLst>
          </p:cNvPr>
          <p:cNvSpPr txBox="1"/>
          <p:nvPr/>
        </p:nvSpPr>
        <p:spPr>
          <a:xfrm>
            <a:off x="9201835" y="1685505"/>
            <a:ext cx="24954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Modelo de Operación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AB9FE17-0C62-14B5-ED04-9093A3403726}"/>
              </a:ext>
            </a:extLst>
          </p:cNvPr>
          <p:cNvSpPr txBox="1"/>
          <p:nvPr/>
        </p:nvSpPr>
        <p:spPr>
          <a:xfrm>
            <a:off x="717168" y="5528329"/>
            <a:ext cx="33849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900">
                <a:latin typeface="Instrument Sans" panose="020B0604020202020204" charset="0"/>
              </a:rPr>
              <a:t>a. </a:t>
            </a:r>
            <a:r>
              <a:rPr lang="es-CO" sz="900" err="1">
                <a:latin typeface="Instrument Sans" panose="020B0604020202020204" charset="0"/>
              </a:rPr>
              <a:t>Wss</a:t>
            </a:r>
            <a:r>
              <a:rPr lang="es-CO" sz="900">
                <a:latin typeface="Instrument Sans" panose="020B0604020202020204" charset="0"/>
              </a:rPr>
              <a:t> de Estado: Permite obtener el estado del documento emitido (en proceso, enviado, aceptado, </a:t>
            </a:r>
            <a:r>
              <a:rPr lang="es-CO" sz="900" err="1">
                <a:latin typeface="Instrument Sans" panose="020B0604020202020204" charset="0"/>
              </a:rPr>
              <a:t>etc</a:t>
            </a:r>
            <a:r>
              <a:rPr lang="es-CO" sz="900">
                <a:latin typeface="Instrument Sans" panose="020B0604020202020204" charset="0"/>
              </a:rPr>
              <a:t>).</a:t>
            </a:r>
          </a:p>
          <a:p>
            <a:pPr algn="just"/>
            <a:r>
              <a:rPr lang="es-CO" sz="900">
                <a:latin typeface="Instrument Sans" panose="020B0604020202020204" charset="0"/>
              </a:rPr>
              <a:t>b. </a:t>
            </a:r>
            <a:r>
              <a:rPr lang="es-CO" sz="900" err="1">
                <a:latin typeface="Instrument Sans" panose="020B0604020202020204" charset="0"/>
              </a:rPr>
              <a:t>Wss</a:t>
            </a:r>
            <a:r>
              <a:rPr lang="es-CO" sz="900">
                <a:latin typeface="Instrument Sans" panose="020B0604020202020204" charset="0"/>
              </a:rPr>
              <a:t> Consulta de Comprobantes: Permite recuperar el XML, PDF y opcionalmente el CDR.</a:t>
            </a:r>
          </a:p>
          <a:p>
            <a:pPr algn="just"/>
            <a:r>
              <a:rPr lang="es-CO" sz="900">
                <a:latin typeface="Instrument Sans" panose="020B0604020202020204" charset="0"/>
              </a:rPr>
              <a:t>c. </a:t>
            </a:r>
            <a:r>
              <a:rPr lang="es-CO" sz="900" err="1">
                <a:latin typeface="Instrument Sans" panose="020B0604020202020204" charset="0"/>
              </a:rPr>
              <a:t>Wss</a:t>
            </a:r>
            <a:r>
              <a:rPr lang="es-CO" sz="900">
                <a:latin typeface="Instrument Sans" panose="020B0604020202020204" charset="0"/>
              </a:rPr>
              <a:t> de bajas: Permite ingresar los documentos que se anularan.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CFF555C-4A35-DDE8-B937-FB7FAFD30C50}"/>
              </a:ext>
            </a:extLst>
          </p:cNvPr>
          <p:cNvSpPr txBox="1"/>
          <p:nvPr/>
        </p:nvSpPr>
        <p:spPr>
          <a:xfrm>
            <a:off x="717169" y="5208895"/>
            <a:ext cx="24954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>
                <a:latin typeface="Instrument Sans" panose="020B0604020202020204" charset="0"/>
              </a:rPr>
              <a:t>Web </a:t>
            </a:r>
            <a:r>
              <a:rPr lang="es-MX" sz="1200" b="1" err="1">
                <a:latin typeface="Instrument Sans" panose="020B0604020202020204" charset="0"/>
              </a:rPr>
              <a:t>Service</a:t>
            </a:r>
            <a:r>
              <a:rPr lang="es-MX" sz="1200" b="1">
                <a:latin typeface="Instrument Sans" panose="020B0604020202020204" charset="0"/>
              </a:rPr>
              <a:t> adicionales</a:t>
            </a:r>
          </a:p>
        </p:txBody>
      </p:sp>
    </p:spTree>
    <p:extLst>
      <p:ext uri="{BB962C8B-B14F-4D97-AF65-F5344CB8AC3E}">
        <p14:creationId xmlns:p14="http://schemas.microsoft.com/office/powerpoint/2010/main" val="1606890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4BDA709-90BE-284F-D4D6-4D1F20CCF70D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F7B75F9E-D41E-3276-89F5-9789D3D41E3B}"/>
              </a:ext>
            </a:extLst>
          </p:cNvPr>
          <p:cNvSpPr txBox="1">
            <a:spLocks/>
          </p:cNvSpPr>
          <p:nvPr/>
        </p:nvSpPr>
        <p:spPr>
          <a:xfrm>
            <a:off x="838200" y="932734"/>
            <a:ext cx="10515600" cy="1109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>
                <a:solidFill>
                  <a:srgbClr val="95F8EC"/>
                </a:solidFill>
                <a:latin typeface="Outfit" pitchFamily="2" charset="0"/>
              </a:rPr>
              <a:t>Agenda</a:t>
            </a:r>
          </a:p>
        </p:txBody>
      </p:sp>
      <p:sp>
        <p:nvSpPr>
          <p:cNvPr id="8" name="Google Shape;491;p41">
            <a:extLst>
              <a:ext uri="{FF2B5EF4-FFF2-40B4-BE49-F238E27FC236}">
                <a16:creationId xmlns:a16="http://schemas.microsoft.com/office/drawing/2014/main" id="{1A1E4136-7599-331C-7F80-4F86FEAE0672}"/>
              </a:ext>
            </a:extLst>
          </p:cNvPr>
          <p:cNvSpPr txBox="1">
            <a:spLocks/>
          </p:cNvSpPr>
          <p:nvPr/>
        </p:nvSpPr>
        <p:spPr>
          <a:xfrm>
            <a:off x="838200" y="2182164"/>
            <a:ext cx="8697686" cy="414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s-PE" sz="2000" dirty="0">
                <a:effectLst/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INTRODUCCIÓN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¿QUIÉNES SOMOS?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2000" dirty="0">
                <a:effectLst/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¿QUÉ OFRECEMOS?</a:t>
            </a:r>
          </a:p>
          <a:p>
            <a:pPr marL="342900" indent="-342900"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CERTIFICACIONES</a:t>
            </a:r>
          </a:p>
          <a:p>
            <a:pPr marL="342900" indent="-342900"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CLIENTES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SOLUCIONES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2000" dirty="0">
                <a:effectLst/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ARQUITECTURA SEE </a:t>
            </a:r>
            <a:endParaRPr lang="es-PE" sz="2000" dirty="0">
              <a:latin typeface="Instrument Sans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PE" sz="2000" dirty="0">
                <a:effectLst/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MODELO DE OPERACIÓN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ALCANDE DE SERVICIO</a:t>
            </a:r>
            <a:endParaRPr lang="es-PE" sz="2000" dirty="0">
              <a:effectLst/>
              <a:latin typeface="Instrument Sans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PE" sz="2000" dirty="0">
                <a:effectLst/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IMPLEMENTACIÓN</a:t>
            </a:r>
          </a:p>
          <a:p>
            <a:pPr marL="0" indent="0">
              <a:buNone/>
            </a:pPr>
            <a:endParaRPr lang="es-PE" sz="2000" dirty="0">
              <a:effectLst/>
              <a:latin typeface="Instrument Sans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es-PE" sz="2000">
              <a:effectLst/>
              <a:latin typeface="Instrument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60D41C87-3D28-CC1F-B027-B26362B7A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6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n 4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268E660-421D-96CC-E82D-63C6E5619A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32360" y="6632247"/>
            <a:ext cx="918132" cy="552839"/>
          </a:xfrm>
          <a:prstGeom prst="rect">
            <a:avLst/>
          </a:prstGeom>
        </p:spPr>
      </p:pic>
      <p:sp>
        <p:nvSpPr>
          <p:cNvPr id="9" name="Google Shape;238;p23">
            <a:extLst>
              <a:ext uri="{FF2B5EF4-FFF2-40B4-BE49-F238E27FC236}">
                <a16:creationId xmlns:a16="http://schemas.microsoft.com/office/drawing/2014/main" id="{509908B3-45CE-29CF-5F83-21B63E374D5D}"/>
              </a:ext>
            </a:extLst>
          </p:cNvPr>
          <p:cNvSpPr txBox="1"/>
          <p:nvPr/>
        </p:nvSpPr>
        <p:spPr>
          <a:xfrm>
            <a:off x="479027" y="469760"/>
            <a:ext cx="10333293" cy="74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3E"/>
              </a:buClr>
              <a:buSzPts val="2800"/>
              <a:buFont typeface="Arial"/>
              <a:buNone/>
              <a:tabLst/>
              <a:defRPr/>
            </a:pPr>
            <a:r>
              <a:rPr kumimoji="0" lang="es-ES" sz="3600" i="0" u="none" strike="noStrike" kern="0" cap="none" spc="0" normalizeH="0" baseline="0" noProof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Tahoma"/>
                <a:cs typeface="Tahoma"/>
                <a:sym typeface="Tahoma"/>
              </a:rPr>
              <a:t>Comprobantes de Pago y Guías de Remisión</a:t>
            </a:r>
          </a:p>
        </p:txBody>
      </p:sp>
      <p:sp>
        <p:nvSpPr>
          <p:cNvPr id="10" name="Google Shape;244;p23">
            <a:extLst>
              <a:ext uri="{FF2B5EF4-FFF2-40B4-BE49-F238E27FC236}">
                <a16:creationId xmlns:a16="http://schemas.microsoft.com/office/drawing/2014/main" id="{6DD67568-2E1C-B576-0043-9F8806D9ACE6}"/>
              </a:ext>
            </a:extLst>
          </p:cNvPr>
          <p:cNvSpPr txBox="1"/>
          <p:nvPr/>
        </p:nvSpPr>
        <p:spPr>
          <a:xfrm>
            <a:off x="466392" y="231254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B5CC"/>
                </a:solidFill>
                <a:effectLst/>
                <a:uLnTx/>
                <a:uFillTx/>
                <a:latin typeface="Outfit" pitchFamily="2" charset="0"/>
                <a:ea typeface="Instrument Sans"/>
                <a:cs typeface="Instrument Sans"/>
                <a:sym typeface="Instrument Sans"/>
              </a:rPr>
              <a:t>MODELO DE OPERACIÓN: CLOUD COMPONENTE SUCURSAL AVANZADO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29859D-C26C-AB29-CFD0-55C202C7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179" y="1156162"/>
            <a:ext cx="7943644" cy="54419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2F723B-BCC7-C5A6-D1C0-3C5700D13D7A}"/>
              </a:ext>
            </a:extLst>
          </p:cNvPr>
          <p:cNvSpPr txBox="1"/>
          <p:nvPr/>
        </p:nvSpPr>
        <p:spPr>
          <a:xfrm>
            <a:off x="8772041" y="1684206"/>
            <a:ext cx="2966432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usuario realiza la transacción en el Sistema de Emisión.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Sistema de Emisión genera el TXT o consume el Web </a:t>
            </a:r>
            <a:r>
              <a:rPr lang="es-ES" sz="900" err="1">
                <a:latin typeface="Instrument Sans" pitchFamily="2" charset="0"/>
              </a:rPr>
              <a:t>Service</a:t>
            </a:r>
            <a:r>
              <a:rPr lang="es-ES" sz="900">
                <a:latin typeface="Instrument Sans" pitchFamily="2" charset="0"/>
              </a:rPr>
              <a:t> de Carga. del Componente Sucursal para la generación y firma del XML del comprobante. (***).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Componente Sucursal genera e imprime el PDF del comprobante.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Componente Sucursal transfiere el o los XMLS Firmados al servicio PSE.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En el servicio PSE se realizan distintos procesos (carga, impresión, envío, </a:t>
            </a:r>
            <a:r>
              <a:rPr lang="es-ES" sz="900" err="1">
                <a:latin typeface="Instrument Sans" pitchFamily="2" charset="0"/>
              </a:rPr>
              <a:t>etc</a:t>
            </a:r>
            <a:r>
              <a:rPr lang="es-ES" sz="900">
                <a:latin typeface="Instrument Sans" pitchFamily="2" charset="0"/>
              </a:rPr>
              <a:t>).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Se realiza el envío del XML firmado hacia el servicio OSE/SUNAT.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servicio OSE valida el documento y entrega el CDR de aprobación. (*)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Componente Sucursal verifica el estado del comprobante.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De estar aprobado el documento, el Componente Sucursal recupera el CDR. PDF y opcionalmente el CDR). (**)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Se realiza el envío por correo electrónico del XML, PDF, CDR y los archivos adjuntos al cliente final.</a:t>
            </a:r>
          </a:p>
          <a:p>
            <a:pPr algn="just"/>
            <a:r>
              <a:rPr lang="es-ES" sz="900">
                <a:latin typeface="Instrument Sans" pitchFamily="2" charset="0"/>
              </a:rPr>
              <a:t>(*) Para el caso de las GUÍAS DE REMISIÓN,</a:t>
            </a:r>
          </a:p>
          <a:p>
            <a:pPr algn="just"/>
            <a:r>
              <a:rPr lang="es-ES" sz="900">
                <a:latin typeface="Instrument Sans" pitchFamily="2" charset="0"/>
              </a:rPr>
              <a:t>Estás se envían directamente a la SUNAT.</a:t>
            </a:r>
          </a:p>
          <a:p>
            <a:pPr algn="just"/>
            <a:r>
              <a:rPr lang="es-ES" sz="900">
                <a:latin typeface="Instrument Sans" pitchFamily="2" charset="0"/>
              </a:rPr>
              <a:t>(**) El envío de correo se realiza a través del servidor de correo del EMISOR.</a:t>
            </a:r>
          </a:p>
          <a:p>
            <a:pPr algn="just"/>
            <a:r>
              <a:rPr lang="es-ES" sz="900">
                <a:latin typeface="Instrument Sans" pitchFamily="2" charset="0"/>
              </a:rPr>
              <a:t>(***) Los archivos que serán enviados por correo electrónico deben ser previamente depositados en carpeta Adjuntos del Componente Sucursal.</a:t>
            </a:r>
            <a:endParaRPr lang="es-PE" sz="900">
              <a:latin typeface="Instrument Sans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EBCBB4-DE91-8DFA-0C95-F19B12223F8F}"/>
              </a:ext>
            </a:extLst>
          </p:cNvPr>
          <p:cNvSpPr txBox="1"/>
          <p:nvPr/>
        </p:nvSpPr>
        <p:spPr>
          <a:xfrm>
            <a:off x="9032197" y="1281223"/>
            <a:ext cx="24675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>
                <a:latin typeface="Instrument Sans" pitchFamily="2" charset="0"/>
              </a:rPr>
              <a:t>Modelo de Operación</a:t>
            </a:r>
          </a:p>
        </p:txBody>
      </p:sp>
    </p:spTree>
    <p:extLst>
      <p:ext uri="{BB962C8B-B14F-4D97-AF65-F5344CB8AC3E}">
        <p14:creationId xmlns:p14="http://schemas.microsoft.com/office/powerpoint/2010/main" val="1199213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8;p23">
            <a:extLst>
              <a:ext uri="{FF2B5EF4-FFF2-40B4-BE49-F238E27FC236}">
                <a16:creationId xmlns:a16="http://schemas.microsoft.com/office/drawing/2014/main" id="{51C123FC-C177-20CE-2780-0EC124E9749E}"/>
              </a:ext>
            </a:extLst>
          </p:cNvPr>
          <p:cNvSpPr txBox="1"/>
          <p:nvPr/>
        </p:nvSpPr>
        <p:spPr>
          <a:xfrm>
            <a:off x="515603" y="406271"/>
            <a:ext cx="10333293" cy="74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3E"/>
              </a:buClr>
              <a:buSzPts val="2800"/>
              <a:buFont typeface="Arial"/>
              <a:buNone/>
              <a:tabLst/>
              <a:defRPr/>
            </a:pPr>
            <a:r>
              <a:rPr kumimoji="0" lang="es-ES" sz="3600" i="0" u="none" strike="noStrike" kern="0" cap="none" spc="0" normalizeH="0" baseline="0" noProof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Tahoma"/>
                <a:cs typeface="Tahoma"/>
                <a:sym typeface="Tahoma"/>
              </a:rPr>
              <a:t>Comprobantes de Pago y Guías de Remisión</a:t>
            </a:r>
          </a:p>
        </p:txBody>
      </p:sp>
      <p:sp>
        <p:nvSpPr>
          <p:cNvPr id="13" name="Google Shape;244;p23">
            <a:extLst>
              <a:ext uri="{FF2B5EF4-FFF2-40B4-BE49-F238E27FC236}">
                <a16:creationId xmlns:a16="http://schemas.microsoft.com/office/drawing/2014/main" id="{C87B9B1A-05BE-79CA-B2FC-5C38E0752F5C}"/>
              </a:ext>
            </a:extLst>
          </p:cNvPr>
          <p:cNvSpPr txBox="1"/>
          <p:nvPr/>
        </p:nvSpPr>
        <p:spPr>
          <a:xfrm>
            <a:off x="515603" y="167765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B5CC"/>
                </a:solidFill>
                <a:effectLst/>
                <a:uLnTx/>
                <a:uFillTx/>
                <a:latin typeface="Outfit" pitchFamily="2" charset="0"/>
                <a:ea typeface="Instrument Sans"/>
                <a:cs typeface="Instrument Sans"/>
                <a:sym typeface="Instrument Sans"/>
              </a:rPr>
              <a:t>MODELO DE OPERACIÓN: CLOUD COMPONENTE SUCURSAL Y PUNTO DE VENTA (DLL-POS)</a:t>
            </a:r>
          </a:p>
        </p:txBody>
      </p:sp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9B483E3-1C93-FF2E-5AC9-BBEC872243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2649" y="6598066"/>
            <a:ext cx="722760" cy="848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F829E8F-C932-A2E8-88CB-3BFEFA40A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603" y="1073183"/>
            <a:ext cx="7804362" cy="569204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B51173D-ACC8-CACA-DB68-6DD27829D4B0}"/>
              </a:ext>
            </a:extLst>
          </p:cNvPr>
          <p:cNvSpPr txBox="1"/>
          <p:nvPr/>
        </p:nvSpPr>
        <p:spPr>
          <a:xfrm>
            <a:off x="8716452" y="1610112"/>
            <a:ext cx="30441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s-ES" sz="750">
                <a:latin typeface="Instrument Sans" pitchFamily="2" charset="0"/>
              </a:rPr>
              <a:t>El usuario ingresa la información del comprobante en el Sistema de Emisión.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750">
                <a:latin typeface="Instrument Sans" pitchFamily="2" charset="0"/>
              </a:rPr>
              <a:t>El Sistema de Emisión genera la trama TXT o </a:t>
            </a:r>
            <a:r>
              <a:rPr lang="es-ES" sz="750" err="1">
                <a:latin typeface="Instrument Sans" pitchFamily="2" charset="0"/>
              </a:rPr>
              <a:t>consumeel</a:t>
            </a:r>
            <a:r>
              <a:rPr lang="es-ES" sz="750">
                <a:latin typeface="Instrument Sans" pitchFamily="2" charset="0"/>
              </a:rPr>
              <a:t> </a:t>
            </a:r>
            <a:r>
              <a:rPr lang="es-ES" sz="750" err="1">
                <a:latin typeface="Instrument Sans" pitchFamily="2" charset="0"/>
              </a:rPr>
              <a:t>Wss</a:t>
            </a:r>
            <a:r>
              <a:rPr lang="es-ES" sz="750">
                <a:latin typeface="Instrument Sans" pitchFamily="2" charset="0"/>
              </a:rPr>
              <a:t> de carga del Componente Sucursal, donde se genera y firma el XML con el formato SUNAT.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750">
                <a:latin typeface="Instrument Sans" pitchFamily="2" charset="0"/>
              </a:rPr>
              <a:t>Se genera la representación impresa del comprobante en formato PDF.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750">
                <a:latin typeface="Instrument Sans" pitchFamily="2" charset="0"/>
              </a:rPr>
              <a:t>El Componente Sucursal transfiere los XML firmados hacia el servicio PSE de Estela.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750">
                <a:latin typeface="Instrument Sans" pitchFamily="2" charset="0"/>
              </a:rPr>
              <a:t>Se realizan los distintos procesos del PSE (carga, impresión, envíos)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750">
                <a:latin typeface="Instrument Sans" pitchFamily="2" charset="0"/>
              </a:rPr>
              <a:t>Se envía el XML hacia el OSE/SUNAT para la validación.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750">
                <a:latin typeface="Instrument Sans" pitchFamily="2" charset="0"/>
              </a:rPr>
              <a:t>El servicio OSE valida y envía el CDR de aprobación.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750">
                <a:latin typeface="Instrument Sans" pitchFamily="2" charset="0"/>
              </a:rPr>
              <a:t>Se envía por correo electrónico de XML, PDF y CDR del comprobante al cliente final (**)</a:t>
            </a:r>
          </a:p>
          <a:p>
            <a:pPr marL="228600" indent="-228600" algn="just">
              <a:buFont typeface="+mj-lt"/>
              <a:buAutoNum type="arabicPeriod"/>
            </a:pPr>
            <a:endParaRPr lang="es-PE" sz="750">
              <a:latin typeface="Instrument Sans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9C57CF0-F115-E467-CB40-34C6C168B909}"/>
              </a:ext>
            </a:extLst>
          </p:cNvPr>
          <p:cNvSpPr txBox="1"/>
          <p:nvPr/>
        </p:nvSpPr>
        <p:spPr>
          <a:xfrm>
            <a:off x="8716452" y="3671985"/>
            <a:ext cx="3044136" cy="2516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s-ES" sz="750">
                <a:latin typeface="Instrument Sans" pitchFamily="2" charset="0"/>
              </a:rPr>
              <a:t>El Cajero ingresa la información del comprobante en el Sistema de Facturación.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750">
                <a:latin typeface="Instrument Sans" pitchFamily="2" charset="0"/>
              </a:rPr>
              <a:t>El Sistema de Facturación consume la DLL el cual genera y firma XML y entrega el XML/TED para generación del QR.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750">
                <a:latin typeface="Instrument Sans" pitchFamily="2" charset="0"/>
              </a:rPr>
              <a:t>El Sistema de Facturación genera el ticket del comprobante.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750">
                <a:latin typeface="Instrument Sans" pitchFamily="2" charset="0"/>
              </a:rPr>
              <a:t>Los XML generados se deben copiar al Componente Sucursal para la transferencia de los XML firmados hacia el servicio PSE de Estela o enviarlo directamente al servicio PSE.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750">
                <a:latin typeface="Instrument Sans" pitchFamily="2" charset="0"/>
              </a:rPr>
              <a:t>Se realizan los distintos procesos del PSE (carga, impresión, envíos).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750">
                <a:latin typeface="Instrument Sans" pitchFamily="2" charset="0"/>
              </a:rPr>
              <a:t>Se envía el XML hacia el OSE para la validación.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750">
                <a:latin typeface="Instrument Sans" pitchFamily="2" charset="0"/>
              </a:rPr>
              <a:t>El servicio OSE valida y envía el CDR de aprobación.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750">
                <a:latin typeface="Instrument Sans" pitchFamily="2" charset="0"/>
              </a:rPr>
              <a:t>Se envía por correo electrónico el XML, PDF y CDR del comprobante al cliente final (**).</a:t>
            </a:r>
          </a:p>
          <a:p>
            <a:pPr marL="228600" indent="-228600" algn="just">
              <a:buFont typeface="+mj-lt"/>
              <a:buAutoNum type="arabicPeriod"/>
            </a:pPr>
            <a:endParaRPr lang="es-ES" sz="750">
              <a:latin typeface="Instrument Sans" pitchFamily="2" charset="0"/>
            </a:endParaRPr>
          </a:p>
          <a:p>
            <a:pPr algn="just"/>
            <a:r>
              <a:rPr lang="es-ES" sz="750">
                <a:latin typeface="Instrument Sans" pitchFamily="2" charset="0"/>
              </a:rPr>
              <a:t>(*) Para el caso de las GUÍAS DE REMISIÓN, estas se envían directamente a la SUNAT.</a:t>
            </a:r>
          </a:p>
          <a:p>
            <a:pPr algn="just"/>
            <a:r>
              <a:rPr lang="es-ES" sz="750">
                <a:latin typeface="Instrument Sans" pitchFamily="2" charset="0"/>
              </a:rPr>
              <a:t>(**) El envío de correo se realiza a través del servidor de correo del EMISOR.</a:t>
            </a:r>
          </a:p>
          <a:p>
            <a:pPr algn="just"/>
            <a:endParaRPr lang="es-PE" sz="750">
              <a:latin typeface="Instrument Sans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1403AE-7FDD-41AC-AC82-B084A41F1853}"/>
              </a:ext>
            </a:extLst>
          </p:cNvPr>
          <p:cNvSpPr txBox="1"/>
          <p:nvPr/>
        </p:nvSpPr>
        <p:spPr>
          <a:xfrm>
            <a:off x="9012076" y="1333006"/>
            <a:ext cx="24675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>
                <a:latin typeface="Instrument Sans" pitchFamily="2" charset="0"/>
              </a:rPr>
              <a:t>Back Office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3996061-E1C2-C788-C783-D75AE8254563}"/>
              </a:ext>
            </a:extLst>
          </p:cNvPr>
          <p:cNvSpPr txBox="1"/>
          <p:nvPr/>
        </p:nvSpPr>
        <p:spPr>
          <a:xfrm>
            <a:off x="9026143" y="3391282"/>
            <a:ext cx="24675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>
                <a:latin typeface="Instrument Sans" pitchFamily="2" charset="0"/>
              </a:rPr>
              <a:t>Puntos de Venta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27CC3B9-AD00-0A95-1F3D-B57B7330E25A}"/>
              </a:ext>
            </a:extLst>
          </p:cNvPr>
          <p:cNvSpPr txBox="1"/>
          <p:nvPr/>
        </p:nvSpPr>
        <p:spPr>
          <a:xfrm>
            <a:off x="6096000" y="6182568"/>
            <a:ext cx="45110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750">
                <a:latin typeface="Instrument Sans" panose="020B0604020202020204" charset="0"/>
              </a:rPr>
              <a:t>a. </a:t>
            </a:r>
            <a:r>
              <a:rPr lang="es-CO" sz="750" err="1">
                <a:latin typeface="Instrument Sans" panose="020B0604020202020204" charset="0"/>
              </a:rPr>
              <a:t>Wss</a:t>
            </a:r>
            <a:r>
              <a:rPr lang="es-CO" sz="750">
                <a:latin typeface="Instrument Sans" panose="020B0604020202020204" charset="0"/>
              </a:rPr>
              <a:t> de Estado: Permite obtener el estado del documento emitido (en proceso, enviado, aceptado, </a:t>
            </a:r>
            <a:r>
              <a:rPr lang="es-CO" sz="750" err="1">
                <a:latin typeface="Instrument Sans" panose="020B0604020202020204" charset="0"/>
              </a:rPr>
              <a:t>etc</a:t>
            </a:r>
            <a:r>
              <a:rPr lang="es-CO" sz="750">
                <a:latin typeface="Instrument Sans" panose="020B0604020202020204" charset="0"/>
              </a:rPr>
              <a:t>).</a:t>
            </a:r>
          </a:p>
          <a:p>
            <a:pPr algn="just"/>
            <a:r>
              <a:rPr lang="es-CO" sz="750">
                <a:latin typeface="Instrument Sans" panose="020B0604020202020204" charset="0"/>
              </a:rPr>
              <a:t>b. </a:t>
            </a:r>
            <a:r>
              <a:rPr lang="es-CO" sz="750" err="1">
                <a:latin typeface="Instrument Sans" panose="020B0604020202020204" charset="0"/>
              </a:rPr>
              <a:t>Wss</a:t>
            </a:r>
            <a:r>
              <a:rPr lang="es-CO" sz="750">
                <a:latin typeface="Instrument Sans" panose="020B0604020202020204" charset="0"/>
              </a:rPr>
              <a:t> Consulta de Comprobantes: Permite recuperar el XML, PDF y opcionalmente el CDR.</a:t>
            </a:r>
          </a:p>
          <a:p>
            <a:pPr algn="just"/>
            <a:r>
              <a:rPr lang="es-CO" sz="750">
                <a:latin typeface="Instrument Sans" panose="020B0604020202020204" charset="0"/>
              </a:rPr>
              <a:t>c. </a:t>
            </a:r>
            <a:r>
              <a:rPr lang="es-CO" sz="750" err="1">
                <a:latin typeface="Instrument Sans" panose="020B0604020202020204" charset="0"/>
              </a:rPr>
              <a:t>Wss</a:t>
            </a:r>
            <a:r>
              <a:rPr lang="es-CO" sz="750">
                <a:latin typeface="Instrument Sans" panose="020B0604020202020204" charset="0"/>
              </a:rPr>
              <a:t> de bajas: Permite ingresar los documentos que se anularan.</a:t>
            </a:r>
          </a:p>
        </p:txBody>
      </p:sp>
    </p:spTree>
    <p:extLst>
      <p:ext uri="{BB962C8B-B14F-4D97-AF65-F5344CB8AC3E}">
        <p14:creationId xmlns:p14="http://schemas.microsoft.com/office/powerpoint/2010/main" val="3172626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38;p23">
            <a:extLst>
              <a:ext uri="{FF2B5EF4-FFF2-40B4-BE49-F238E27FC236}">
                <a16:creationId xmlns:a16="http://schemas.microsoft.com/office/drawing/2014/main" id="{1D1A8A95-51AC-3624-916C-371780239F43}"/>
              </a:ext>
            </a:extLst>
          </p:cNvPr>
          <p:cNvSpPr txBox="1"/>
          <p:nvPr/>
        </p:nvSpPr>
        <p:spPr>
          <a:xfrm>
            <a:off x="415019" y="395886"/>
            <a:ext cx="6506989" cy="74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3E"/>
              </a:buClr>
              <a:buSzPts val="2800"/>
              <a:buFont typeface="Arial"/>
              <a:buNone/>
              <a:tabLst/>
              <a:defRPr/>
            </a:pPr>
            <a:r>
              <a:rPr kumimoji="0" lang="es-ES" sz="3600" i="0" u="none" strike="noStrike" kern="0" cap="none" spc="0" normalizeH="0" baseline="0" noProof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Tahoma"/>
                <a:cs typeface="Tahoma"/>
                <a:sym typeface="Tahoma"/>
              </a:rPr>
              <a:t>Comprobantes de Pago</a:t>
            </a:r>
          </a:p>
        </p:txBody>
      </p:sp>
      <p:sp>
        <p:nvSpPr>
          <p:cNvPr id="12" name="Google Shape;244;p23">
            <a:extLst>
              <a:ext uri="{FF2B5EF4-FFF2-40B4-BE49-F238E27FC236}">
                <a16:creationId xmlns:a16="http://schemas.microsoft.com/office/drawing/2014/main" id="{3F04ABE7-FF7E-A63A-DB43-18F3CE997625}"/>
              </a:ext>
            </a:extLst>
          </p:cNvPr>
          <p:cNvSpPr txBox="1"/>
          <p:nvPr/>
        </p:nvSpPr>
        <p:spPr>
          <a:xfrm>
            <a:off x="402384" y="158388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B5CC"/>
                </a:solidFill>
                <a:effectLst/>
                <a:uLnTx/>
                <a:uFillTx/>
                <a:latin typeface="Outfit" pitchFamily="2" charset="0"/>
                <a:ea typeface="Instrument Sans"/>
                <a:cs typeface="Instrument Sans"/>
                <a:sym typeface="Instrument Sans"/>
              </a:rPr>
              <a:t>MODELO DE OPERACIÓN: CLOUD WSSFACEL(PUNTO DE VENTA)</a:t>
            </a:r>
          </a:p>
        </p:txBody>
      </p:sp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E975417-3626-6A07-A82D-C3D598FC2E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2649" y="6598066"/>
            <a:ext cx="722760" cy="8487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2A1366D-392D-3DA9-4206-421708DC3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140" y="1069783"/>
            <a:ext cx="8217962" cy="562983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C093E0-BCA5-DC5E-1776-91A446ECB2BE}"/>
              </a:ext>
            </a:extLst>
          </p:cNvPr>
          <p:cNvSpPr txBox="1"/>
          <p:nvPr/>
        </p:nvSpPr>
        <p:spPr>
          <a:xfrm>
            <a:off x="710514" y="5640384"/>
            <a:ext cx="35185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900">
                <a:latin typeface="Instrument Sans" panose="020B0604020202020204" charset="0"/>
              </a:rPr>
              <a:t>a. </a:t>
            </a:r>
            <a:r>
              <a:rPr lang="es-CO" sz="900" err="1">
                <a:latin typeface="Instrument Sans" panose="020B0604020202020204" charset="0"/>
              </a:rPr>
              <a:t>Wss</a:t>
            </a:r>
            <a:r>
              <a:rPr lang="es-CO" sz="900">
                <a:latin typeface="Instrument Sans" panose="020B0604020202020204" charset="0"/>
              </a:rPr>
              <a:t> de Estado: Permite obtener el estado del documento emitido (en proceso, enviado, aceptado, </a:t>
            </a:r>
            <a:r>
              <a:rPr lang="es-CO" sz="900" err="1">
                <a:latin typeface="Instrument Sans" panose="020B0604020202020204" charset="0"/>
              </a:rPr>
              <a:t>etc</a:t>
            </a:r>
            <a:r>
              <a:rPr lang="es-CO" sz="900">
                <a:latin typeface="Instrument Sans" panose="020B0604020202020204" charset="0"/>
              </a:rPr>
              <a:t>).</a:t>
            </a:r>
          </a:p>
          <a:p>
            <a:pPr algn="just"/>
            <a:r>
              <a:rPr lang="es-CO" sz="900">
                <a:latin typeface="Instrument Sans" panose="020B0604020202020204" charset="0"/>
              </a:rPr>
              <a:t>b. </a:t>
            </a:r>
            <a:r>
              <a:rPr lang="es-CO" sz="900" err="1">
                <a:latin typeface="Instrument Sans" panose="020B0604020202020204" charset="0"/>
              </a:rPr>
              <a:t>Wss</a:t>
            </a:r>
            <a:r>
              <a:rPr lang="es-CO" sz="900">
                <a:latin typeface="Instrument Sans" panose="020B0604020202020204" charset="0"/>
              </a:rPr>
              <a:t> Comprobantes: Permite recuperar el XML, PDF y opcionalmente el CDR.</a:t>
            </a:r>
          </a:p>
          <a:p>
            <a:pPr algn="just"/>
            <a:r>
              <a:rPr lang="es-CO" sz="900">
                <a:latin typeface="Instrument Sans" panose="020B0604020202020204" charset="0"/>
              </a:rPr>
              <a:t>c. </a:t>
            </a:r>
            <a:r>
              <a:rPr lang="es-CO" sz="900" err="1">
                <a:latin typeface="Instrument Sans" panose="020B0604020202020204" charset="0"/>
              </a:rPr>
              <a:t>Wss</a:t>
            </a:r>
            <a:r>
              <a:rPr lang="es-CO" sz="900">
                <a:latin typeface="Instrument Sans" panose="020B0604020202020204" charset="0"/>
              </a:rPr>
              <a:t> de bajas: Permite ingresar los documentos que se anularan.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1694DEA-A128-3CD5-7A1B-F89852119F31}"/>
              </a:ext>
            </a:extLst>
          </p:cNvPr>
          <p:cNvSpPr txBox="1"/>
          <p:nvPr/>
        </p:nvSpPr>
        <p:spPr>
          <a:xfrm>
            <a:off x="9107742" y="2095789"/>
            <a:ext cx="27286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usuario ingresa los datos al Sistema de </a:t>
            </a:r>
            <a:r>
              <a:rPr lang="es-ES" sz="900" err="1">
                <a:latin typeface="Instrument Sans" pitchFamily="2" charset="0"/>
              </a:rPr>
              <a:t>Emision</a:t>
            </a:r>
            <a:r>
              <a:rPr lang="es-ES" sz="900">
                <a:latin typeface="Instrument Sans" pitchFamily="2" charset="0"/>
              </a:rPr>
              <a:t>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Sistema de Emisión genera la Trama del documento (SOAP) y consume el </a:t>
            </a:r>
            <a:r>
              <a:rPr lang="es-ES" sz="900" err="1">
                <a:latin typeface="Instrument Sans" pitchFamily="2" charset="0"/>
              </a:rPr>
              <a:t>WssFacel</a:t>
            </a:r>
            <a:r>
              <a:rPr lang="es-ES" sz="900">
                <a:latin typeface="Instrument Sans" pitchFamily="2" charset="0"/>
              </a:rPr>
              <a:t>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</a:t>
            </a:r>
            <a:r>
              <a:rPr lang="es-ES" sz="900" err="1">
                <a:latin typeface="Instrument Sans" pitchFamily="2" charset="0"/>
              </a:rPr>
              <a:t>WssFacel</a:t>
            </a:r>
            <a:r>
              <a:rPr lang="es-ES" sz="900">
                <a:latin typeface="Instrument Sans" pitchFamily="2" charset="0"/>
              </a:rPr>
              <a:t> devuelve el XML firmado y el TED.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Sistema de Emisión construye la representación impresa y en base a TED entregado </a:t>
            </a:r>
            <a:r>
              <a:rPr lang="es-ES" sz="900" err="1">
                <a:latin typeface="Instrument Sans" pitchFamily="2" charset="0"/>
              </a:rPr>
              <a:t>contruye</a:t>
            </a:r>
            <a:r>
              <a:rPr lang="es-ES" sz="900">
                <a:latin typeface="Instrument Sans" pitchFamily="2" charset="0"/>
              </a:rPr>
              <a:t> el código QR.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</a:t>
            </a:r>
            <a:r>
              <a:rPr lang="es-ES" sz="900" err="1">
                <a:latin typeface="Instrument Sans" pitchFamily="2" charset="0"/>
              </a:rPr>
              <a:t>WssFacel</a:t>
            </a:r>
            <a:r>
              <a:rPr lang="es-ES" sz="900">
                <a:latin typeface="Instrument Sans" pitchFamily="2" charset="0"/>
              </a:rPr>
              <a:t> transfiere el XML firmado al servicio PSE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servicio PSE ejecuta los distintos procesos de la S.E. (carga impresión, </a:t>
            </a:r>
            <a:r>
              <a:rPr lang="es-ES" sz="900" err="1">
                <a:latin typeface="Instrument Sans" pitchFamily="2" charset="0"/>
              </a:rPr>
              <a:t>envio</a:t>
            </a:r>
            <a:r>
              <a:rPr lang="es-ES" sz="900">
                <a:latin typeface="Instrument Sans" pitchFamily="2" charset="0"/>
              </a:rPr>
              <a:t>, </a:t>
            </a:r>
            <a:r>
              <a:rPr lang="es-ES" sz="900" err="1">
                <a:latin typeface="Instrument Sans" pitchFamily="2" charset="0"/>
              </a:rPr>
              <a:t>etc</a:t>
            </a:r>
            <a:r>
              <a:rPr lang="es-ES" sz="900">
                <a:latin typeface="Instrument Sans" pitchFamily="2" charset="0"/>
              </a:rPr>
              <a:t>).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documento es enviado al servicio OSE para realizar la </a:t>
            </a:r>
            <a:r>
              <a:rPr lang="es-ES" sz="900" err="1">
                <a:latin typeface="Instrument Sans" pitchFamily="2" charset="0"/>
              </a:rPr>
              <a:t>la</a:t>
            </a:r>
            <a:r>
              <a:rPr lang="es-ES" sz="900">
                <a:latin typeface="Instrument Sans" pitchFamily="2" charset="0"/>
              </a:rPr>
              <a:t> validación(**)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servicio OSE devuelve el CDR conteniendo la aprobación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documento es enviado al cliente por correo electrónico (*)</a:t>
            </a:r>
          </a:p>
          <a:p>
            <a:pPr algn="just"/>
            <a:r>
              <a:rPr lang="es-ES" sz="900">
                <a:latin typeface="Instrument Sans" pitchFamily="2" charset="0"/>
              </a:rPr>
              <a:t>(*) El envío de correo se realiza a través del servidor de correo del EMISOR.</a:t>
            </a:r>
          </a:p>
          <a:p>
            <a:pPr algn="just"/>
            <a:r>
              <a:rPr lang="es-ES" sz="900">
                <a:latin typeface="Instrument Sans" pitchFamily="2" charset="0"/>
              </a:rPr>
              <a:t>(**) Las GUÍAS DE REMISIÓN son enviadas directamente a la SUNAT.</a:t>
            </a:r>
            <a:endParaRPr lang="es-PE" sz="900">
              <a:latin typeface="Instrument Sans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7B681A-A135-C6EA-5FF1-4D0EC34449C5}"/>
              </a:ext>
            </a:extLst>
          </p:cNvPr>
          <p:cNvSpPr txBox="1"/>
          <p:nvPr/>
        </p:nvSpPr>
        <p:spPr>
          <a:xfrm>
            <a:off x="9238298" y="1731835"/>
            <a:ext cx="24675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>
                <a:latin typeface="Instrument Sans" pitchFamily="2" charset="0"/>
              </a:rPr>
              <a:t>Modelo de Operación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E9FB25D-36C0-8FE6-467F-B8E67E5C7C6F}"/>
              </a:ext>
            </a:extLst>
          </p:cNvPr>
          <p:cNvSpPr txBox="1"/>
          <p:nvPr/>
        </p:nvSpPr>
        <p:spPr>
          <a:xfrm>
            <a:off x="717169" y="5323195"/>
            <a:ext cx="24954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>
                <a:latin typeface="Instrument Sans" panose="020B0604020202020204" charset="0"/>
              </a:rPr>
              <a:t>Web </a:t>
            </a:r>
            <a:r>
              <a:rPr lang="es-MX" sz="1200" b="1" err="1">
                <a:latin typeface="Instrument Sans" panose="020B0604020202020204" charset="0"/>
              </a:rPr>
              <a:t>Service</a:t>
            </a:r>
            <a:r>
              <a:rPr lang="es-MX" sz="1200" b="1">
                <a:latin typeface="Instrument Sans" panose="020B0604020202020204" charset="0"/>
              </a:rPr>
              <a:t> adicionales</a:t>
            </a:r>
          </a:p>
        </p:txBody>
      </p:sp>
    </p:spTree>
    <p:extLst>
      <p:ext uri="{BB962C8B-B14F-4D97-AF65-F5344CB8AC3E}">
        <p14:creationId xmlns:p14="http://schemas.microsoft.com/office/powerpoint/2010/main" val="1036792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38;p23">
            <a:extLst>
              <a:ext uri="{FF2B5EF4-FFF2-40B4-BE49-F238E27FC236}">
                <a16:creationId xmlns:a16="http://schemas.microsoft.com/office/drawing/2014/main" id="{1726FC11-D4DC-79DA-A755-FDBCC9473BD1}"/>
              </a:ext>
            </a:extLst>
          </p:cNvPr>
          <p:cNvSpPr txBox="1"/>
          <p:nvPr/>
        </p:nvSpPr>
        <p:spPr>
          <a:xfrm>
            <a:off x="479027" y="384615"/>
            <a:ext cx="10333293" cy="74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3E"/>
              </a:buClr>
              <a:buSzPts val="2800"/>
              <a:buFont typeface="Arial"/>
              <a:buNone/>
              <a:tabLst/>
              <a:defRPr/>
            </a:pPr>
            <a:r>
              <a:rPr kumimoji="0" lang="es-ES" sz="3600" i="0" u="none" strike="noStrike" kern="0" cap="none" spc="0" normalizeH="0" baseline="0" noProof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Tahoma"/>
                <a:cs typeface="Tahoma"/>
                <a:sym typeface="Tahoma"/>
              </a:rPr>
              <a:t>Comprobantes de Pago</a:t>
            </a:r>
          </a:p>
        </p:txBody>
      </p:sp>
      <p:sp>
        <p:nvSpPr>
          <p:cNvPr id="15" name="Google Shape;244;p23">
            <a:extLst>
              <a:ext uri="{FF2B5EF4-FFF2-40B4-BE49-F238E27FC236}">
                <a16:creationId xmlns:a16="http://schemas.microsoft.com/office/drawing/2014/main" id="{306E3721-4BE4-7B54-7617-5AEC677F7FB3}"/>
              </a:ext>
            </a:extLst>
          </p:cNvPr>
          <p:cNvSpPr txBox="1"/>
          <p:nvPr/>
        </p:nvSpPr>
        <p:spPr>
          <a:xfrm>
            <a:off x="466392" y="126545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B5CC"/>
                </a:solidFill>
                <a:effectLst/>
                <a:uLnTx/>
                <a:uFillTx/>
                <a:latin typeface="Outfit" pitchFamily="2" charset="0"/>
                <a:ea typeface="Instrument Sans"/>
                <a:cs typeface="Instrument Sans"/>
                <a:sym typeface="Instrument Sans"/>
              </a:rPr>
              <a:t>MODELO DE OPERACIÓN: CLOUD DIRECTO CON WSSFACEL</a:t>
            </a:r>
          </a:p>
        </p:txBody>
      </p:sp>
      <p:pic>
        <p:nvPicPr>
          <p:cNvPr id="16" name="Imagen 1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15F4B73-A7DA-6034-69C8-E32F3D2B39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2649" y="6598066"/>
            <a:ext cx="722760" cy="848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CF70254-D45E-A296-4AAE-9834CE62B8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841" y="1053737"/>
            <a:ext cx="8287864" cy="567771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987820B-C49B-A3AB-CF71-0EA8BE1A0E8E}"/>
              </a:ext>
            </a:extLst>
          </p:cNvPr>
          <p:cNvSpPr txBox="1"/>
          <p:nvPr/>
        </p:nvSpPr>
        <p:spPr>
          <a:xfrm>
            <a:off x="9238298" y="1877123"/>
            <a:ext cx="24675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>
                <a:latin typeface="Instrument Sans" pitchFamily="2" charset="0"/>
              </a:rPr>
              <a:t>Modelo de Operación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F4528F-5928-D647-87DA-475F10E07764}"/>
              </a:ext>
            </a:extLst>
          </p:cNvPr>
          <p:cNvSpPr txBox="1"/>
          <p:nvPr/>
        </p:nvSpPr>
        <p:spPr>
          <a:xfrm>
            <a:off x="9128514" y="2266477"/>
            <a:ext cx="268711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usuario ingresa los datos al Sistema de Emisión.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Sistema de Emisión genera la trama del documento (SOAP) y consume el </a:t>
            </a:r>
            <a:r>
              <a:rPr lang="es-ES" sz="900" err="1">
                <a:latin typeface="Instrument Sans" pitchFamily="2" charset="0"/>
              </a:rPr>
              <a:t>WssFacel</a:t>
            </a:r>
            <a:r>
              <a:rPr lang="es-ES" sz="900">
                <a:latin typeface="Instrument Sans" pitchFamily="2" charset="0"/>
              </a:rPr>
              <a:t>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</a:t>
            </a:r>
            <a:r>
              <a:rPr lang="es-ES" sz="900" err="1">
                <a:latin typeface="Instrument Sans" pitchFamily="2" charset="0"/>
              </a:rPr>
              <a:t>WssFacel</a:t>
            </a:r>
            <a:r>
              <a:rPr lang="es-ES" sz="900">
                <a:latin typeface="Instrument Sans" pitchFamily="2" charset="0"/>
              </a:rPr>
              <a:t> devuelve el XML firmado y el TED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Sistema de Emisión construye la representación impresa y en base al TED entregado construye el código QR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Servicio PSE guarda y procesa el comprobante.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documento es enviado al servicio OSE para realizar la validación("")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servicio OSE devuelve el CDR conteniendo la aprobación.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documento es enviado al cliente por correo electrónico (")</a:t>
            </a:r>
          </a:p>
          <a:p>
            <a:pPr algn="just"/>
            <a:r>
              <a:rPr lang="es-ES" sz="900">
                <a:latin typeface="Instrument Sans" pitchFamily="2" charset="0"/>
              </a:rPr>
              <a:t>(*) El envío de correo se realiza a través del servidor de correo del EMISOR</a:t>
            </a:r>
          </a:p>
          <a:p>
            <a:pPr algn="just"/>
            <a:r>
              <a:rPr lang="es-ES" sz="900">
                <a:latin typeface="Instrument Sans" pitchFamily="2" charset="0"/>
              </a:rPr>
              <a:t>(**) En este modelo no se generan las GUÍAS DE REMISIÓN.</a:t>
            </a:r>
            <a:endParaRPr lang="es-PE" sz="900">
              <a:latin typeface="Instrument Sans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348D68B-3952-F491-F380-5F8518CC66C0}"/>
              </a:ext>
            </a:extLst>
          </p:cNvPr>
          <p:cNvSpPr txBox="1"/>
          <p:nvPr/>
        </p:nvSpPr>
        <p:spPr>
          <a:xfrm>
            <a:off x="710514" y="5640384"/>
            <a:ext cx="35185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900">
                <a:latin typeface="Instrument Sans" panose="020B0604020202020204" charset="0"/>
              </a:rPr>
              <a:t>a. </a:t>
            </a:r>
            <a:r>
              <a:rPr lang="es-CO" sz="900" err="1">
                <a:latin typeface="Instrument Sans" panose="020B0604020202020204" charset="0"/>
              </a:rPr>
              <a:t>Wss</a:t>
            </a:r>
            <a:r>
              <a:rPr lang="es-CO" sz="900">
                <a:latin typeface="Instrument Sans" panose="020B0604020202020204" charset="0"/>
              </a:rPr>
              <a:t> de Estado: Permite obtener el estado del documento emitido (en proceso, enviado, aceptado, </a:t>
            </a:r>
            <a:r>
              <a:rPr lang="es-CO" sz="900" err="1">
                <a:latin typeface="Instrument Sans" panose="020B0604020202020204" charset="0"/>
              </a:rPr>
              <a:t>etc</a:t>
            </a:r>
            <a:r>
              <a:rPr lang="es-CO" sz="900">
                <a:latin typeface="Instrument Sans" panose="020B0604020202020204" charset="0"/>
              </a:rPr>
              <a:t>).</a:t>
            </a:r>
          </a:p>
          <a:p>
            <a:pPr algn="just"/>
            <a:r>
              <a:rPr lang="es-CO" sz="900">
                <a:latin typeface="Instrument Sans" panose="020B0604020202020204" charset="0"/>
              </a:rPr>
              <a:t>b. </a:t>
            </a:r>
            <a:r>
              <a:rPr lang="es-CO" sz="900" err="1">
                <a:latin typeface="Instrument Sans" panose="020B0604020202020204" charset="0"/>
              </a:rPr>
              <a:t>Wss</a:t>
            </a:r>
            <a:r>
              <a:rPr lang="es-CO" sz="900">
                <a:latin typeface="Instrument Sans" panose="020B0604020202020204" charset="0"/>
              </a:rPr>
              <a:t> Comprobantes: Permite recuperar el XML, PDF y opcionalmente el CDR.</a:t>
            </a:r>
          </a:p>
          <a:p>
            <a:pPr algn="just"/>
            <a:r>
              <a:rPr lang="es-CO" sz="900">
                <a:latin typeface="Instrument Sans" panose="020B0604020202020204" charset="0"/>
              </a:rPr>
              <a:t>c. </a:t>
            </a:r>
            <a:r>
              <a:rPr lang="es-CO" sz="900" err="1">
                <a:latin typeface="Instrument Sans" panose="020B0604020202020204" charset="0"/>
              </a:rPr>
              <a:t>Wss</a:t>
            </a:r>
            <a:r>
              <a:rPr lang="es-CO" sz="900">
                <a:latin typeface="Instrument Sans" panose="020B0604020202020204" charset="0"/>
              </a:rPr>
              <a:t> de bajas: Permite ingresar los documentos que se anularan.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8F5CA09-C0D0-637E-D87C-CEF4D117A67C}"/>
              </a:ext>
            </a:extLst>
          </p:cNvPr>
          <p:cNvSpPr txBox="1"/>
          <p:nvPr/>
        </p:nvSpPr>
        <p:spPr>
          <a:xfrm>
            <a:off x="717169" y="5323195"/>
            <a:ext cx="24954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>
                <a:latin typeface="Instrument Sans" panose="020B0604020202020204" charset="0"/>
              </a:rPr>
              <a:t>Web </a:t>
            </a:r>
            <a:r>
              <a:rPr lang="es-MX" sz="1200" b="1" err="1">
                <a:latin typeface="Instrument Sans" panose="020B0604020202020204" charset="0"/>
              </a:rPr>
              <a:t>Service</a:t>
            </a:r>
            <a:r>
              <a:rPr lang="es-MX" sz="1200" b="1">
                <a:latin typeface="Instrument Sans" panose="020B0604020202020204" charset="0"/>
              </a:rPr>
              <a:t> adicionales</a:t>
            </a:r>
          </a:p>
        </p:txBody>
      </p:sp>
    </p:spTree>
    <p:extLst>
      <p:ext uri="{BB962C8B-B14F-4D97-AF65-F5344CB8AC3E}">
        <p14:creationId xmlns:p14="http://schemas.microsoft.com/office/powerpoint/2010/main" val="1907498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38;p23">
            <a:extLst>
              <a:ext uri="{FF2B5EF4-FFF2-40B4-BE49-F238E27FC236}">
                <a16:creationId xmlns:a16="http://schemas.microsoft.com/office/drawing/2014/main" id="{232619F6-A13A-3DAF-9C04-9D12D2491882}"/>
              </a:ext>
            </a:extLst>
          </p:cNvPr>
          <p:cNvSpPr txBox="1"/>
          <p:nvPr/>
        </p:nvSpPr>
        <p:spPr>
          <a:xfrm>
            <a:off x="479027" y="450750"/>
            <a:ext cx="10333293" cy="74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3E"/>
              </a:buClr>
              <a:buSzPts val="2800"/>
              <a:buFont typeface="Arial"/>
              <a:buNone/>
              <a:tabLst/>
              <a:defRPr/>
            </a:pPr>
            <a:r>
              <a:rPr kumimoji="0" lang="es-ES" sz="3600" i="0" u="none" strike="noStrike" kern="0" cap="none" spc="0" normalizeH="0" baseline="0" noProof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Tahoma"/>
                <a:cs typeface="Tahoma"/>
                <a:sym typeface="Tahoma"/>
              </a:rPr>
              <a:t>Excel</a:t>
            </a:r>
          </a:p>
        </p:txBody>
      </p:sp>
      <p:sp>
        <p:nvSpPr>
          <p:cNvPr id="15" name="Google Shape;244;p23">
            <a:extLst>
              <a:ext uri="{FF2B5EF4-FFF2-40B4-BE49-F238E27FC236}">
                <a16:creationId xmlns:a16="http://schemas.microsoft.com/office/drawing/2014/main" id="{B73E663C-8A58-0916-B8B8-EEFBFB9AE6FB}"/>
              </a:ext>
            </a:extLst>
          </p:cNvPr>
          <p:cNvSpPr txBox="1"/>
          <p:nvPr/>
        </p:nvSpPr>
        <p:spPr>
          <a:xfrm>
            <a:off x="466392" y="140100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B5CC"/>
                </a:solidFill>
                <a:effectLst/>
                <a:uLnTx/>
                <a:uFillTx/>
                <a:latin typeface="Outfit" pitchFamily="2" charset="0"/>
                <a:ea typeface="Instrument Sans"/>
                <a:cs typeface="Instrument Sans"/>
                <a:sym typeface="Instrument Sans"/>
              </a:rPr>
              <a:t>MODELO DE OPERACIÓN: CLOUD - COMPONENTE SUCURSAL</a:t>
            </a:r>
          </a:p>
        </p:txBody>
      </p:sp>
      <p:pic>
        <p:nvPicPr>
          <p:cNvPr id="16" name="Imagen 1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55EB0FF-59E9-D093-F8BF-9EC85B20C5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2649" y="6598066"/>
            <a:ext cx="722760" cy="848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731B7BA-A5C9-7FFA-09BD-D2EE29915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715" y="1028848"/>
            <a:ext cx="8304409" cy="568905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043FDE7-7ABC-DBD6-47A1-2CA05BD7F508}"/>
              </a:ext>
            </a:extLst>
          </p:cNvPr>
          <p:cNvSpPr txBox="1"/>
          <p:nvPr/>
        </p:nvSpPr>
        <p:spPr>
          <a:xfrm>
            <a:off x="9262114" y="2284274"/>
            <a:ext cx="256158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Sistema de Emisión genera el archivo EXCEL con los datos del comprobante.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usuario ejecuta la MACRO EXCEL para que se generen los archivos TXT que deberán ser depositados en el Componente Sucursal. Luego el Componente Sucursal genera, firma el XML y opcionalmente imprime.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Se transfiere el XML al PSE.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PSE ejecuta los distintos procesos (carga, impresión, envío).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documento es enviado a la OSE/SUNAT para la validación (*).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La OSE/SUNAT devuelve el CDR.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documento aprobado es enviado al cliente por correo electrónico (**)</a:t>
            </a:r>
          </a:p>
          <a:p>
            <a:pPr algn="just"/>
            <a:r>
              <a:rPr lang="es-ES" sz="900">
                <a:latin typeface="Instrument Sans" pitchFamily="2" charset="0"/>
              </a:rPr>
              <a:t>(*) Las GUÍAS DE REMISIÓN se envían directamente a SUNAT.</a:t>
            </a:r>
          </a:p>
          <a:p>
            <a:pPr algn="just"/>
            <a:r>
              <a:rPr lang="es-ES" sz="900">
                <a:latin typeface="Instrument Sans" pitchFamily="2" charset="0"/>
              </a:rPr>
              <a:t>(**) El envío de correo se realiza a través del servidor de correo del cliente.</a:t>
            </a:r>
            <a:endParaRPr lang="es-PE" sz="900">
              <a:latin typeface="Instrument Sans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67E0D3-F3BE-4D3A-F8D1-628CF7770B1C}"/>
              </a:ext>
            </a:extLst>
          </p:cNvPr>
          <p:cNvSpPr txBox="1"/>
          <p:nvPr/>
        </p:nvSpPr>
        <p:spPr>
          <a:xfrm>
            <a:off x="710514" y="5640384"/>
            <a:ext cx="35185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900">
                <a:latin typeface="Instrument Sans" panose="020B0604020202020204" charset="0"/>
              </a:rPr>
              <a:t>a. </a:t>
            </a:r>
            <a:r>
              <a:rPr lang="es-CO" sz="900" err="1">
                <a:latin typeface="Instrument Sans" panose="020B0604020202020204" charset="0"/>
              </a:rPr>
              <a:t>Wss</a:t>
            </a:r>
            <a:r>
              <a:rPr lang="es-CO" sz="900">
                <a:latin typeface="Instrument Sans" panose="020B0604020202020204" charset="0"/>
              </a:rPr>
              <a:t> de Estado: Permite obtener el estado del documento emitido (en proceso, enviado, aceptado, </a:t>
            </a:r>
            <a:r>
              <a:rPr lang="es-CO" sz="900" err="1">
                <a:latin typeface="Instrument Sans" panose="020B0604020202020204" charset="0"/>
              </a:rPr>
              <a:t>etc</a:t>
            </a:r>
            <a:r>
              <a:rPr lang="es-CO" sz="900">
                <a:latin typeface="Instrument Sans" panose="020B0604020202020204" charset="0"/>
              </a:rPr>
              <a:t>).</a:t>
            </a:r>
          </a:p>
          <a:p>
            <a:pPr algn="just"/>
            <a:r>
              <a:rPr lang="es-CO" sz="900">
                <a:latin typeface="Instrument Sans" panose="020B0604020202020204" charset="0"/>
              </a:rPr>
              <a:t>b. </a:t>
            </a:r>
            <a:r>
              <a:rPr lang="es-CO" sz="900" err="1">
                <a:latin typeface="Instrument Sans" panose="020B0604020202020204" charset="0"/>
              </a:rPr>
              <a:t>Wss</a:t>
            </a:r>
            <a:r>
              <a:rPr lang="es-CO" sz="900">
                <a:latin typeface="Instrument Sans" panose="020B0604020202020204" charset="0"/>
              </a:rPr>
              <a:t> Consulta Comprobantes: Permite recuperar el XML, PDF y opcionalmente el CDR.</a:t>
            </a:r>
          </a:p>
          <a:p>
            <a:pPr algn="just"/>
            <a:r>
              <a:rPr lang="es-CO" sz="900">
                <a:latin typeface="Instrument Sans" panose="020B0604020202020204" charset="0"/>
              </a:rPr>
              <a:t>c. </a:t>
            </a:r>
            <a:r>
              <a:rPr lang="es-CO" sz="900" err="1">
                <a:latin typeface="Instrument Sans" panose="020B0604020202020204" charset="0"/>
              </a:rPr>
              <a:t>Wss</a:t>
            </a:r>
            <a:r>
              <a:rPr lang="es-CO" sz="900">
                <a:latin typeface="Instrument Sans" panose="020B0604020202020204" charset="0"/>
              </a:rPr>
              <a:t> de bajas: Permite ingresar los documentos que se anularan.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E280C4C-BB58-1F49-DFD2-27625A3708B8}"/>
              </a:ext>
            </a:extLst>
          </p:cNvPr>
          <p:cNvSpPr txBox="1"/>
          <p:nvPr/>
        </p:nvSpPr>
        <p:spPr>
          <a:xfrm>
            <a:off x="717169" y="5323195"/>
            <a:ext cx="24954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>
                <a:latin typeface="Instrument Sans" panose="020B0604020202020204" charset="0"/>
              </a:rPr>
              <a:t>Web </a:t>
            </a:r>
            <a:r>
              <a:rPr lang="es-MX" sz="1200" b="1" err="1">
                <a:latin typeface="Instrument Sans" panose="020B0604020202020204" charset="0"/>
              </a:rPr>
              <a:t>Service</a:t>
            </a:r>
            <a:r>
              <a:rPr lang="es-MX" sz="1200" b="1">
                <a:latin typeface="Instrument Sans" panose="020B0604020202020204" charset="0"/>
              </a:rPr>
              <a:t> adicionales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91F471E-EE63-FEDD-092F-B9240497A86F}"/>
              </a:ext>
            </a:extLst>
          </p:cNvPr>
          <p:cNvSpPr txBox="1"/>
          <p:nvPr/>
        </p:nvSpPr>
        <p:spPr>
          <a:xfrm>
            <a:off x="9308638" y="1858835"/>
            <a:ext cx="24675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>
                <a:latin typeface="Instrument Sans" pitchFamily="2" charset="0"/>
              </a:rPr>
              <a:t>Modelo de Operación</a:t>
            </a:r>
          </a:p>
        </p:txBody>
      </p:sp>
    </p:spTree>
    <p:extLst>
      <p:ext uri="{BB962C8B-B14F-4D97-AF65-F5344CB8AC3E}">
        <p14:creationId xmlns:p14="http://schemas.microsoft.com/office/powerpoint/2010/main" val="2247155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38;p23">
            <a:extLst>
              <a:ext uri="{FF2B5EF4-FFF2-40B4-BE49-F238E27FC236}">
                <a16:creationId xmlns:a16="http://schemas.microsoft.com/office/drawing/2014/main" id="{A724CEA9-D4DC-D4D6-3C5E-2AA60E2DF613}"/>
              </a:ext>
            </a:extLst>
          </p:cNvPr>
          <p:cNvSpPr txBox="1"/>
          <p:nvPr/>
        </p:nvSpPr>
        <p:spPr>
          <a:xfrm>
            <a:off x="451595" y="671214"/>
            <a:ext cx="10333293" cy="74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3E"/>
              </a:buClr>
              <a:buSzPts val="2800"/>
              <a:buFont typeface="Arial"/>
              <a:buNone/>
              <a:tabLst/>
              <a:defRPr/>
            </a:pPr>
            <a:r>
              <a:rPr kumimoji="0" lang="es-ES" sz="3600" i="0" u="none" strike="noStrike" kern="0" cap="none" spc="0" normalizeH="0" baseline="0" noProof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Tahoma"/>
                <a:cs typeface="Tahoma"/>
                <a:sym typeface="Tahoma"/>
              </a:rPr>
              <a:t>Guías de Remisión</a:t>
            </a:r>
          </a:p>
        </p:txBody>
      </p:sp>
      <p:sp>
        <p:nvSpPr>
          <p:cNvPr id="16" name="Google Shape;244;p23">
            <a:extLst>
              <a:ext uri="{FF2B5EF4-FFF2-40B4-BE49-F238E27FC236}">
                <a16:creationId xmlns:a16="http://schemas.microsoft.com/office/drawing/2014/main" id="{5FCD3202-FBF1-0119-0C79-7433F521FAC0}"/>
              </a:ext>
            </a:extLst>
          </p:cNvPr>
          <p:cNvSpPr txBox="1"/>
          <p:nvPr/>
        </p:nvSpPr>
        <p:spPr>
          <a:xfrm>
            <a:off x="438960" y="432708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B5CC"/>
                </a:solidFill>
                <a:effectLst/>
                <a:uLnTx/>
                <a:uFillTx/>
                <a:latin typeface="Outfit" pitchFamily="2" charset="0"/>
                <a:ea typeface="Instrument Sans"/>
                <a:cs typeface="Instrument Sans"/>
                <a:sym typeface="Instrument Sans"/>
              </a:rPr>
              <a:t>MODELO DE OPERACIÓN: CLOUD - COMPONENTE SUCURSAL</a:t>
            </a:r>
          </a:p>
        </p:txBody>
      </p:sp>
      <p:pic>
        <p:nvPicPr>
          <p:cNvPr id="17" name="Imagen 1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7D875CA-2D3B-AB14-9F06-FC84E39D3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2649" y="6598066"/>
            <a:ext cx="722760" cy="848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49C7EB4-4AED-5C5D-8940-0A8A5F1A6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95" y="1588435"/>
            <a:ext cx="8713845" cy="41931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71393C7-A7D3-DD85-99FF-2EA2BD74E7D6}"/>
              </a:ext>
            </a:extLst>
          </p:cNvPr>
          <p:cNvSpPr txBox="1"/>
          <p:nvPr/>
        </p:nvSpPr>
        <p:spPr>
          <a:xfrm>
            <a:off x="9393043" y="2097986"/>
            <a:ext cx="24675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>
                <a:latin typeface="Instrument Sans" pitchFamily="2" charset="0"/>
              </a:rPr>
              <a:t>Modelo de Operación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590081-4AB0-9610-EE9E-7E39E6BFB206}"/>
              </a:ext>
            </a:extLst>
          </p:cNvPr>
          <p:cNvSpPr txBox="1"/>
          <p:nvPr/>
        </p:nvSpPr>
        <p:spPr>
          <a:xfrm>
            <a:off x="9382588" y="2492456"/>
            <a:ext cx="2467545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Sistema de Emisión genera la trama del documento (SOAP o TXT) y lo envía al Componente Sucursal.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Componente Sucursal genera el XML y lo firma.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Se transfiere el XML al PSE.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PSE ejecuta los distintos procesos (carga, impresión, envío).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documento es enviado a la SUNAT para la validación.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La SUNAT devuelve el CDR.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documento es enviado al cliente por correo electrónico.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Componente Sucursal verifica el estado del documento y obtiene el CDR.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Se realiza la impresión de la Guía de Remisión.</a:t>
            </a:r>
          </a:p>
          <a:p>
            <a:pPr algn="just"/>
            <a:endParaRPr lang="es-ES" sz="900">
              <a:latin typeface="Instrument Sans" pitchFamily="2" charset="0"/>
            </a:endParaRPr>
          </a:p>
          <a:p>
            <a:pPr algn="just"/>
            <a:r>
              <a:rPr lang="es-ES" sz="900">
                <a:latin typeface="Instrument Sans" pitchFamily="2" charset="0"/>
              </a:rPr>
              <a:t>(*) El envío de correo se realiza a través del servidor de correo del EMISOR.</a:t>
            </a:r>
            <a:endParaRPr lang="es-PE" sz="900">
              <a:latin typeface="Instrument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241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38;p23">
            <a:extLst>
              <a:ext uri="{FF2B5EF4-FFF2-40B4-BE49-F238E27FC236}">
                <a16:creationId xmlns:a16="http://schemas.microsoft.com/office/drawing/2014/main" id="{CBBB1A11-6E65-9520-4F00-8D763971CD61}"/>
              </a:ext>
            </a:extLst>
          </p:cNvPr>
          <p:cNvSpPr txBox="1"/>
          <p:nvPr/>
        </p:nvSpPr>
        <p:spPr>
          <a:xfrm>
            <a:off x="579611" y="662070"/>
            <a:ext cx="10333293" cy="74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3E"/>
              </a:buClr>
              <a:buSzPts val="2800"/>
              <a:buFont typeface="Arial"/>
              <a:buNone/>
              <a:tabLst/>
              <a:defRPr/>
            </a:pPr>
            <a:r>
              <a:rPr kumimoji="0" lang="es-ES" sz="3600" i="0" u="none" strike="noStrike" kern="0" cap="none" spc="0" normalizeH="0" baseline="0" noProof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Tahoma"/>
                <a:cs typeface="Tahoma"/>
                <a:sym typeface="Tahoma"/>
              </a:rPr>
              <a:t>Guías de Remisión</a:t>
            </a:r>
          </a:p>
        </p:txBody>
      </p:sp>
      <p:sp>
        <p:nvSpPr>
          <p:cNvPr id="16" name="Google Shape;244;p23">
            <a:extLst>
              <a:ext uri="{FF2B5EF4-FFF2-40B4-BE49-F238E27FC236}">
                <a16:creationId xmlns:a16="http://schemas.microsoft.com/office/drawing/2014/main" id="{9485C471-F324-C0BC-4D1B-B76FFE4BF06B}"/>
              </a:ext>
            </a:extLst>
          </p:cNvPr>
          <p:cNvSpPr txBox="1"/>
          <p:nvPr/>
        </p:nvSpPr>
        <p:spPr>
          <a:xfrm>
            <a:off x="566976" y="423564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B5CC"/>
                </a:solidFill>
                <a:effectLst/>
                <a:uLnTx/>
                <a:uFillTx/>
                <a:latin typeface="Outfit" pitchFamily="2" charset="0"/>
                <a:ea typeface="Instrument Sans"/>
                <a:cs typeface="Instrument Sans"/>
                <a:sym typeface="Instrument Sans"/>
              </a:rPr>
              <a:t>MODELO DE OPERACIÓN: CLOUD DIRECTO</a:t>
            </a:r>
          </a:p>
        </p:txBody>
      </p:sp>
      <p:pic>
        <p:nvPicPr>
          <p:cNvPr id="17" name="Imagen 1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40FDA49-886D-3C80-A4C4-55E23318A1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2649" y="6598066"/>
            <a:ext cx="722760" cy="84871"/>
          </a:xfrm>
          <a:prstGeom prst="rect">
            <a:avLst/>
          </a:prstGeom>
        </p:spPr>
      </p:pic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29DE405F-B031-9F94-F19B-7B9E904B7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8" y="1645355"/>
            <a:ext cx="8485584" cy="400433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4AB9023-C6D3-1FC9-2F38-0BE6619146DA}"/>
              </a:ext>
            </a:extLst>
          </p:cNvPr>
          <p:cNvSpPr txBox="1"/>
          <p:nvPr/>
        </p:nvSpPr>
        <p:spPr>
          <a:xfrm>
            <a:off x="9407111" y="2083918"/>
            <a:ext cx="24675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>
                <a:latin typeface="Instrument Sans" pitchFamily="2" charset="0"/>
              </a:rPr>
              <a:t>Modelo de Operación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556F454-4381-FAA6-D383-3DB9E566EEC3}"/>
              </a:ext>
            </a:extLst>
          </p:cNvPr>
          <p:cNvSpPr txBox="1"/>
          <p:nvPr/>
        </p:nvSpPr>
        <p:spPr>
          <a:xfrm>
            <a:off x="9407793" y="2464676"/>
            <a:ext cx="2467545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usuario ingresa los datos al Sistema de Emisión.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Sistema de Emisión genera la trama del documento (SOAP) y consume el </a:t>
            </a:r>
            <a:r>
              <a:rPr lang="es-ES" sz="900" err="1">
                <a:latin typeface="Instrument Sans" pitchFamily="2" charset="0"/>
              </a:rPr>
              <a:t>Wss</a:t>
            </a:r>
            <a:r>
              <a:rPr lang="es-ES" sz="900">
                <a:latin typeface="Instrument Sans" pitchFamily="2" charset="0"/>
              </a:rPr>
              <a:t> de Carga.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PSE ejecuta los distintos procesos (carga, impresión, envío).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documento es enviado a la SUNAT para la validación.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La SUNAT devuelve el CDR.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documento es enviado al cliente por correo electrónico.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Sistema de Emisión verifica el estado del documento con el </a:t>
            </a:r>
            <a:r>
              <a:rPr lang="es-ES" sz="900" err="1">
                <a:latin typeface="Instrument Sans" pitchFamily="2" charset="0"/>
              </a:rPr>
              <a:t>Wss</a:t>
            </a:r>
            <a:r>
              <a:rPr lang="es-ES" sz="900">
                <a:latin typeface="Instrument Sans" pitchFamily="2" charset="0"/>
              </a:rPr>
              <a:t> de Estado.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De estar aprobado el documento, se consumen el </a:t>
            </a:r>
            <a:r>
              <a:rPr lang="es-ES" sz="900" err="1">
                <a:latin typeface="Instrument Sans" pitchFamily="2" charset="0"/>
              </a:rPr>
              <a:t>Wss</a:t>
            </a:r>
            <a:r>
              <a:rPr lang="es-ES" sz="900">
                <a:latin typeface="Instrument Sans" pitchFamily="2" charset="0"/>
              </a:rPr>
              <a:t> de Comprobantes para obtener el PDF.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Se realiza la impresión de la Guía de Remisión.</a:t>
            </a:r>
          </a:p>
          <a:p>
            <a:pPr algn="just"/>
            <a:r>
              <a:rPr lang="es-ES" sz="900">
                <a:latin typeface="Instrument Sans" pitchFamily="2" charset="0"/>
              </a:rPr>
              <a:t>(*) El envío de correo se realiza a través del servidor de como del EMISOR.</a:t>
            </a:r>
            <a:endParaRPr lang="es-PE" sz="900">
              <a:latin typeface="Instrument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73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8;p23">
            <a:extLst>
              <a:ext uri="{FF2B5EF4-FFF2-40B4-BE49-F238E27FC236}">
                <a16:creationId xmlns:a16="http://schemas.microsoft.com/office/drawing/2014/main" id="{F7AC6FAE-2F17-3365-B714-D13D5FDB2AA2}"/>
              </a:ext>
            </a:extLst>
          </p:cNvPr>
          <p:cNvSpPr txBox="1"/>
          <p:nvPr/>
        </p:nvSpPr>
        <p:spPr>
          <a:xfrm>
            <a:off x="506459" y="413569"/>
            <a:ext cx="10333293" cy="74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63E"/>
              </a:buClr>
              <a:buSzPts val="2800"/>
              <a:buFont typeface="Arial"/>
              <a:buNone/>
              <a:tabLst/>
              <a:defRPr/>
            </a:pPr>
            <a:r>
              <a:rPr kumimoji="0" lang="es-ES" sz="3600" i="0" u="none" strike="noStrike" kern="0" cap="none" spc="0" normalizeH="0" baseline="0" noProof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Tahoma"/>
                <a:cs typeface="Tahoma"/>
                <a:sym typeface="Tahoma"/>
              </a:rPr>
              <a:t>Comprobantes de Pago y Guías de Remisión</a:t>
            </a:r>
          </a:p>
        </p:txBody>
      </p:sp>
      <p:sp>
        <p:nvSpPr>
          <p:cNvPr id="13" name="Google Shape;244;p23">
            <a:extLst>
              <a:ext uri="{FF2B5EF4-FFF2-40B4-BE49-F238E27FC236}">
                <a16:creationId xmlns:a16="http://schemas.microsoft.com/office/drawing/2014/main" id="{B29D7930-6365-4715-59D4-2B19F0EC0CC1}"/>
              </a:ext>
            </a:extLst>
          </p:cNvPr>
          <p:cNvSpPr txBox="1"/>
          <p:nvPr/>
        </p:nvSpPr>
        <p:spPr>
          <a:xfrm>
            <a:off x="493824" y="175063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B5CC"/>
                </a:solidFill>
                <a:effectLst/>
                <a:uLnTx/>
                <a:uFillTx/>
                <a:latin typeface="Outfit" pitchFamily="2" charset="0"/>
                <a:ea typeface="Instrument Sans"/>
                <a:cs typeface="Instrument Sans"/>
                <a:sym typeface="Instrument Sans"/>
              </a:rPr>
              <a:t>MODELO DE OPERACIÓN: CLOUD – COMPONENTE SUCURSAL</a:t>
            </a:r>
          </a:p>
        </p:txBody>
      </p:sp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CA2C102-3205-5C88-4E2C-675A0FD999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2649" y="6598066"/>
            <a:ext cx="722760" cy="848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D40ABC9-4200-88D2-8BA7-52E36EE82D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739" y="1135954"/>
            <a:ext cx="8153957" cy="558598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525C95B-9F93-9A8C-9EF3-460A72989CF1}"/>
              </a:ext>
            </a:extLst>
          </p:cNvPr>
          <p:cNvSpPr txBox="1"/>
          <p:nvPr/>
        </p:nvSpPr>
        <p:spPr>
          <a:xfrm>
            <a:off x="9322703" y="1774426"/>
            <a:ext cx="24675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>
                <a:latin typeface="Instrument Sans" pitchFamily="2" charset="0"/>
              </a:rPr>
              <a:t>Modelo de Operación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E6D9D8-1A0F-CFE7-7A5C-1F3A1840602C}"/>
              </a:ext>
            </a:extLst>
          </p:cNvPr>
          <p:cNvSpPr txBox="1"/>
          <p:nvPr/>
        </p:nvSpPr>
        <p:spPr>
          <a:xfrm>
            <a:off x="710514" y="5640384"/>
            <a:ext cx="35185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900">
                <a:latin typeface="Instrument Sans" panose="020B0604020202020204" charset="0"/>
              </a:rPr>
              <a:t>a. </a:t>
            </a:r>
            <a:r>
              <a:rPr lang="es-CO" sz="900" err="1">
                <a:latin typeface="Instrument Sans" panose="020B0604020202020204" charset="0"/>
              </a:rPr>
              <a:t>Wss</a:t>
            </a:r>
            <a:r>
              <a:rPr lang="es-CO" sz="900">
                <a:latin typeface="Instrument Sans" panose="020B0604020202020204" charset="0"/>
              </a:rPr>
              <a:t> de Estado: Permite obtener el estado del documento emitido (en proceso, enviado, aceptado, </a:t>
            </a:r>
            <a:r>
              <a:rPr lang="es-CO" sz="900" err="1">
                <a:latin typeface="Instrument Sans" panose="020B0604020202020204" charset="0"/>
              </a:rPr>
              <a:t>etc</a:t>
            </a:r>
            <a:r>
              <a:rPr lang="es-CO" sz="900">
                <a:latin typeface="Instrument Sans" panose="020B0604020202020204" charset="0"/>
              </a:rPr>
              <a:t>).</a:t>
            </a:r>
          </a:p>
          <a:p>
            <a:pPr algn="just"/>
            <a:r>
              <a:rPr lang="es-CO" sz="900">
                <a:latin typeface="Instrument Sans" panose="020B0604020202020204" charset="0"/>
              </a:rPr>
              <a:t>b. </a:t>
            </a:r>
            <a:r>
              <a:rPr lang="es-CO" sz="900" err="1">
                <a:latin typeface="Instrument Sans" panose="020B0604020202020204" charset="0"/>
              </a:rPr>
              <a:t>Wss</a:t>
            </a:r>
            <a:r>
              <a:rPr lang="es-CO" sz="900">
                <a:latin typeface="Instrument Sans" panose="020B0604020202020204" charset="0"/>
              </a:rPr>
              <a:t> Consulta Comprobantes: Permite recuperar el XML, PDF y opcionalmente el CDR.</a:t>
            </a:r>
          </a:p>
          <a:p>
            <a:pPr algn="just"/>
            <a:r>
              <a:rPr lang="es-CO" sz="900">
                <a:latin typeface="Instrument Sans" panose="020B0604020202020204" charset="0"/>
              </a:rPr>
              <a:t>c. </a:t>
            </a:r>
            <a:r>
              <a:rPr lang="es-CO" sz="900" err="1">
                <a:latin typeface="Instrument Sans" panose="020B0604020202020204" charset="0"/>
              </a:rPr>
              <a:t>Wss</a:t>
            </a:r>
            <a:r>
              <a:rPr lang="es-CO" sz="900">
                <a:latin typeface="Instrument Sans" panose="020B0604020202020204" charset="0"/>
              </a:rPr>
              <a:t> de bajas: Permite ingresar los documentos que se anularan.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8E7E68-BB08-562C-B548-EDD5C5BB040D}"/>
              </a:ext>
            </a:extLst>
          </p:cNvPr>
          <p:cNvSpPr txBox="1"/>
          <p:nvPr/>
        </p:nvSpPr>
        <p:spPr>
          <a:xfrm>
            <a:off x="717169" y="5323195"/>
            <a:ext cx="24954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>
                <a:latin typeface="Instrument Sans" panose="020B0604020202020204" charset="0"/>
              </a:rPr>
              <a:t>Web </a:t>
            </a:r>
            <a:r>
              <a:rPr lang="es-MX" sz="1200" b="1" err="1">
                <a:latin typeface="Instrument Sans" panose="020B0604020202020204" charset="0"/>
              </a:rPr>
              <a:t>Service</a:t>
            </a:r>
            <a:r>
              <a:rPr lang="es-MX" sz="1200" b="1">
                <a:latin typeface="Instrument Sans" panose="020B0604020202020204" charset="0"/>
              </a:rPr>
              <a:t> adicionales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8E11AC-10D6-FAC7-7183-83862CD4C551}"/>
              </a:ext>
            </a:extLst>
          </p:cNvPr>
          <p:cNvSpPr txBox="1"/>
          <p:nvPr/>
        </p:nvSpPr>
        <p:spPr>
          <a:xfrm>
            <a:off x="9256170" y="2155184"/>
            <a:ext cx="2618486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usuario realiza la transacción en el Sistema de Emisión.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Sistema de Emisión genera TXT o consume el Web </a:t>
            </a:r>
            <a:r>
              <a:rPr lang="es-ES" sz="900" err="1">
                <a:latin typeface="Instrument Sans" pitchFamily="2" charset="0"/>
              </a:rPr>
              <a:t>Service</a:t>
            </a:r>
            <a:r>
              <a:rPr lang="es-ES" sz="900">
                <a:latin typeface="Instrument Sans" pitchFamily="2" charset="0"/>
              </a:rPr>
              <a:t> de Carga del Componente Sucursal para la generación y firma del XML de comprobante.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Componente Sucursal imprime el comprobante.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Componente Sucursal transfiere el o los XML firmados al servicio PSE.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En el servicio PSE se realizan distintos procesos (carga, impresión, envío, </a:t>
            </a:r>
            <a:r>
              <a:rPr lang="es-ES" sz="900" err="1">
                <a:latin typeface="Instrument Sans" pitchFamily="2" charset="0"/>
              </a:rPr>
              <a:t>etc</a:t>
            </a:r>
            <a:r>
              <a:rPr lang="es-ES" sz="900">
                <a:latin typeface="Instrument Sans" pitchFamily="2" charset="0"/>
              </a:rPr>
              <a:t>).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Se realiza el envío del XML firmado hacia el </a:t>
            </a:r>
            <a:r>
              <a:rPr lang="es-ES" sz="900" err="1">
                <a:latin typeface="Instrument Sans" pitchFamily="2" charset="0"/>
              </a:rPr>
              <a:t>serivicio</a:t>
            </a:r>
            <a:r>
              <a:rPr lang="es-ES" sz="900">
                <a:latin typeface="Instrument Sans" pitchFamily="2" charset="0"/>
              </a:rPr>
              <a:t> OSE/SUNAT.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El servicio OSE valida y envía el CDR de aprobación (*)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sz="900">
                <a:latin typeface="Instrument Sans" pitchFamily="2" charset="0"/>
              </a:rPr>
              <a:t>Una vez obtenido el CDR se realiza el envío del mensaje de correo al cliente final con los documentos adjuntos (XML, PDF y opcionalmente el CDR) (**).</a:t>
            </a:r>
          </a:p>
          <a:p>
            <a:pPr algn="just"/>
            <a:endParaRPr lang="es-ES" sz="900">
              <a:latin typeface="Instrument Sans" pitchFamily="2" charset="0"/>
            </a:endParaRPr>
          </a:p>
          <a:p>
            <a:pPr algn="just"/>
            <a:r>
              <a:rPr lang="es-ES" sz="900">
                <a:latin typeface="Instrument Sans" pitchFamily="2" charset="0"/>
              </a:rPr>
              <a:t>(*) Para el caso de las GUÍAS DE REMISIÓN, estás se envían directamente a la SUNAT.</a:t>
            </a:r>
          </a:p>
          <a:p>
            <a:pPr algn="just"/>
            <a:r>
              <a:rPr lang="es-ES" sz="900">
                <a:latin typeface="Instrument Sans" pitchFamily="2" charset="0"/>
              </a:rPr>
              <a:t>(**) El envío de correo se realiza a través del servidor de correo del EMISOR.</a:t>
            </a:r>
            <a:endParaRPr lang="es-PE" sz="900">
              <a:latin typeface="Instrument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02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3605B4-11A0-0CED-8387-47D75A0D4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6EC1FE-B406-F444-ABCD-30EDA1DC3F5A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661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srgbClr val="003661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Google Shape;244;p23">
            <a:extLst>
              <a:ext uri="{FF2B5EF4-FFF2-40B4-BE49-F238E27FC236}">
                <a16:creationId xmlns:a16="http://schemas.microsoft.com/office/drawing/2014/main" id="{65387CE3-017F-E72D-43FB-947F36C8B33D}"/>
              </a:ext>
            </a:extLst>
          </p:cNvPr>
          <p:cNvSpPr txBox="1"/>
          <p:nvPr/>
        </p:nvSpPr>
        <p:spPr>
          <a:xfrm>
            <a:off x="786432" y="368700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defRPr/>
            </a:pPr>
            <a:r>
              <a:rPr lang="es-ES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ALCANCE DE SERVICIOS </a:t>
            </a:r>
          </a:p>
        </p:txBody>
      </p:sp>
      <p:sp>
        <p:nvSpPr>
          <p:cNvPr id="12" name="Google Shape;238;p23">
            <a:extLst>
              <a:ext uri="{FF2B5EF4-FFF2-40B4-BE49-F238E27FC236}">
                <a16:creationId xmlns:a16="http://schemas.microsoft.com/office/drawing/2014/main" id="{33D4A054-5C08-B907-FC59-A4284BC3D119}"/>
              </a:ext>
            </a:extLst>
          </p:cNvPr>
          <p:cNvSpPr txBox="1"/>
          <p:nvPr/>
        </p:nvSpPr>
        <p:spPr>
          <a:xfrm>
            <a:off x="799067" y="725070"/>
            <a:ext cx="10333293" cy="74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00263E"/>
              </a:buClr>
              <a:buSzPts val="2800"/>
              <a:buFont typeface="Arial"/>
              <a:buNone/>
              <a:defRPr/>
            </a:pPr>
            <a:r>
              <a:rPr lang="es-ES" sz="3600" kern="0">
                <a:solidFill>
                  <a:srgbClr val="014464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Servicios - Funcionalidades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681AFE8-6E81-9161-A04E-FEB8E880EE53}"/>
              </a:ext>
            </a:extLst>
          </p:cNvPr>
          <p:cNvSpPr txBox="1"/>
          <p:nvPr/>
        </p:nvSpPr>
        <p:spPr>
          <a:xfrm>
            <a:off x="679859" y="3103903"/>
            <a:ext cx="3007125" cy="174047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 kern="1200">
                <a:solidFill>
                  <a:srgbClr val="014464"/>
                </a:solidFill>
                <a:latin typeface="Instrument Sans" pitchFamily="2" charset="0"/>
                <a:ea typeface="Calibri"/>
                <a:cs typeface="Calibri"/>
                <a:sym typeface="Calibri"/>
              </a:rPr>
              <a:t>Asesoría funcional y técnica.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Font typeface="Wingdings" panose="05000000000000000000" pitchFamily="2" charset="2"/>
              <a:buChar char="§"/>
            </a:pPr>
            <a:endParaRPr lang="es-MX" sz="1200" kern="1200">
              <a:solidFill>
                <a:srgbClr val="014464"/>
              </a:solidFill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 kern="1200">
                <a:solidFill>
                  <a:srgbClr val="014464"/>
                </a:solidFill>
                <a:latin typeface="Instrument Sans" pitchFamily="2" charset="0"/>
                <a:ea typeface="Calibri"/>
                <a:cs typeface="Calibri"/>
                <a:sym typeface="Calibri"/>
              </a:rPr>
              <a:t>Instalación de la Suite Electrónica en pruebas y producción.</a:t>
            </a:r>
            <a:endParaRPr lang="es-ES" sz="1200" kern="1200">
              <a:solidFill>
                <a:srgbClr val="014464"/>
              </a:solidFill>
              <a:latin typeface="Instrument Sans" pitchFamily="2" charset="0"/>
              <a:cs typeface="Arial"/>
              <a:sym typeface="Arial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Font typeface="Wingdings" panose="05000000000000000000" pitchFamily="2" charset="2"/>
              <a:buChar char="§"/>
            </a:pPr>
            <a:endParaRPr lang="es-ES" sz="1200" kern="1200">
              <a:solidFill>
                <a:srgbClr val="014464"/>
              </a:solidFill>
              <a:latin typeface="Instrument Sans" pitchFamily="2" charset="0"/>
              <a:ea typeface="Calibri"/>
              <a:cs typeface="Calibri"/>
              <a:sym typeface="Calibri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 kern="1200">
                <a:solidFill>
                  <a:srgbClr val="014464"/>
                </a:solidFill>
                <a:latin typeface="Instrument Sans" pitchFamily="2" charset="0"/>
                <a:ea typeface="Calibri"/>
                <a:cs typeface="Calibri"/>
                <a:sym typeface="Calibri"/>
              </a:rPr>
              <a:t>Soporte y continuidad operacional.</a:t>
            </a:r>
            <a:endParaRPr lang="es-ES" sz="1200" kern="1200">
              <a:solidFill>
                <a:srgbClr val="014464"/>
              </a:solidFill>
              <a:latin typeface="Instrument Sans" pitchFamily="2" charset="0"/>
              <a:cs typeface="Arial"/>
              <a:sym typeface="Arial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C1C70905-D56F-E8B7-882C-63541EDBBAB2}"/>
              </a:ext>
            </a:extLst>
          </p:cNvPr>
          <p:cNvGrpSpPr/>
          <p:nvPr/>
        </p:nvGrpSpPr>
        <p:grpSpPr>
          <a:xfrm>
            <a:off x="478536" y="1904555"/>
            <a:ext cx="3703639" cy="913939"/>
            <a:chOff x="0" y="55650"/>
            <a:chExt cx="3703639" cy="1284957"/>
          </a:xfrm>
        </p:grpSpPr>
        <p:sp>
          <p:nvSpPr>
            <p:cNvPr id="13" name="Flecha: cheurón 12">
              <a:extLst>
                <a:ext uri="{FF2B5EF4-FFF2-40B4-BE49-F238E27FC236}">
                  <a16:creationId xmlns:a16="http://schemas.microsoft.com/office/drawing/2014/main" id="{B23D1CDC-4CF6-AECE-FAA3-B279ED050169}"/>
                </a:ext>
              </a:extLst>
            </p:cNvPr>
            <p:cNvSpPr/>
            <p:nvPr/>
          </p:nvSpPr>
          <p:spPr>
            <a:xfrm>
              <a:off x="0" y="55650"/>
              <a:ext cx="3703639" cy="1284957"/>
            </a:xfrm>
            <a:prstGeom prst="chevron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 b="1"/>
            </a:p>
          </p:txBody>
        </p:sp>
        <p:sp>
          <p:nvSpPr>
            <p:cNvPr id="14" name="Flecha: cheurón 4">
              <a:extLst>
                <a:ext uri="{FF2B5EF4-FFF2-40B4-BE49-F238E27FC236}">
                  <a16:creationId xmlns:a16="http://schemas.microsoft.com/office/drawing/2014/main" id="{3FCAA5BA-C309-06B7-9FAE-84D0E69625FE}"/>
                </a:ext>
              </a:extLst>
            </p:cNvPr>
            <p:cNvSpPr txBox="1"/>
            <p:nvPr/>
          </p:nvSpPr>
          <p:spPr>
            <a:xfrm>
              <a:off x="642479" y="55650"/>
              <a:ext cx="2418682" cy="1284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rgbClr val="014464"/>
                  </a:solidFill>
                  <a:effectLst/>
                  <a:uLnTx/>
                  <a:uFillTx/>
                  <a:latin typeface="Outfit" pitchFamily="2" charset="0"/>
                  <a:ea typeface="Calibri"/>
                  <a:cs typeface="Calibri"/>
                  <a:sym typeface="Calibri"/>
                </a:rPr>
                <a:t>Servicios Profesionales de Consultoría para implementación</a:t>
              </a:r>
              <a:endParaRPr lang="es-MX" sz="1600" b="1" kern="1200">
                <a:solidFill>
                  <a:srgbClr val="014464"/>
                </a:solidFill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F45236C-093A-5964-4433-87F8A0FC22D9}"/>
              </a:ext>
            </a:extLst>
          </p:cNvPr>
          <p:cNvSpPr txBox="1"/>
          <p:nvPr/>
        </p:nvSpPr>
        <p:spPr>
          <a:xfrm>
            <a:off x="7722777" y="3052567"/>
            <a:ext cx="3551817" cy="24483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 kern="1200">
                <a:solidFill>
                  <a:srgbClr val="014464"/>
                </a:solidFill>
                <a:latin typeface="Instrument Sans" pitchFamily="2" charset="0"/>
                <a:ea typeface="Calibri"/>
                <a:cs typeface="Calibri"/>
                <a:sym typeface="Calibri"/>
              </a:rPr>
              <a:t>Envío automatizado de XML validado por OSE 360 a SUNAT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Font typeface="Wingdings" panose="05000000000000000000" pitchFamily="2" charset="2"/>
              <a:buChar char="§"/>
            </a:pPr>
            <a:endParaRPr lang="es-ES" sz="1200" kern="1200">
              <a:solidFill>
                <a:srgbClr val="014464"/>
              </a:solidFill>
              <a:latin typeface="Instrument Sans" pitchFamily="2" charset="0"/>
              <a:ea typeface="Calibri"/>
              <a:cs typeface="Calibri"/>
              <a:sym typeface="Calibri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 kern="1200">
                <a:solidFill>
                  <a:srgbClr val="014464"/>
                </a:solidFill>
                <a:latin typeface="Instrument Sans" pitchFamily="2" charset="0"/>
                <a:ea typeface="Calibri"/>
                <a:cs typeface="Calibri"/>
                <a:sym typeface="Calibri"/>
              </a:rPr>
              <a:t>Envío de CPE validado a clientes electrónicos (XML) y no electrónicos (PDF)</a:t>
            </a:r>
            <a:endParaRPr lang="es-ES" sz="1200" kern="1200">
              <a:solidFill>
                <a:srgbClr val="014464"/>
              </a:solidFill>
              <a:latin typeface="Instrument Sans" pitchFamily="2" charset="0"/>
              <a:cs typeface="Arial"/>
              <a:sym typeface="Arial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Font typeface="Wingdings" panose="05000000000000000000" pitchFamily="2" charset="2"/>
              <a:buChar char="§"/>
            </a:pPr>
            <a:endParaRPr lang="es-ES" sz="1200" kern="1200">
              <a:solidFill>
                <a:srgbClr val="014464"/>
              </a:solidFill>
              <a:latin typeface="Instrument Sans" pitchFamily="2" charset="0"/>
              <a:ea typeface="Calibri"/>
              <a:cs typeface="Calibri"/>
              <a:sym typeface="Calibri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 kern="1200">
                <a:solidFill>
                  <a:srgbClr val="014464"/>
                </a:solidFill>
                <a:latin typeface="Instrument Sans" pitchFamily="2" charset="0"/>
                <a:ea typeface="Calibri"/>
                <a:cs typeface="Calibri"/>
                <a:sym typeface="Calibri"/>
              </a:rPr>
              <a:t>Publicación en portal Web de CPE para consulta de clientes.</a:t>
            </a:r>
            <a:endParaRPr lang="es-ES" sz="1200" kern="1200">
              <a:solidFill>
                <a:srgbClr val="014464"/>
              </a:solidFill>
              <a:latin typeface="Instrument Sans" pitchFamily="2" charset="0"/>
              <a:cs typeface="Arial"/>
              <a:sym typeface="Arial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Font typeface="Wingdings" panose="05000000000000000000" pitchFamily="2" charset="2"/>
              <a:buChar char="§"/>
            </a:pPr>
            <a:endParaRPr lang="es-ES" sz="1200" kern="1200">
              <a:solidFill>
                <a:srgbClr val="014464"/>
              </a:solidFill>
              <a:latin typeface="Instrument Sans" pitchFamily="2" charset="0"/>
              <a:ea typeface="Calibri"/>
              <a:cs typeface="Calibri"/>
              <a:sym typeface="Calibri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 kern="1200">
                <a:solidFill>
                  <a:srgbClr val="014464"/>
                </a:solidFill>
                <a:latin typeface="Instrument Sans" pitchFamily="2" charset="0"/>
                <a:ea typeface="Calibri"/>
                <a:cs typeface="Calibri"/>
                <a:sym typeface="Calibri"/>
              </a:rPr>
              <a:t>Monitor de estado de cada CPE, alertas configurables y herramientas de gestión.</a:t>
            </a:r>
            <a:endParaRPr lang="es-ES" sz="1200" kern="1200">
              <a:solidFill>
                <a:srgbClr val="014464"/>
              </a:solidFill>
              <a:latin typeface="Instrument Sans" pitchFamily="2" charset="0"/>
              <a:cs typeface="Arial"/>
              <a:sym typeface="Arial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8E69A114-5AFC-E8F3-9DAF-4B3EE9618B86}"/>
              </a:ext>
            </a:extLst>
          </p:cNvPr>
          <p:cNvGrpSpPr/>
          <p:nvPr/>
        </p:nvGrpSpPr>
        <p:grpSpPr>
          <a:xfrm>
            <a:off x="3913632" y="1904554"/>
            <a:ext cx="7799832" cy="913940"/>
            <a:chOff x="4981560" y="866593"/>
            <a:chExt cx="5524797" cy="2209919"/>
          </a:xfrm>
        </p:grpSpPr>
        <p:sp>
          <p:nvSpPr>
            <p:cNvPr id="19" name="Flecha: cheurón 18">
              <a:extLst>
                <a:ext uri="{FF2B5EF4-FFF2-40B4-BE49-F238E27FC236}">
                  <a16:creationId xmlns:a16="http://schemas.microsoft.com/office/drawing/2014/main" id="{42161A46-EB32-D2BF-67FD-F001B77825BC}"/>
                </a:ext>
              </a:extLst>
            </p:cNvPr>
            <p:cNvSpPr/>
            <p:nvPr/>
          </p:nvSpPr>
          <p:spPr>
            <a:xfrm>
              <a:off x="4981560" y="866593"/>
              <a:ext cx="5524797" cy="2209919"/>
            </a:xfrm>
            <a:prstGeom prst="chevron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 b="1"/>
            </a:p>
          </p:txBody>
        </p:sp>
        <p:sp>
          <p:nvSpPr>
            <p:cNvPr id="20" name="Flecha: cheurón 4">
              <a:extLst>
                <a:ext uri="{FF2B5EF4-FFF2-40B4-BE49-F238E27FC236}">
                  <a16:creationId xmlns:a16="http://schemas.microsoft.com/office/drawing/2014/main" id="{C5BFE544-6117-92EA-9535-1CCE96F07A85}"/>
                </a:ext>
              </a:extLst>
            </p:cNvPr>
            <p:cNvSpPr txBox="1"/>
            <p:nvPr/>
          </p:nvSpPr>
          <p:spPr>
            <a:xfrm>
              <a:off x="6086520" y="866593"/>
              <a:ext cx="3314878" cy="22099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Font typeface="Arial"/>
                <a:buNone/>
              </a:pPr>
              <a:r>
                <a:rPr lang="es-ES" sz="1600" b="1" kern="1200">
                  <a:solidFill>
                    <a:srgbClr val="F3FFFC"/>
                  </a:solidFill>
                  <a:latin typeface="Outfit" pitchFamily="2" charset="0"/>
                  <a:ea typeface="Calibri"/>
                  <a:cs typeface="Calibri"/>
                  <a:sym typeface="Calibri"/>
                </a:rPr>
                <a:t>Funcionalidad de la Suite Electrónica:</a:t>
              </a:r>
              <a:endParaRPr lang="es-MX" sz="1600" b="1" kern="1200">
                <a:solidFill>
                  <a:srgbClr val="F3FFFC"/>
                </a:solidFill>
                <a:latin typeface="Outfit" pitchFamily="2" charset="0"/>
              </a:endParaRP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9F4B224-A0E3-A1DB-4830-3C42836AE682}"/>
              </a:ext>
            </a:extLst>
          </p:cNvPr>
          <p:cNvSpPr txBox="1"/>
          <p:nvPr/>
        </p:nvSpPr>
        <p:spPr>
          <a:xfrm>
            <a:off x="4176857" y="3081807"/>
            <a:ext cx="3300984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SzPts val="14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Calibri"/>
                <a:cs typeface="Calibri"/>
                <a:sym typeface="Calibri"/>
              </a:rPr>
              <a:t>Validación de información de XML a remitir a SUNAT.</a:t>
            </a: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SzPts val="1400"/>
              <a:buFont typeface="Wingdings" panose="05000000000000000000" pitchFamily="2" charset="2"/>
              <a:buChar char="§"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srgbClr val="003661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Calibri"/>
                <a:cs typeface="Calibri"/>
                <a:sym typeface="Calibri"/>
              </a:rPr>
              <a:t>Firma Digital automatizada del XML y generación del QR con la firma o valor resumen.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14464"/>
              </a:solidFill>
              <a:effectLst/>
              <a:uLnTx/>
              <a:uFillTx/>
              <a:latin typeface="Instrument Sans" pitchFamily="2" charset="0"/>
              <a:ea typeface="+mn-ea"/>
              <a:cs typeface="Arial"/>
              <a:sym typeface="Arial"/>
            </a:endParaRP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14464"/>
              </a:solidFill>
              <a:effectLst/>
              <a:uLnTx/>
              <a:uFillTx/>
              <a:latin typeface="Instrument Sans" pitchFamily="2" charset="0"/>
              <a:ea typeface="Calibri"/>
              <a:cs typeface="Calibri"/>
              <a:sym typeface="Calibri"/>
            </a:endParaRP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Calibri"/>
                <a:cs typeface="Calibri"/>
                <a:sym typeface="Calibri"/>
              </a:rPr>
              <a:t>Envío automatizado de XML validado y firmado a OSE 360 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14464"/>
              </a:solidFill>
              <a:effectLst/>
              <a:uLnTx/>
              <a:uFillTx/>
              <a:latin typeface="Instrument Sans" pitchFamily="2" charset="0"/>
              <a:ea typeface="+mn-ea"/>
              <a:cs typeface="Arial"/>
              <a:sym typeface="Arial"/>
            </a:endParaRP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14464"/>
              </a:solidFill>
              <a:effectLst/>
              <a:uLnTx/>
              <a:uFillTx/>
              <a:latin typeface="Instrument Sans" pitchFamily="2" charset="0"/>
              <a:ea typeface="Calibri"/>
              <a:cs typeface="Calibri"/>
              <a:sym typeface="Calibri"/>
            </a:endParaRP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B5C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Calibri"/>
                <a:cs typeface="Calibri"/>
                <a:sym typeface="Calibri"/>
              </a:rPr>
              <a:t>Recepción de respuesta de OSE 360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14464"/>
              </a:solidFill>
              <a:effectLst/>
              <a:uLnTx/>
              <a:uFillTx/>
              <a:latin typeface="Instrument Sans" pitchFamily="2" charset="0"/>
              <a:ea typeface="+mn-ea"/>
              <a:cs typeface="Arial"/>
              <a:sym typeface="Arial"/>
            </a:endParaRP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44912DB8-37E2-61A4-3949-A5BA5F352DC0}"/>
              </a:ext>
            </a:extLst>
          </p:cNvPr>
          <p:cNvCxnSpPr>
            <a:cxnSpLocks/>
          </p:cNvCxnSpPr>
          <p:nvPr/>
        </p:nvCxnSpPr>
        <p:spPr>
          <a:xfrm>
            <a:off x="3913632" y="2975608"/>
            <a:ext cx="0" cy="24521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597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1"/>
          <p:cNvGrpSpPr/>
          <p:nvPr/>
        </p:nvGrpSpPr>
        <p:grpSpPr>
          <a:xfrm>
            <a:off x="-1" y="-33100"/>
            <a:ext cx="12192001" cy="6874401"/>
            <a:chOff x="4" y="-12301"/>
            <a:chExt cx="9144001" cy="5155801"/>
          </a:xfrm>
        </p:grpSpPr>
        <p:pic>
          <p:nvPicPr>
            <p:cNvPr id="206" name="Google Shape;20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26810" y="0"/>
              <a:ext cx="7717195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p21"/>
            <p:cNvSpPr/>
            <p:nvPr/>
          </p:nvSpPr>
          <p:spPr>
            <a:xfrm rot="16200000">
              <a:off x="453605" y="-465900"/>
              <a:ext cx="5155800" cy="60630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661"/>
                </a:solidFill>
                <a:effectLst/>
                <a:uLnTx/>
                <a:uFillTx/>
                <a:latin typeface="Instrument Sans" pitchFamily="2" charset="0"/>
              </a:endParaRPr>
            </a:p>
          </p:txBody>
        </p:sp>
        <p:sp>
          <p:nvSpPr>
            <p:cNvPr id="207" name="Google Shape;207;p21"/>
            <p:cNvSpPr/>
            <p:nvPr/>
          </p:nvSpPr>
          <p:spPr>
            <a:xfrm rot="16200000">
              <a:off x="515553" y="-527850"/>
              <a:ext cx="5155801" cy="6186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661"/>
                </a:solidFill>
                <a:effectLst/>
                <a:uLnTx/>
                <a:uFillTx/>
                <a:latin typeface="Instrument Sans" pitchFamily="2" charset="0"/>
              </a:endParaRPr>
            </a:p>
          </p:txBody>
        </p:sp>
      </p:grp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F7041175-03E8-05C5-3413-63D2A41DBA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0F6A1079-AE1E-668D-CE28-16B8862F8E90}"/>
              </a:ext>
            </a:extLst>
          </p:cNvPr>
          <p:cNvSpPr txBox="1"/>
          <p:nvPr/>
        </p:nvSpPr>
        <p:spPr>
          <a:xfrm>
            <a:off x="786432" y="368700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defRPr/>
            </a:pPr>
            <a:r>
              <a:rPr lang="es-ES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IMPLEMENTACIÓN</a:t>
            </a:r>
          </a:p>
        </p:txBody>
      </p:sp>
      <p:sp>
        <p:nvSpPr>
          <p:cNvPr id="4" name="Google Shape;238;p23">
            <a:extLst>
              <a:ext uri="{FF2B5EF4-FFF2-40B4-BE49-F238E27FC236}">
                <a16:creationId xmlns:a16="http://schemas.microsoft.com/office/drawing/2014/main" id="{9DB20B4A-9ECB-AFD0-CCC0-BA0D462DC430}"/>
              </a:ext>
            </a:extLst>
          </p:cNvPr>
          <p:cNvSpPr txBox="1"/>
          <p:nvPr/>
        </p:nvSpPr>
        <p:spPr>
          <a:xfrm>
            <a:off x="799067" y="725070"/>
            <a:ext cx="10333293" cy="74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00263E"/>
              </a:buClr>
              <a:buSzPts val="2800"/>
              <a:buFont typeface="Arial"/>
              <a:buNone/>
              <a:defRPr/>
            </a:pPr>
            <a:r>
              <a:rPr lang="es-ES" sz="3600" kern="0">
                <a:solidFill>
                  <a:srgbClr val="014464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Implementación de Solución</a:t>
            </a:r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2502C4C9-CEF4-C9F5-D6EE-F292F3BC56A4}"/>
              </a:ext>
            </a:extLst>
          </p:cNvPr>
          <p:cNvSpPr/>
          <p:nvPr/>
        </p:nvSpPr>
        <p:spPr>
          <a:xfrm>
            <a:off x="1542570" y="1995749"/>
            <a:ext cx="4102239" cy="443275"/>
          </a:xfrm>
          <a:prstGeom prst="roundRect">
            <a:avLst/>
          </a:prstGeom>
          <a:solidFill>
            <a:srgbClr val="95F8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B794888A-3CB4-5B8D-E8E8-E927F4E79C17}"/>
              </a:ext>
            </a:extLst>
          </p:cNvPr>
          <p:cNvGrpSpPr/>
          <p:nvPr/>
        </p:nvGrpSpPr>
        <p:grpSpPr>
          <a:xfrm>
            <a:off x="998136" y="1773575"/>
            <a:ext cx="777575" cy="744778"/>
            <a:chOff x="15631" y="1177851"/>
            <a:chExt cx="881138" cy="881138"/>
          </a:xfrm>
          <a:solidFill>
            <a:srgbClr val="95F8EC"/>
          </a:solidFill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09571C3F-0CC1-B0DD-3445-23EB493FC004}"/>
                </a:ext>
              </a:extLst>
            </p:cNvPr>
            <p:cNvSpPr/>
            <p:nvPr/>
          </p:nvSpPr>
          <p:spPr>
            <a:xfrm>
              <a:off x="15631" y="1177851"/>
              <a:ext cx="881138" cy="88113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58BCEFE0-D799-BB68-D2CE-BC7C1AD3D1FB}"/>
                </a:ext>
              </a:extLst>
            </p:cNvPr>
            <p:cNvSpPr/>
            <p:nvPr/>
          </p:nvSpPr>
          <p:spPr>
            <a:xfrm>
              <a:off x="104477" y="1266122"/>
              <a:ext cx="699013" cy="699013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D80215BC-F524-2F77-2378-5A227B8B715C}"/>
              </a:ext>
            </a:extLst>
          </p:cNvPr>
          <p:cNvSpPr/>
          <p:nvPr/>
        </p:nvSpPr>
        <p:spPr>
          <a:xfrm>
            <a:off x="1542570" y="3030945"/>
            <a:ext cx="4102239" cy="443276"/>
          </a:xfrm>
          <a:prstGeom prst="roundRect">
            <a:avLst/>
          </a:prstGeom>
          <a:solidFill>
            <a:srgbClr val="95F8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1" name="Google Shape;896;g2c89c61cbac_0_2351">
            <a:extLst>
              <a:ext uri="{FF2B5EF4-FFF2-40B4-BE49-F238E27FC236}">
                <a16:creationId xmlns:a16="http://schemas.microsoft.com/office/drawing/2014/main" id="{8C37AE6B-6F1C-41EA-E2FF-58B575FAEB2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406" y="2008558"/>
            <a:ext cx="537211" cy="3037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00D3BCA2-1E27-04B0-D014-CAB8FB92349E}"/>
              </a:ext>
            </a:extLst>
          </p:cNvPr>
          <p:cNvGrpSpPr/>
          <p:nvPr/>
        </p:nvGrpSpPr>
        <p:grpSpPr>
          <a:xfrm>
            <a:off x="996180" y="2755784"/>
            <a:ext cx="777575" cy="744778"/>
            <a:chOff x="15631" y="1177851"/>
            <a:chExt cx="881138" cy="881138"/>
          </a:xfrm>
          <a:solidFill>
            <a:srgbClr val="95F8EC"/>
          </a:solidFill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5F4C652A-27E7-D162-CD20-8227702ED8A1}"/>
                </a:ext>
              </a:extLst>
            </p:cNvPr>
            <p:cNvSpPr/>
            <p:nvPr/>
          </p:nvSpPr>
          <p:spPr>
            <a:xfrm>
              <a:off x="15631" y="1177851"/>
              <a:ext cx="881138" cy="88113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1826D99B-0CF7-FBCA-3E22-AE1D557CD940}"/>
                </a:ext>
              </a:extLst>
            </p:cNvPr>
            <p:cNvSpPr/>
            <p:nvPr/>
          </p:nvSpPr>
          <p:spPr>
            <a:xfrm>
              <a:off x="104477" y="1266122"/>
              <a:ext cx="699013" cy="699013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3" name="Google Shape;898;g2c89c61cbac_0_2351">
            <a:extLst>
              <a:ext uri="{FF2B5EF4-FFF2-40B4-BE49-F238E27FC236}">
                <a16:creationId xmlns:a16="http://schemas.microsoft.com/office/drawing/2014/main" id="{B2B7CE2E-951C-8830-3CD3-D62E7EE88A5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0357" y="2975753"/>
            <a:ext cx="616856" cy="36298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A172BEBA-B459-3AA0-B35D-BBE37DFB7DDC}"/>
              </a:ext>
            </a:extLst>
          </p:cNvPr>
          <p:cNvSpPr/>
          <p:nvPr/>
        </p:nvSpPr>
        <p:spPr>
          <a:xfrm>
            <a:off x="1582986" y="3986814"/>
            <a:ext cx="4061823" cy="415788"/>
          </a:xfrm>
          <a:prstGeom prst="roundRect">
            <a:avLst/>
          </a:prstGeom>
          <a:solidFill>
            <a:srgbClr val="95F8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7EAFF9DA-8641-0644-0E16-17B5BF87F9D4}"/>
              </a:ext>
            </a:extLst>
          </p:cNvPr>
          <p:cNvSpPr/>
          <p:nvPr/>
        </p:nvSpPr>
        <p:spPr>
          <a:xfrm>
            <a:off x="1648103" y="5872788"/>
            <a:ext cx="4102239" cy="421163"/>
          </a:xfrm>
          <a:prstGeom prst="roundRect">
            <a:avLst/>
          </a:prstGeom>
          <a:solidFill>
            <a:srgbClr val="95F8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10E8470A-9E6D-AB53-EC8C-2AA0AFA53DD6}"/>
              </a:ext>
            </a:extLst>
          </p:cNvPr>
          <p:cNvSpPr/>
          <p:nvPr/>
        </p:nvSpPr>
        <p:spPr>
          <a:xfrm>
            <a:off x="1612882" y="4880240"/>
            <a:ext cx="4031927" cy="421163"/>
          </a:xfrm>
          <a:prstGeom prst="roundRect">
            <a:avLst/>
          </a:prstGeom>
          <a:solidFill>
            <a:srgbClr val="95F8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EF6254DC-8470-4355-CDF3-B99BAAFEE70C}"/>
              </a:ext>
            </a:extLst>
          </p:cNvPr>
          <p:cNvGrpSpPr/>
          <p:nvPr/>
        </p:nvGrpSpPr>
        <p:grpSpPr>
          <a:xfrm>
            <a:off x="1026428" y="3738809"/>
            <a:ext cx="777575" cy="744778"/>
            <a:chOff x="15631" y="1177851"/>
            <a:chExt cx="881138" cy="881138"/>
          </a:xfrm>
          <a:solidFill>
            <a:srgbClr val="95F8EC"/>
          </a:solidFill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6B4F0765-0FB7-B847-23B8-56D42CAFFBEC}"/>
                </a:ext>
              </a:extLst>
            </p:cNvPr>
            <p:cNvSpPr/>
            <p:nvPr/>
          </p:nvSpPr>
          <p:spPr>
            <a:xfrm>
              <a:off x="15631" y="1177851"/>
              <a:ext cx="881138" cy="88113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697551A8-A30C-4F91-3C75-257611C286CC}"/>
                </a:ext>
              </a:extLst>
            </p:cNvPr>
            <p:cNvSpPr/>
            <p:nvPr/>
          </p:nvSpPr>
          <p:spPr>
            <a:xfrm>
              <a:off x="104477" y="1266122"/>
              <a:ext cx="699013" cy="699013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B90F6C56-1FDB-D7E5-676E-836BCF1B8369}"/>
              </a:ext>
            </a:extLst>
          </p:cNvPr>
          <p:cNvGrpSpPr/>
          <p:nvPr/>
        </p:nvGrpSpPr>
        <p:grpSpPr>
          <a:xfrm>
            <a:off x="1024472" y="4670100"/>
            <a:ext cx="777575" cy="744778"/>
            <a:chOff x="15631" y="1177851"/>
            <a:chExt cx="881138" cy="881138"/>
          </a:xfrm>
          <a:solidFill>
            <a:srgbClr val="95F8EC"/>
          </a:solidFill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858E3693-64A6-A335-3A9F-4C6E27514EBB}"/>
                </a:ext>
              </a:extLst>
            </p:cNvPr>
            <p:cNvSpPr/>
            <p:nvPr/>
          </p:nvSpPr>
          <p:spPr>
            <a:xfrm>
              <a:off x="15631" y="1177851"/>
              <a:ext cx="881138" cy="88113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BECECAC5-8296-EE93-DA02-03277760BB43}"/>
                </a:ext>
              </a:extLst>
            </p:cNvPr>
            <p:cNvSpPr/>
            <p:nvPr/>
          </p:nvSpPr>
          <p:spPr>
            <a:xfrm>
              <a:off x="104477" y="1266122"/>
              <a:ext cx="699013" cy="699013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6D8C8CA1-EC0F-6086-5659-F78327E0CB6D}"/>
              </a:ext>
            </a:extLst>
          </p:cNvPr>
          <p:cNvGrpSpPr/>
          <p:nvPr/>
        </p:nvGrpSpPr>
        <p:grpSpPr>
          <a:xfrm>
            <a:off x="1032562" y="5617200"/>
            <a:ext cx="777575" cy="744778"/>
            <a:chOff x="15631" y="1177851"/>
            <a:chExt cx="881138" cy="881138"/>
          </a:xfrm>
          <a:solidFill>
            <a:srgbClr val="95F8EC"/>
          </a:solidFill>
        </p:grpSpPr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3B969AEF-E31D-8835-B723-C39B8E0724BB}"/>
                </a:ext>
              </a:extLst>
            </p:cNvPr>
            <p:cNvSpPr/>
            <p:nvPr/>
          </p:nvSpPr>
          <p:spPr>
            <a:xfrm>
              <a:off x="15631" y="1177851"/>
              <a:ext cx="881138" cy="88113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3B4A9E65-131C-802A-BE78-D7D554210493}"/>
                </a:ext>
              </a:extLst>
            </p:cNvPr>
            <p:cNvSpPr/>
            <p:nvPr/>
          </p:nvSpPr>
          <p:spPr>
            <a:xfrm>
              <a:off x="104477" y="1266122"/>
              <a:ext cx="699013" cy="699013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4" name="Google Shape;899;g2c89c61cbac_0_2351">
            <a:extLst>
              <a:ext uri="{FF2B5EF4-FFF2-40B4-BE49-F238E27FC236}">
                <a16:creationId xmlns:a16="http://schemas.microsoft.com/office/drawing/2014/main" id="{807CD2E6-FAAB-C7D4-9669-F3D1DB03BE7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7501" y="3950814"/>
            <a:ext cx="559712" cy="317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97;g2c89c61cbac_0_2351">
            <a:extLst>
              <a:ext uri="{FF2B5EF4-FFF2-40B4-BE49-F238E27FC236}">
                <a16:creationId xmlns:a16="http://schemas.microsoft.com/office/drawing/2014/main" id="{99A34C4C-D5BE-247F-2283-40A79F3577D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84278" y="5839754"/>
            <a:ext cx="454052" cy="28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95;g2c89c61cbac_0_2351">
            <a:extLst>
              <a:ext uri="{FF2B5EF4-FFF2-40B4-BE49-F238E27FC236}">
                <a16:creationId xmlns:a16="http://schemas.microsoft.com/office/drawing/2014/main" id="{706EDDB6-6F0D-63B0-02CA-2CEEA2B9591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68459" y="4726937"/>
            <a:ext cx="485689" cy="5638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91;g2c89c61cbac_0_2351">
            <a:extLst>
              <a:ext uri="{FF2B5EF4-FFF2-40B4-BE49-F238E27FC236}">
                <a16:creationId xmlns:a16="http://schemas.microsoft.com/office/drawing/2014/main" id="{9350A56F-1FDA-6732-C78F-921CFEB3BF8A}"/>
              </a:ext>
            </a:extLst>
          </p:cNvPr>
          <p:cNvSpPr txBox="1"/>
          <p:nvPr/>
        </p:nvSpPr>
        <p:spPr>
          <a:xfrm>
            <a:off x="1900450" y="3051269"/>
            <a:ext cx="3608077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S" kern="0">
                <a:solidFill>
                  <a:srgbClr val="014464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Integración </a:t>
            </a:r>
            <a:endParaRPr kern="0">
              <a:solidFill>
                <a:srgbClr val="014464"/>
              </a:solidFill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892;g2c89c61cbac_0_2351">
            <a:extLst>
              <a:ext uri="{FF2B5EF4-FFF2-40B4-BE49-F238E27FC236}">
                <a16:creationId xmlns:a16="http://schemas.microsoft.com/office/drawing/2014/main" id="{9E5A1F45-2382-D0CB-7B75-8048E576750E}"/>
              </a:ext>
            </a:extLst>
          </p:cNvPr>
          <p:cNvSpPr txBox="1"/>
          <p:nvPr/>
        </p:nvSpPr>
        <p:spPr>
          <a:xfrm>
            <a:off x="1904363" y="3979360"/>
            <a:ext cx="3616590" cy="6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S" kern="0">
                <a:solidFill>
                  <a:srgbClr val="014464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Pruebas de operación </a:t>
            </a:r>
            <a:endParaRPr kern="0">
              <a:solidFill>
                <a:srgbClr val="014464"/>
              </a:solidFill>
              <a:latin typeface="Instrument Sans" pitchFamily="2" charset="0"/>
              <a:ea typeface="Tahoma"/>
              <a:cs typeface="Tahoma"/>
              <a:sym typeface="Tahoma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14464"/>
              </a:solidFill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8" name="Google Shape;893;g2c89c61cbac_0_2351">
            <a:extLst>
              <a:ext uri="{FF2B5EF4-FFF2-40B4-BE49-F238E27FC236}">
                <a16:creationId xmlns:a16="http://schemas.microsoft.com/office/drawing/2014/main" id="{25B956C3-AEDA-B801-B4A3-FB43359C876E}"/>
              </a:ext>
            </a:extLst>
          </p:cNvPr>
          <p:cNvSpPr txBox="1"/>
          <p:nvPr/>
        </p:nvSpPr>
        <p:spPr>
          <a:xfrm>
            <a:off x="1902406" y="4888086"/>
            <a:ext cx="3563465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S" kern="0">
                <a:solidFill>
                  <a:srgbClr val="014464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Despliegue</a:t>
            </a:r>
            <a:endParaRPr kern="0">
              <a:solidFill>
                <a:srgbClr val="014464"/>
              </a:solidFill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9" name="Google Shape;894;g2c89c61cbac_0_2351">
            <a:extLst>
              <a:ext uri="{FF2B5EF4-FFF2-40B4-BE49-F238E27FC236}">
                <a16:creationId xmlns:a16="http://schemas.microsoft.com/office/drawing/2014/main" id="{9DB87861-49A2-527B-26A5-9C0F2D104968}"/>
              </a:ext>
            </a:extLst>
          </p:cNvPr>
          <p:cNvSpPr txBox="1"/>
          <p:nvPr/>
        </p:nvSpPr>
        <p:spPr>
          <a:xfrm>
            <a:off x="1908542" y="5870750"/>
            <a:ext cx="3736267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S" kern="0">
                <a:solidFill>
                  <a:srgbClr val="014464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Producción</a:t>
            </a:r>
            <a:endParaRPr kern="0">
              <a:solidFill>
                <a:srgbClr val="014464"/>
              </a:solidFill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5" name="Google Shape;890;g2c89c61cbac_0_2351">
            <a:extLst>
              <a:ext uri="{FF2B5EF4-FFF2-40B4-BE49-F238E27FC236}">
                <a16:creationId xmlns:a16="http://schemas.microsoft.com/office/drawing/2014/main" id="{099044C4-D85F-1182-2313-90FF94A51EDC}"/>
              </a:ext>
            </a:extLst>
          </p:cNvPr>
          <p:cNvSpPr txBox="1"/>
          <p:nvPr/>
        </p:nvSpPr>
        <p:spPr>
          <a:xfrm>
            <a:off x="1900450" y="1996169"/>
            <a:ext cx="3555812" cy="41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S" kern="0">
                <a:solidFill>
                  <a:srgbClr val="014464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Modelo de Operación</a:t>
            </a:r>
            <a:endParaRPr kern="0">
              <a:solidFill>
                <a:srgbClr val="014464"/>
              </a:solidFill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Hombre parado con un traje de color negro&#10;&#10;Descripción generada automáticamente">
            <a:extLst>
              <a:ext uri="{FF2B5EF4-FFF2-40B4-BE49-F238E27FC236}">
                <a16:creationId xmlns:a16="http://schemas.microsoft.com/office/drawing/2014/main" id="{2824BFBF-3320-ECA3-9B95-0FDE3341B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n 20" descr="Texto&#10;&#10;Descripción generada automáticamente">
            <a:extLst>
              <a:ext uri="{FF2B5EF4-FFF2-40B4-BE49-F238E27FC236}">
                <a16:creationId xmlns:a16="http://schemas.microsoft.com/office/drawing/2014/main" id="{3DDBF950-4682-980A-B928-FBCDDE6EA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64E62063-362D-EB3A-0574-1CB4C6617FF9}"/>
              </a:ext>
            </a:extLst>
          </p:cNvPr>
          <p:cNvSpPr txBox="1"/>
          <p:nvPr/>
        </p:nvSpPr>
        <p:spPr>
          <a:xfrm>
            <a:off x="786433" y="725071"/>
            <a:ext cx="7458665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>
                <a:solidFill>
                  <a:schemeClr val="bg1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Solución acorde a tus Necesidades</a:t>
            </a:r>
            <a:endParaRPr sz="3600">
              <a:solidFill>
                <a:schemeClr val="bg1"/>
              </a:solidFill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B7F2B4B2-221E-CAEF-665E-DAF46B7D0E92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INTRODUCCIÓN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4" name="Google Shape;673;g2c895c8cee2_0_340">
            <a:extLst>
              <a:ext uri="{FF2B5EF4-FFF2-40B4-BE49-F238E27FC236}">
                <a16:creationId xmlns:a16="http://schemas.microsoft.com/office/drawing/2014/main" id="{A95CB7F5-5DB0-DB76-6A09-B6697C3F01DD}"/>
              </a:ext>
            </a:extLst>
          </p:cNvPr>
          <p:cNvSpPr txBox="1"/>
          <p:nvPr/>
        </p:nvSpPr>
        <p:spPr>
          <a:xfrm>
            <a:off x="1844298" y="2337300"/>
            <a:ext cx="4819972" cy="1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0" u="none" strike="noStrike" cap="none">
                <a:solidFill>
                  <a:srgbClr val="95F8EC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Cumplimiento Normativo</a:t>
            </a:r>
            <a:endParaRPr sz="1600" b="1">
              <a:solidFill>
                <a:srgbClr val="95F8EC"/>
              </a:solidFill>
              <a:latin typeface="Instrument Sans" pitchFamily="2" charset="0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i="0" u="none" strike="noStrike" cap="none">
                <a:solidFill>
                  <a:schemeClr val="bg1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Suite Electrónica desarrollada según normativa de SUNAT para operación de FE.</a:t>
            </a:r>
            <a:endParaRPr sz="1600">
              <a:solidFill>
                <a:schemeClr val="bg1"/>
              </a:solidFill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675;g2c895c8cee2_0_340">
            <a:extLst>
              <a:ext uri="{FF2B5EF4-FFF2-40B4-BE49-F238E27FC236}">
                <a16:creationId xmlns:a16="http://schemas.microsoft.com/office/drawing/2014/main" id="{2E2F2CBA-0567-5C57-1DDA-90EC40A2930F}"/>
              </a:ext>
            </a:extLst>
          </p:cNvPr>
          <p:cNvSpPr txBox="1"/>
          <p:nvPr/>
        </p:nvSpPr>
        <p:spPr>
          <a:xfrm>
            <a:off x="1844298" y="3686736"/>
            <a:ext cx="4819973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0" u="none" strike="noStrike" cap="none">
                <a:solidFill>
                  <a:srgbClr val="95F8EC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Garantía</a:t>
            </a:r>
            <a:endParaRPr sz="1600" i="0" u="none" strike="noStrike" cap="none">
              <a:solidFill>
                <a:srgbClr val="95F8EC"/>
              </a:solidFill>
              <a:latin typeface="Instrument Sans" pitchFamily="2" charset="0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i="0" u="none" strike="noStrike" cap="none">
                <a:solidFill>
                  <a:schemeClr val="bg1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Todo cambio normativo o mejora de la Suite Electrónica estará disponible para nuestros clientes.</a:t>
            </a:r>
            <a:endParaRPr sz="1600">
              <a:solidFill>
                <a:schemeClr val="bg1"/>
              </a:solidFill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9" name="Google Shape;677;g2c895c8cee2_0_340">
            <a:extLst>
              <a:ext uri="{FF2B5EF4-FFF2-40B4-BE49-F238E27FC236}">
                <a16:creationId xmlns:a16="http://schemas.microsoft.com/office/drawing/2014/main" id="{7E8529E5-FAEE-4FE8-006B-8A21E6387838}"/>
              </a:ext>
            </a:extLst>
          </p:cNvPr>
          <p:cNvSpPr txBox="1"/>
          <p:nvPr/>
        </p:nvSpPr>
        <p:spPr>
          <a:xfrm>
            <a:off x="1844298" y="5152855"/>
            <a:ext cx="4819973" cy="13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0" u="none" strike="noStrike" cap="none">
                <a:solidFill>
                  <a:srgbClr val="95F8EC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Soporte</a:t>
            </a:r>
            <a:endParaRPr sz="1600" i="0" u="none" strike="noStrike" cap="none">
              <a:solidFill>
                <a:srgbClr val="95F8EC"/>
              </a:solidFill>
              <a:latin typeface="Instrument Sans" pitchFamily="2" charset="0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i="0" u="none" strike="noStrike" cap="none">
                <a:solidFill>
                  <a:schemeClr val="bg1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Servicio de atención y ayuda al cliente  con personal experto en los distintos modelos de operación.</a:t>
            </a:r>
            <a:endParaRPr sz="1600">
              <a:solidFill>
                <a:schemeClr val="bg1"/>
              </a:solidFill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977012F-10EB-8AE7-F618-A23E3F39E9CF}"/>
              </a:ext>
            </a:extLst>
          </p:cNvPr>
          <p:cNvGrpSpPr/>
          <p:nvPr/>
        </p:nvGrpSpPr>
        <p:grpSpPr>
          <a:xfrm>
            <a:off x="1002163" y="2450007"/>
            <a:ext cx="842135" cy="795247"/>
            <a:chOff x="15631" y="1177851"/>
            <a:chExt cx="881138" cy="881138"/>
          </a:xfrm>
          <a:solidFill>
            <a:srgbClr val="95F8EC"/>
          </a:solidFill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DCE5D5E2-B4C9-6EEA-8872-B2335D3F4429}"/>
                </a:ext>
              </a:extLst>
            </p:cNvPr>
            <p:cNvSpPr/>
            <p:nvPr/>
          </p:nvSpPr>
          <p:spPr>
            <a:xfrm>
              <a:off x="15631" y="1177851"/>
              <a:ext cx="881138" cy="88113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36FD784F-87BB-DEDA-5962-85CB4C28044E}"/>
                </a:ext>
              </a:extLst>
            </p:cNvPr>
            <p:cNvSpPr/>
            <p:nvPr/>
          </p:nvSpPr>
          <p:spPr>
            <a:xfrm>
              <a:off x="104477" y="1266122"/>
              <a:ext cx="699013" cy="699013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5BAD2952-BA03-8E8B-8207-74A93F2DC626}"/>
              </a:ext>
            </a:extLst>
          </p:cNvPr>
          <p:cNvGrpSpPr/>
          <p:nvPr/>
        </p:nvGrpSpPr>
        <p:grpSpPr>
          <a:xfrm>
            <a:off x="993127" y="3849090"/>
            <a:ext cx="842135" cy="795247"/>
            <a:chOff x="15631" y="1177851"/>
            <a:chExt cx="881138" cy="881138"/>
          </a:xfrm>
          <a:solidFill>
            <a:srgbClr val="95F8EC"/>
          </a:solidFill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4F8C01CE-B08D-9140-F4A4-980BBE613BDC}"/>
                </a:ext>
              </a:extLst>
            </p:cNvPr>
            <p:cNvSpPr/>
            <p:nvPr/>
          </p:nvSpPr>
          <p:spPr>
            <a:xfrm>
              <a:off x="15631" y="1177851"/>
              <a:ext cx="881138" cy="88113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2D02D73D-8528-0B2B-17F2-EC07030F0772}"/>
                </a:ext>
              </a:extLst>
            </p:cNvPr>
            <p:cNvSpPr/>
            <p:nvPr/>
          </p:nvSpPr>
          <p:spPr>
            <a:xfrm>
              <a:off x="104477" y="1266122"/>
              <a:ext cx="699013" cy="699013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8DF8428D-3D99-EBC1-934E-3C5176EE433A}"/>
              </a:ext>
            </a:extLst>
          </p:cNvPr>
          <p:cNvGrpSpPr/>
          <p:nvPr/>
        </p:nvGrpSpPr>
        <p:grpSpPr>
          <a:xfrm>
            <a:off x="984091" y="5400039"/>
            <a:ext cx="842135" cy="795247"/>
            <a:chOff x="15631" y="1177851"/>
            <a:chExt cx="881138" cy="881138"/>
          </a:xfrm>
          <a:solidFill>
            <a:srgbClr val="95F8EC"/>
          </a:solidFill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2B26E66A-3CFF-7CD9-AD4C-7CD2BE7FB20E}"/>
                </a:ext>
              </a:extLst>
            </p:cNvPr>
            <p:cNvSpPr/>
            <p:nvPr/>
          </p:nvSpPr>
          <p:spPr>
            <a:xfrm>
              <a:off x="15631" y="1177851"/>
              <a:ext cx="881138" cy="88113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F3E017C3-98FB-89A0-E747-A8DA9D9DBACA}"/>
                </a:ext>
              </a:extLst>
            </p:cNvPr>
            <p:cNvSpPr/>
            <p:nvPr/>
          </p:nvSpPr>
          <p:spPr>
            <a:xfrm>
              <a:off x="104477" y="1266122"/>
              <a:ext cx="699013" cy="699013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8" name="Picture 24">
            <a:extLst>
              <a:ext uri="{FF2B5EF4-FFF2-40B4-BE49-F238E27FC236}">
                <a16:creationId xmlns:a16="http://schemas.microsoft.com/office/drawing/2014/main" id="{5495423D-B2E8-680A-90C3-A6B194D75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40" y="2645931"/>
            <a:ext cx="372634" cy="36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1">
            <a:extLst>
              <a:ext uri="{FF2B5EF4-FFF2-40B4-BE49-F238E27FC236}">
                <a16:creationId xmlns:a16="http://schemas.microsoft.com/office/drawing/2014/main" id="{F3391E7A-DA6E-322D-3EE0-07A48BDE0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44" y="4013828"/>
            <a:ext cx="379030" cy="44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0">
            <a:extLst>
              <a:ext uri="{FF2B5EF4-FFF2-40B4-BE49-F238E27FC236}">
                <a16:creationId xmlns:a16="http://schemas.microsoft.com/office/drawing/2014/main" id="{6475FB57-BEEF-6014-7428-F56E90ECF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57" y="5642300"/>
            <a:ext cx="479714" cy="32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69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82EAF11-F6CF-64C0-799E-4B692F41D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8" b="12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64FFD62-3862-7DDB-4EC9-1488B53C4BC2}"/>
              </a:ext>
            </a:extLst>
          </p:cNvPr>
          <p:cNvSpPr/>
          <p:nvPr/>
        </p:nvSpPr>
        <p:spPr>
          <a:xfrm>
            <a:off x="0" y="0"/>
            <a:ext cx="8482263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9000">
                <a:schemeClr val="bg1">
                  <a:alpha val="74000"/>
                </a:schemeClr>
              </a:gs>
              <a:gs pos="7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10" name="Google Shape;1010;g2c89c61cbac_0_2389"/>
          <p:cNvSpPr txBox="1">
            <a:spLocks noGrp="1"/>
          </p:cNvSpPr>
          <p:nvPr>
            <p:ph type="body" idx="5"/>
          </p:nvPr>
        </p:nvSpPr>
        <p:spPr>
          <a:xfrm>
            <a:off x="659825" y="575453"/>
            <a:ext cx="5139600" cy="87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>
              <a:buClr>
                <a:srgbClr val="00263E"/>
              </a:buClr>
              <a:buFont typeface="Arial"/>
            </a:pPr>
            <a:r>
              <a:rPr lang="es-ES" sz="3600" kern="0">
                <a:solidFill>
                  <a:srgbClr val="014464"/>
                </a:solidFill>
                <a:latin typeface="Instrument Sans" pitchFamily="2" charset="0"/>
              </a:rPr>
              <a:t>Servicio Post Venta</a:t>
            </a:r>
          </a:p>
        </p:txBody>
      </p:sp>
      <p:sp>
        <p:nvSpPr>
          <p:cNvPr id="1011" name="Google Shape;1011;g2c89c61cbac_0_2389"/>
          <p:cNvSpPr txBox="1">
            <a:spLocks noGrp="1"/>
          </p:cNvSpPr>
          <p:nvPr>
            <p:ph type="body" idx="7"/>
          </p:nvPr>
        </p:nvSpPr>
        <p:spPr>
          <a:xfrm>
            <a:off x="900334" y="2305832"/>
            <a:ext cx="3425205" cy="21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400">
                <a:solidFill>
                  <a:schemeClr val="accent4"/>
                </a:solidFill>
                <a:latin typeface="Instrument Sans" panose="020B0604020202020204" charset="0"/>
              </a:rPr>
              <a:t>Conformada por personal altamente calificado, con más de 12 años de experiencia en el proyecto.</a:t>
            </a:r>
            <a:endParaRPr sz="1400">
              <a:solidFill>
                <a:schemeClr val="accent4"/>
              </a:solidFill>
              <a:latin typeface="Instrument Sans" panose="020B060402020202020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>
              <a:solidFill>
                <a:schemeClr val="accent4"/>
              </a:solidFill>
              <a:latin typeface="Instrument Sans" panose="020B060402020202020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400">
                <a:solidFill>
                  <a:schemeClr val="accent4"/>
                </a:solidFill>
                <a:latin typeface="Instrument Sans" panose="020B0604020202020204" charset="0"/>
              </a:rPr>
              <a:t>Estela brinda soporte adecuado para cada tipo de negocio con una mesa de ayuda local desde Lima y con personal propio hasta de 24 horas del día los 7 días de la semana. </a:t>
            </a:r>
            <a:endParaRPr sz="1400">
              <a:solidFill>
                <a:schemeClr val="accent4"/>
              </a:solidFill>
              <a:latin typeface="Instrument Sans" panose="020B0604020202020204" charset="0"/>
            </a:endParaRPr>
          </a:p>
          <a:p>
            <a:pPr marL="0" lvl="0" indent="0" algn="l" rtl="0">
              <a:lnSpc>
                <a:spcPct val="18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</a:pPr>
            <a:endParaRPr sz="1400">
              <a:solidFill>
                <a:schemeClr val="accent4"/>
              </a:solidFill>
              <a:latin typeface="Instrument Sans" panose="020B0604020202020204" charset="0"/>
            </a:endParaRPr>
          </a:p>
        </p:txBody>
      </p:sp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80AEF0CB-0BE7-C7B8-EC53-B35F04F46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2" name="Google Shape;244;p23">
            <a:extLst>
              <a:ext uri="{FF2B5EF4-FFF2-40B4-BE49-F238E27FC236}">
                <a16:creationId xmlns:a16="http://schemas.microsoft.com/office/drawing/2014/main" id="{176457E2-B5BF-D6B1-B3AC-D5313D292FAC}"/>
              </a:ext>
            </a:extLst>
          </p:cNvPr>
          <p:cNvSpPr txBox="1"/>
          <p:nvPr/>
        </p:nvSpPr>
        <p:spPr>
          <a:xfrm>
            <a:off x="659825" y="368700"/>
            <a:ext cx="927196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defRPr/>
            </a:pPr>
            <a:r>
              <a:rPr lang="es-ES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IMPLEMENTACIÓN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3AC8F664-EB86-60CB-6F9F-DCF6499183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328729"/>
              </p:ext>
            </p:extLst>
          </p:nvPr>
        </p:nvGraphicFramePr>
        <p:xfrm>
          <a:off x="1923511" y="2045776"/>
          <a:ext cx="8878808" cy="183218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439404">
                  <a:extLst>
                    <a:ext uri="{9D8B030D-6E8A-4147-A177-3AD203B41FA5}">
                      <a16:colId xmlns:a16="http://schemas.microsoft.com/office/drawing/2014/main" val="2957677400"/>
                    </a:ext>
                  </a:extLst>
                </a:gridCol>
                <a:gridCol w="4439404">
                  <a:extLst>
                    <a:ext uri="{9D8B030D-6E8A-4147-A177-3AD203B41FA5}">
                      <a16:colId xmlns:a16="http://schemas.microsoft.com/office/drawing/2014/main" val="2670792729"/>
                    </a:ext>
                  </a:extLst>
                </a:gridCol>
              </a:tblGrid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NOMBRE ASESOR COMERCIAL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0" err="1">
                          <a:latin typeface="Instrument Sans" pitchFamily="2" charset="0"/>
                        </a:rPr>
                        <a:t>Xxxxxxx</a:t>
                      </a:r>
                      <a:endParaRPr lang="es-PE" b="0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934143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EMAIL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9372091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CONTACTO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0204292"/>
                  </a:ext>
                </a:extLst>
              </a:tr>
            </a:tbl>
          </a:graphicData>
        </a:graphic>
      </p:graphicFrame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D84AFFC8-4628-7C61-54BB-2C94DEB4890A}"/>
              </a:ext>
            </a:extLst>
          </p:cNvPr>
          <p:cNvSpPr txBox="1">
            <a:spLocks/>
          </p:cNvSpPr>
          <p:nvPr/>
        </p:nvSpPr>
        <p:spPr>
          <a:xfrm>
            <a:off x="4478924" y="4210387"/>
            <a:ext cx="4040654" cy="56309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>
                <a:solidFill>
                  <a:srgbClr val="00B5CC"/>
                </a:solidFill>
                <a:latin typeface="Outfit" pitchFamily="2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850263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892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c89c61cbac_0_751"/>
          <p:cNvSpPr/>
          <p:nvPr/>
        </p:nvSpPr>
        <p:spPr>
          <a:xfrm>
            <a:off x="0" y="3585824"/>
            <a:ext cx="12192000" cy="32721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7" name="Google Shape;457;g2c89c61cbac_0_751"/>
          <p:cNvCxnSpPr/>
          <p:nvPr/>
        </p:nvCxnSpPr>
        <p:spPr>
          <a:xfrm>
            <a:off x="0" y="3585825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8" name="Google Shape;458;g2c89c61cbac_0_751"/>
          <p:cNvCxnSpPr/>
          <p:nvPr/>
        </p:nvCxnSpPr>
        <p:spPr>
          <a:xfrm>
            <a:off x="3315265" y="1059962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9" name="Google Shape;459;g2c89c61cbac_0_751"/>
          <p:cNvCxnSpPr/>
          <p:nvPr/>
        </p:nvCxnSpPr>
        <p:spPr>
          <a:xfrm>
            <a:off x="6089436" y="1035468"/>
            <a:ext cx="0" cy="2278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0" name="Google Shape;460;g2c89c61cbac_0_751"/>
          <p:cNvCxnSpPr/>
          <p:nvPr/>
        </p:nvCxnSpPr>
        <p:spPr>
          <a:xfrm>
            <a:off x="8865392" y="1010861"/>
            <a:ext cx="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1" name="Google Shape;461;g2c89c61cbac_0_751"/>
          <p:cNvCxnSpPr/>
          <p:nvPr/>
        </p:nvCxnSpPr>
        <p:spPr>
          <a:xfrm>
            <a:off x="2584970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2" name="Google Shape;462;g2c89c61cbac_0_751"/>
          <p:cNvCxnSpPr/>
          <p:nvPr/>
        </p:nvCxnSpPr>
        <p:spPr>
          <a:xfrm>
            <a:off x="4847521" y="3859137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3" name="Google Shape;463;g2c89c61cbac_0_751"/>
          <p:cNvCxnSpPr/>
          <p:nvPr/>
        </p:nvCxnSpPr>
        <p:spPr>
          <a:xfrm>
            <a:off x="7050318" y="3876724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4" name="Google Shape;464;g2c89c61cbac_0_751"/>
          <p:cNvCxnSpPr/>
          <p:nvPr/>
        </p:nvCxnSpPr>
        <p:spPr>
          <a:xfrm>
            <a:off x="9243297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65;g2c89c61cbac_0_751"/>
          <p:cNvSpPr txBox="1"/>
          <p:nvPr/>
        </p:nvSpPr>
        <p:spPr>
          <a:xfrm>
            <a:off x="633942" y="2855649"/>
            <a:ext cx="22461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¡Y pronto más!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6" name="Google Shape;466;g2c89c61cbac_0_751"/>
          <p:cNvSpPr txBox="1"/>
          <p:nvPr/>
        </p:nvSpPr>
        <p:spPr>
          <a:xfrm>
            <a:off x="643565" y="2278767"/>
            <a:ext cx="2246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8 </a:t>
            </a:r>
            <a:r>
              <a:rPr lang="es-ES" sz="20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PIONEROS</a:t>
            </a: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67" name="Google Shape;467;g2c89c61cbac_0_7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741" y="1308481"/>
            <a:ext cx="686502" cy="93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2c89c61cbac_0_7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1814" y="1316189"/>
            <a:ext cx="6912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2c89c61cbac_0_7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270" y="3967425"/>
            <a:ext cx="980987" cy="70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c89c61cbac_0_7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1890" y="4042984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2c89c61cbac_0_7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08388" y="4039632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c89c61cbac_0_7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70068" y="1354532"/>
            <a:ext cx="70530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2c89c61cbac_0_751"/>
          <p:cNvSpPr txBox="1"/>
          <p:nvPr/>
        </p:nvSpPr>
        <p:spPr>
          <a:xfrm>
            <a:off x="3436211" y="2259194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 sz="1600" b="1">
                <a:solidFill>
                  <a:schemeClr val="accent5"/>
                </a:solidFill>
                <a:latin typeface="Tahoma"/>
                <a:ea typeface="Tahoma"/>
                <a:cs typeface="Tahoma"/>
              </a:rPr>
              <a:t>ECOSISTEMA DE COMPLIANCE</a:t>
            </a:r>
          </a:p>
        </p:txBody>
      </p:sp>
      <p:sp>
        <p:nvSpPr>
          <p:cNvPr id="474" name="Google Shape;474;g2c89c61cbac_0_751"/>
          <p:cNvSpPr txBox="1"/>
          <p:nvPr/>
        </p:nvSpPr>
        <p:spPr>
          <a:xfrm>
            <a:off x="3289428" y="2868148"/>
            <a:ext cx="29985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FACTURA ELECTRÓNICA / EDI / BOVEDA FISCAL</a:t>
            </a:r>
            <a:endParaRPr lang="en-US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5" name="Google Shape;475;g2c89c61cbac_0_751"/>
          <p:cNvSpPr txBox="1"/>
          <p:nvPr/>
        </p:nvSpPr>
        <p:spPr>
          <a:xfrm>
            <a:off x="677545" y="4794431"/>
            <a:ext cx="1332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32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11K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6" name="Google Shape;476;g2c89c61cbac_0_751"/>
          <p:cNvSpPr txBox="1"/>
          <p:nvPr/>
        </p:nvSpPr>
        <p:spPr>
          <a:xfrm>
            <a:off x="6100180" y="2173785"/>
            <a:ext cx="2585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1,470 M</a:t>
            </a: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7" name="Google Shape;477;g2c89c61cbac_0_751"/>
          <p:cNvSpPr txBox="1"/>
          <p:nvPr/>
        </p:nvSpPr>
        <p:spPr>
          <a:xfrm>
            <a:off x="3076372" y="4850856"/>
            <a:ext cx="1148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10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8" name="Google Shape;478;g2c89c61cbac_0_751"/>
          <p:cNvSpPr txBox="1"/>
          <p:nvPr/>
        </p:nvSpPr>
        <p:spPr>
          <a:xfrm>
            <a:off x="9375204" y="2193880"/>
            <a:ext cx="1615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+1.5k</a:t>
            </a:r>
            <a:endParaRPr sz="28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9" name="Google Shape;479;g2c89c61cbac_0_751"/>
          <p:cNvSpPr txBox="1"/>
          <p:nvPr/>
        </p:nvSpPr>
        <p:spPr>
          <a:xfrm>
            <a:off x="7204414" y="4893895"/>
            <a:ext cx="1634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+9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0" name="Google Shape;480;g2c89c61cbac_0_751"/>
          <p:cNvSpPr txBox="1"/>
          <p:nvPr/>
        </p:nvSpPr>
        <p:spPr>
          <a:xfrm>
            <a:off x="6320894" y="2860155"/>
            <a:ext cx="2364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Documentos electrónicos anuales 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81" name="Google Shape;481;g2c89c61cbac_0_751"/>
          <p:cNvGrpSpPr/>
          <p:nvPr/>
        </p:nvGrpSpPr>
        <p:grpSpPr>
          <a:xfrm>
            <a:off x="4978870" y="4025064"/>
            <a:ext cx="2003100" cy="1983287"/>
            <a:chOff x="-323750" y="519687"/>
            <a:chExt cx="2003100" cy="1983287"/>
          </a:xfrm>
        </p:grpSpPr>
        <p:pic>
          <p:nvPicPr>
            <p:cNvPr id="482" name="Google Shape;482;g2c89c61cbac_0_75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0027" y="519687"/>
              <a:ext cx="748535" cy="7185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g2c89c61cbac_0_751"/>
            <p:cNvSpPr txBox="1"/>
            <p:nvPr/>
          </p:nvSpPr>
          <p:spPr>
            <a:xfrm>
              <a:off x="227116" y="1368296"/>
              <a:ext cx="12630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800" b="1">
                  <a:solidFill>
                    <a:srgbClr val="18BBD6"/>
                  </a:solidFill>
                  <a:latin typeface="Tahoma"/>
                  <a:ea typeface="Tahoma"/>
                  <a:cs typeface="Tahoma"/>
                  <a:sym typeface="Tahoma"/>
                </a:rPr>
                <a:t>+700</a:t>
              </a:r>
              <a:endParaRPr lang="en-US"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2800" b="1" i="0" u="none" strike="noStrike" cap="none">
                <a:solidFill>
                  <a:srgbClr val="49FEF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84" name="Google Shape;484;g2c89c61cbac_0_751"/>
            <p:cNvSpPr txBox="1"/>
            <p:nvPr/>
          </p:nvSpPr>
          <p:spPr>
            <a:xfrm>
              <a:off x="-323750" y="1941074"/>
              <a:ext cx="20031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Estelars</a:t>
              </a:r>
              <a:endParaRPr lang="en-US" err="1"/>
            </a:p>
          </p:txBody>
        </p:sp>
      </p:grpSp>
      <p:sp>
        <p:nvSpPr>
          <p:cNvPr id="485" name="Google Shape;485;g2c89c61cbac_0_751"/>
          <p:cNvSpPr txBox="1"/>
          <p:nvPr/>
        </p:nvSpPr>
        <p:spPr>
          <a:xfrm>
            <a:off x="295069" y="5349908"/>
            <a:ext cx="21534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Clientes corporativos en la región</a:t>
            </a: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6" name="Google Shape;486;g2c89c61cbac_0_751"/>
          <p:cNvSpPr txBox="1"/>
          <p:nvPr/>
        </p:nvSpPr>
        <p:spPr>
          <a:xfrm>
            <a:off x="9161487" y="2831747"/>
            <a:ext cx="21627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Implementaciones corporativas anuales</a:t>
            </a: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7" name="Google Shape;487;g2c89c61cbac_0_751"/>
          <p:cNvSpPr txBox="1"/>
          <p:nvPr/>
        </p:nvSpPr>
        <p:spPr>
          <a:xfrm>
            <a:off x="2878259" y="5416170"/>
            <a:ext cx="1573179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Aliados estratégicos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8" name="Google Shape;488;g2c89c61cbac_0_751"/>
          <p:cNvSpPr txBox="1"/>
          <p:nvPr/>
        </p:nvSpPr>
        <p:spPr>
          <a:xfrm>
            <a:off x="7433164" y="5496851"/>
            <a:ext cx="11766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Países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89" name="Google Shape;489;g2c89c61cbac_0_7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26684" y="3864709"/>
            <a:ext cx="828402" cy="93645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2c89c61cbac_0_751"/>
          <p:cNvSpPr txBox="1"/>
          <p:nvPr/>
        </p:nvSpPr>
        <p:spPr>
          <a:xfrm>
            <a:off x="9375204" y="4914509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0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AUTORIZADOS</a:t>
            </a:r>
            <a:endParaRPr sz="20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1" name="Google Shape;491;g2c89c61cbac_0_751"/>
          <p:cNvSpPr txBox="1"/>
          <p:nvPr/>
        </p:nvSpPr>
        <p:spPr>
          <a:xfrm>
            <a:off x="9534828" y="5398250"/>
            <a:ext cx="2280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PAC MX/ PAC PANAMÁ/ PAC RD/ PT COL / CHILE/ OSE &amp; PSE/ PSE CR/</a:t>
            </a:r>
            <a:endParaRPr sz="1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2" name="Google Shape;492;g2c89c61cbac_0_751"/>
          <p:cNvSpPr txBox="1"/>
          <p:nvPr/>
        </p:nvSpPr>
        <p:spPr>
          <a:xfrm>
            <a:off x="380698" y="550666"/>
            <a:ext cx="90351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3600" i="0" u="none" strike="noStrike" cap="none">
                <a:solidFill>
                  <a:schemeClr val="lt1"/>
                </a:solidFill>
                <a:latin typeface="Instrument Sans" panose="020B0604020202020204" charset="0"/>
                <a:ea typeface="Tahoma"/>
                <a:cs typeface="Tahoma"/>
                <a:sym typeface="Tahoma"/>
              </a:rPr>
              <a:t>Somos Estela</a:t>
            </a:r>
            <a:endParaRPr lang="es-ES" sz="3600" i="0" u="none" strike="noStrike" cap="none">
              <a:solidFill>
                <a:srgbClr val="000000"/>
              </a:solidFill>
              <a:latin typeface="Instrument Sans" panose="020B0604020202020204" charset="0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g2c89c61cbac_0_751"/>
          <p:cNvSpPr txBox="1"/>
          <p:nvPr/>
        </p:nvSpPr>
        <p:spPr>
          <a:xfrm>
            <a:off x="380698" y="303019"/>
            <a:ext cx="6097800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Font typeface="Arial"/>
              <a:buNone/>
            </a:pPr>
            <a:r>
              <a:rPr lang="es-ES" sz="1500" i="0" u="none" strike="noStrike" cap="none">
                <a:solidFill>
                  <a:schemeClr val="accent2"/>
                </a:solidFill>
                <a:latin typeface="Outfit" pitchFamily="2" charset="0"/>
                <a:ea typeface="Tahoma"/>
                <a:cs typeface="Tahoma"/>
                <a:sym typeface="Tahoma"/>
              </a:rPr>
              <a:t>¿QUIÉNES SOMOS?</a:t>
            </a:r>
            <a:endParaRPr sz="1500" i="0" u="none" strike="noStrike" cap="none">
              <a:solidFill>
                <a:srgbClr val="000000"/>
              </a:solidFill>
              <a:latin typeface="Outfit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g2c89c61cbac_0_751" descr="Icono&#10;&#10;Descripción generada automá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48360" y="1296338"/>
            <a:ext cx="765101" cy="76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EF105AA-1725-E440-48ED-A9DC5D66EB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FE784F4D-F531-38E6-BB72-DD57AA00F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19" y="264991"/>
            <a:ext cx="3649336" cy="6473330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F69AFEB-10BA-B63A-A7B4-4593C7798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8277" y="6269382"/>
            <a:ext cx="1624724" cy="460982"/>
          </a:xfrm>
        </p:spPr>
        <p:txBody>
          <a:bodyPr/>
          <a:lstStyle/>
          <a:p>
            <a:endParaRPr lang="es-PE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1E1FA20D-F39C-C904-B31B-95CAD21BBE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800" y="917508"/>
            <a:ext cx="5986368" cy="741362"/>
          </a:xfrm>
        </p:spPr>
        <p:txBody>
          <a:bodyPr>
            <a:noAutofit/>
          </a:bodyPr>
          <a:lstStyle/>
          <a:p>
            <a:r>
              <a:rPr lang="es-CL" sz="3600">
                <a:latin typeface="Instrument Sans" panose="020B0604020202020204" charset="0"/>
              </a:rPr>
              <a:t>Proveedor Regional con Atención Local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B7ED33F-D38A-B22A-88E3-4956C7DFE575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7814930" y="4008651"/>
            <a:ext cx="1875939" cy="15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E7D4F48-7CC6-CC58-8D73-1E39F9BF799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615971" y="4120998"/>
            <a:ext cx="13052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30E53EA-9D15-7F8A-4EB7-DFE07EABC0B1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6615971" y="4701077"/>
            <a:ext cx="13797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AF808DA2-E57B-4C13-E4EC-6389CDC77E9B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8339875" y="5577839"/>
            <a:ext cx="99904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Google Shape;491;p41">
            <a:extLst>
              <a:ext uri="{FF2B5EF4-FFF2-40B4-BE49-F238E27FC236}">
                <a16:creationId xmlns:a16="http://schemas.microsoft.com/office/drawing/2014/main" id="{C9751A67-080D-0A4F-0CE5-45E7A6C2AEB9}"/>
              </a:ext>
            </a:extLst>
          </p:cNvPr>
          <p:cNvSpPr txBox="1">
            <a:spLocks/>
          </p:cNvSpPr>
          <p:nvPr/>
        </p:nvSpPr>
        <p:spPr>
          <a:xfrm>
            <a:off x="5539034" y="2884081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México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B602CA32-FF97-0BB7-4DAB-C9D5DD67ACC1}"/>
              </a:ext>
            </a:extLst>
          </p:cNvPr>
          <p:cNvSpPr txBox="1">
            <a:spLocks/>
          </p:cNvSpPr>
          <p:nvPr/>
        </p:nvSpPr>
        <p:spPr>
          <a:xfrm>
            <a:off x="403799" y="390981"/>
            <a:ext cx="2953385" cy="353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500">
                <a:solidFill>
                  <a:srgbClr val="00B5CC"/>
                </a:solidFill>
                <a:latin typeface="Outfit" pitchFamily="2" charset="0"/>
                <a:ea typeface="Verdana" panose="020B0604030504040204" pitchFamily="34" charset="0"/>
              </a:rPr>
              <a:t>¿QUIÉNES SOMOS?</a:t>
            </a:r>
          </a:p>
          <a:p>
            <a:endParaRPr lang="es-CL" sz="1500">
              <a:solidFill>
                <a:srgbClr val="00B5CC"/>
              </a:solidFill>
              <a:latin typeface="Outfit" pitchFamily="2" charset="0"/>
            </a:endParaRPr>
          </a:p>
        </p:txBody>
      </p:sp>
      <p:sp>
        <p:nvSpPr>
          <p:cNvPr id="4" name="Google Shape;491;p41">
            <a:extLst>
              <a:ext uri="{FF2B5EF4-FFF2-40B4-BE49-F238E27FC236}">
                <a16:creationId xmlns:a16="http://schemas.microsoft.com/office/drawing/2014/main" id="{B49250DF-DFF3-E7CD-0189-4EBAD4DE7144}"/>
              </a:ext>
            </a:extLst>
          </p:cNvPr>
          <p:cNvSpPr txBox="1">
            <a:spLocks/>
          </p:cNvSpPr>
          <p:nvPr/>
        </p:nvSpPr>
        <p:spPr>
          <a:xfrm>
            <a:off x="5537106" y="3999363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Panamá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9" name="Google Shape;491;p41">
            <a:extLst>
              <a:ext uri="{FF2B5EF4-FFF2-40B4-BE49-F238E27FC236}">
                <a16:creationId xmlns:a16="http://schemas.microsoft.com/office/drawing/2014/main" id="{E0CC9EE6-0AA4-12F9-B4DB-26FC9FF4178C}"/>
              </a:ext>
            </a:extLst>
          </p:cNvPr>
          <p:cNvSpPr txBox="1">
            <a:spLocks/>
          </p:cNvSpPr>
          <p:nvPr/>
        </p:nvSpPr>
        <p:spPr>
          <a:xfrm>
            <a:off x="5539359" y="3510567"/>
            <a:ext cx="1166749" cy="244361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El Salvador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6" name="Google Shape;491;p41">
            <a:extLst>
              <a:ext uri="{FF2B5EF4-FFF2-40B4-BE49-F238E27FC236}">
                <a16:creationId xmlns:a16="http://schemas.microsoft.com/office/drawing/2014/main" id="{FCF98CDE-1369-F3DB-7DE0-95DE871642F1}"/>
              </a:ext>
            </a:extLst>
          </p:cNvPr>
          <p:cNvSpPr txBox="1">
            <a:spLocks/>
          </p:cNvSpPr>
          <p:nvPr/>
        </p:nvSpPr>
        <p:spPr>
          <a:xfrm>
            <a:off x="5537106" y="4579442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Perú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8" name="Google Shape;491;p41">
            <a:extLst>
              <a:ext uri="{FF2B5EF4-FFF2-40B4-BE49-F238E27FC236}">
                <a16:creationId xmlns:a16="http://schemas.microsoft.com/office/drawing/2014/main" id="{D2EF1D67-E245-029A-F9D7-48D1A73756DC}"/>
              </a:ext>
            </a:extLst>
          </p:cNvPr>
          <p:cNvSpPr txBox="1">
            <a:spLocks/>
          </p:cNvSpPr>
          <p:nvPr/>
        </p:nvSpPr>
        <p:spPr>
          <a:xfrm>
            <a:off x="8646044" y="3318893"/>
            <a:ext cx="215593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República Dominicana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9" name="Google Shape;491;p41">
            <a:extLst>
              <a:ext uri="{FF2B5EF4-FFF2-40B4-BE49-F238E27FC236}">
                <a16:creationId xmlns:a16="http://schemas.microsoft.com/office/drawing/2014/main" id="{2FD80777-D587-41FE-48FE-C9FCD91CFBD0}"/>
              </a:ext>
            </a:extLst>
          </p:cNvPr>
          <p:cNvSpPr txBox="1">
            <a:spLocks/>
          </p:cNvSpPr>
          <p:nvPr/>
        </p:nvSpPr>
        <p:spPr>
          <a:xfrm>
            <a:off x="9690869" y="3887016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Costa Rica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0" name="Google Shape;491;p41">
            <a:extLst>
              <a:ext uri="{FF2B5EF4-FFF2-40B4-BE49-F238E27FC236}">
                <a16:creationId xmlns:a16="http://schemas.microsoft.com/office/drawing/2014/main" id="{2D3DC06E-E8E9-1089-CE15-42009C76F731}"/>
              </a:ext>
            </a:extLst>
          </p:cNvPr>
          <p:cNvSpPr txBox="1">
            <a:spLocks/>
          </p:cNvSpPr>
          <p:nvPr/>
        </p:nvSpPr>
        <p:spPr>
          <a:xfrm>
            <a:off x="9690869" y="452092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Colombia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1" name="Google Shape;491;p41">
            <a:extLst>
              <a:ext uri="{FF2B5EF4-FFF2-40B4-BE49-F238E27FC236}">
                <a16:creationId xmlns:a16="http://schemas.microsoft.com/office/drawing/2014/main" id="{F0184971-FACB-B2BA-F8BE-BF364DC07C3C}"/>
              </a:ext>
            </a:extLst>
          </p:cNvPr>
          <p:cNvSpPr txBox="1">
            <a:spLocks/>
          </p:cNvSpPr>
          <p:nvPr/>
        </p:nvSpPr>
        <p:spPr>
          <a:xfrm>
            <a:off x="9338918" y="545620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Chile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1F321536-9CFD-6F96-26BE-A3E5413C992B}"/>
              </a:ext>
            </a:extLst>
          </p:cNvPr>
          <p:cNvSpPr/>
          <p:nvPr/>
        </p:nvSpPr>
        <p:spPr>
          <a:xfrm>
            <a:off x="8452883" y="3562164"/>
            <a:ext cx="749165" cy="180496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175928CC-BF40-BD19-295F-9F6C48738218}"/>
              </a:ext>
            </a:extLst>
          </p:cNvPr>
          <p:cNvSpPr/>
          <p:nvPr/>
        </p:nvSpPr>
        <p:spPr>
          <a:xfrm flipV="1">
            <a:off x="8248188" y="4312566"/>
            <a:ext cx="2042175" cy="20307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C5877C3A-CFFD-4294-787C-D949FCA75608}"/>
              </a:ext>
            </a:extLst>
          </p:cNvPr>
          <p:cNvSpPr/>
          <p:nvPr/>
        </p:nvSpPr>
        <p:spPr>
          <a:xfrm flipH="1">
            <a:off x="6037181" y="3127351"/>
            <a:ext cx="1166750" cy="263413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594349E5-16C0-9D63-11F0-7D1E6781C7BE}"/>
              </a:ext>
            </a:extLst>
          </p:cNvPr>
          <p:cNvSpPr/>
          <p:nvPr/>
        </p:nvSpPr>
        <p:spPr>
          <a:xfrm flipH="1">
            <a:off x="6103087" y="3773980"/>
            <a:ext cx="1488559" cy="12390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A0AC36A6-53DF-F8B3-F9FA-E2A9247D025A}"/>
              </a:ext>
            </a:extLst>
          </p:cNvPr>
          <p:cNvSpPr txBox="1"/>
          <p:nvPr/>
        </p:nvSpPr>
        <p:spPr>
          <a:xfrm>
            <a:off x="2567348" y="2378807"/>
            <a:ext cx="1383341" cy="36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Confianza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65E8AB1-53AE-3D78-AE65-FBCE7B155DD9}"/>
              </a:ext>
            </a:extLst>
          </p:cNvPr>
          <p:cNvSpPr txBox="1"/>
          <p:nvPr/>
        </p:nvSpPr>
        <p:spPr>
          <a:xfrm>
            <a:off x="2572902" y="2675089"/>
            <a:ext cx="229715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dirty="0">
                <a:latin typeface="Instrument Sans"/>
              </a:rPr>
              <a:t>Pioneros en el proyecto de FE</a:t>
            </a:r>
            <a:endParaRPr lang="es-CO" sz="1400" dirty="0">
              <a:latin typeface="Instrument Sans" panose="020B0604020202020204" charset="0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64F108D2-538B-9982-7682-E032520C2002}"/>
              </a:ext>
            </a:extLst>
          </p:cNvPr>
          <p:cNvSpPr txBox="1"/>
          <p:nvPr/>
        </p:nvSpPr>
        <p:spPr>
          <a:xfrm>
            <a:off x="2567348" y="3380103"/>
            <a:ext cx="148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Experiencia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9FC5231A-7747-E6A7-90C0-8DD7CC06E821}"/>
              </a:ext>
            </a:extLst>
          </p:cNvPr>
          <p:cNvSpPr txBox="1"/>
          <p:nvPr/>
        </p:nvSpPr>
        <p:spPr>
          <a:xfrm>
            <a:off x="2572902" y="3677353"/>
            <a:ext cx="22981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>
                <a:latin typeface="Instrument Sans" panose="020B0604020202020204" charset="0"/>
              </a:rPr>
              <a:t>Más de 2,000 grandes clientes satisfechos</a:t>
            </a:r>
            <a:endParaRPr lang="es-CO" sz="1400">
              <a:latin typeface="Instrument Sans" panose="020B0604020202020204" charset="0"/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95E5A3B7-6EC2-3687-9B58-8CB942AD74C5}"/>
              </a:ext>
            </a:extLst>
          </p:cNvPr>
          <p:cNvSpPr txBox="1"/>
          <p:nvPr/>
        </p:nvSpPr>
        <p:spPr>
          <a:xfrm>
            <a:off x="2564330" y="4415253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Funcionalidad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45933C8B-5400-8D75-E3D4-E2FEF1B729E9}"/>
              </a:ext>
            </a:extLst>
          </p:cNvPr>
          <p:cNvSpPr txBox="1"/>
          <p:nvPr/>
        </p:nvSpPr>
        <p:spPr>
          <a:xfrm>
            <a:off x="2569883" y="4711536"/>
            <a:ext cx="23088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dirty="0">
                <a:latin typeface="Instrument Sans"/>
              </a:rPr>
              <a:t>Solución en todos los modelos operacionales</a:t>
            </a:r>
            <a:endParaRPr lang="es-CO" sz="1400" dirty="0">
              <a:latin typeface="Instrument Sans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3F160B4B-F53C-D6DE-84E2-B8DE0214069D}"/>
              </a:ext>
            </a:extLst>
          </p:cNvPr>
          <p:cNvSpPr txBox="1"/>
          <p:nvPr/>
        </p:nvSpPr>
        <p:spPr>
          <a:xfrm>
            <a:off x="2564330" y="5457969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Soporte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BEFFDB95-4904-240B-8BAC-350232A9F930}"/>
              </a:ext>
            </a:extLst>
          </p:cNvPr>
          <p:cNvSpPr txBox="1"/>
          <p:nvPr/>
        </p:nvSpPr>
        <p:spPr>
          <a:xfrm>
            <a:off x="2569883" y="5754251"/>
            <a:ext cx="234818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dirty="0">
                <a:latin typeface="Instrument Sans"/>
              </a:rPr>
              <a:t>Equipo local especializado </a:t>
            </a:r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CD53E004-E93F-99E6-D561-5E6A27943F9B}"/>
              </a:ext>
            </a:extLst>
          </p:cNvPr>
          <p:cNvSpPr/>
          <p:nvPr/>
        </p:nvSpPr>
        <p:spPr>
          <a:xfrm>
            <a:off x="340962" y="2416838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id="{735F21B3-7733-18B8-CB3F-C5B35DD19BE9}"/>
              </a:ext>
            </a:extLst>
          </p:cNvPr>
          <p:cNvSpPr/>
          <p:nvPr/>
        </p:nvSpPr>
        <p:spPr>
          <a:xfrm>
            <a:off x="340962" y="342323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id="{17D2E585-2770-9726-5EB2-9F0F60D4B1AB}"/>
              </a:ext>
            </a:extLst>
          </p:cNvPr>
          <p:cNvSpPr/>
          <p:nvPr/>
        </p:nvSpPr>
        <p:spPr>
          <a:xfrm>
            <a:off x="340962" y="441525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2B2FD8DA-D7A0-D0D7-8A8C-DF7651C639B3}"/>
              </a:ext>
            </a:extLst>
          </p:cNvPr>
          <p:cNvSpPr/>
          <p:nvPr/>
        </p:nvSpPr>
        <p:spPr>
          <a:xfrm>
            <a:off x="340962" y="5407853"/>
            <a:ext cx="1315634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21DE8E4E-EBD7-C865-61BA-06D94F27C125}"/>
              </a:ext>
            </a:extLst>
          </p:cNvPr>
          <p:cNvSpPr txBox="1"/>
          <p:nvPr/>
        </p:nvSpPr>
        <p:spPr>
          <a:xfrm>
            <a:off x="877755" y="2325854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1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794A88E5-223B-8601-A233-A6DBE8F92683}"/>
              </a:ext>
            </a:extLst>
          </p:cNvPr>
          <p:cNvSpPr txBox="1"/>
          <p:nvPr/>
        </p:nvSpPr>
        <p:spPr>
          <a:xfrm>
            <a:off x="877755" y="3330901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2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0675C598-7736-4B28-6A44-B68979D09751}"/>
              </a:ext>
            </a:extLst>
          </p:cNvPr>
          <p:cNvSpPr txBox="1"/>
          <p:nvPr/>
        </p:nvSpPr>
        <p:spPr>
          <a:xfrm>
            <a:off x="877755" y="4317888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3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6D9828DD-8256-B5DA-296E-C3D2FA93E77F}"/>
              </a:ext>
            </a:extLst>
          </p:cNvPr>
          <p:cNvSpPr txBox="1"/>
          <p:nvPr/>
        </p:nvSpPr>
        <p:spPr>
          <a:xfrm>
            <a:off x="867144" y="5316707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4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pic>
        <p:nvPicPr>
          <p:cNvPr id="96" name="Imagen 95" descr="Icono&#10;&#10;Descripción generada automáticamente">
            <a:extLst>
              <a:ext uri="{FF2B5EF4-FFF2-40B4-BE49-F238E27FC236}">
                <a16:creationId xmlns:a16="http://schemas.microsoft.com/office/drawing/2014/main" id="{43A0D479-A4D9-DA20-F32D-C377894B9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13" y="2290693"/>
            <a:ext cx="836006" cy="836006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398EF015-E13E-7323-5E2B-68A13FE29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2366" y="3351348"/>
            <a:ext cx="771999" cy="771999"/>
          </a:xfrm>
          <a:prstGeom prst="rect">
            <a:avLst/>
          </a:prstGeom>
        </p:spPr>
      </p:pic>
      <p:pic>
        <p:nvPicPr>
          <p:cNvPr id="5" name="Imagen 4" descr="Imagen que contiene animal, luz, alimentos&#10;&#10;Descripción generada automáticamente">
            <a:extLst>
              <a:ext uri="{FF2B5EF4-FFF2-40B4-BE49-F238E27FC236}">
                <a16:creationId xmlns:a16="http://schemas.microsoft.com/office/drawing/2014/main" id="{C190F27F-5F8C-8BFD-4E42-272F95776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660" y="4480614"/>
            <a:ext cx="809625" cy="6572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75B16E-3252-49EA-2228-7D257BC83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248" y="5481818"/>
            <a:ext cx="842334" cy="50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2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g2c89c61cbac_0_1502" descr="Icon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2414" y="4388862"/>
            <a:ext cx="1095195" cy="109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2c89c61cbac_0_1502" descr="Icon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269" y="2044585"/>
            <a:ext cx="1305560" cy="130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2c89c61cbac_0_1502" descr="Icon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229" y="4337639"/>
            <a:ext cx="1197641" cy="119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2c89c61cbac_0_1502" descr="Dibujo de una persona&#10;&#10;Descripción generada automáticamente con confianza baj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8881" y="2115705"/>
            <a:ext cx="1163320" cy="11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g2c89c61cbac_0_1502" descr="Icono&#10;&#10;Descripción generada automá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08798" y="4212559"/>
            <a:ext cx="14478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2c89c61cbac_0_1502" descr="Icon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30444" y="4337639"/>
            <a:ext cx="1197641" cy="119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2c89c61cbac_0_1502" descr="Icono&#10;&#10;Descripción generada automá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51038" y="2115705"/>
            <a:ext cx="1163320" cy="11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2c89c61cbac_0_1502" descr="Logotipo, Icono&#10;&#10;Descripción generada automá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90857" y="1958958"/>
            <a:ext cx="1476814" cy="147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2c89c61cbac_0_1502" descr="Icono&#10;&#10;Descripción generada automá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28352" y="2115706"/>
            <a:ext cx="1163319" cy="116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2c89c61cbac_0_1502" descr="Icono&#10;&#10;Descripción generada automáticament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38758" y="4439634"/>
            <a:ext cx="1023566" cy="993651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2c89c61cbac_0_1502"/>
          <p:cNvSpPr txBox="1">
            <a:spLocks noGrp="1"/>
          </p:cNvSpPr>
          <p:nvPr>
            <p:ph type="body" idx="4294967295"/>
          </p:nvPr>
        </p:nvSpPr>
        <p:spPr>
          <a:xfrm>
            <a:off x="509845" y="715984"/>
            <a:ext cx="5457825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s-ES" sz="3600">
                <a:latin typeface="Instrument Sans" panose="020B0604020202020204" charset="0"/>
              </a:rPr>
              <a:t>Principales Sectores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7EA01C-D3CF-51DD-E972-32F4D8D359E5}"/>
              </a:ext>
            </a:extLst>
          </p:cNvPr>
          <p:cNvSpPr txBox="1"/>
          <p:nvPr/>
        </p:nvSpPr>
        <p:spPr>
          <a:xfrm>
            <a:off x="666750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Manufactura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867469-E93B-4D74-973B-C515B1CDD5DB}"/>
              </a:ext>
            </a:extLst>
          </p:cNvPr>
          <p:cNvSpPr txBox="1"/>
          <p:nvPr/>
        </p:nvSpPr>
        <p:spPr>
          <a:xfrm>
            <a:off x="2874242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err="1">
                <a:latin typeface="Instrument Sans" panose="020B0604020202020204" charset="0"/>
              </a:rPr>
              <a:t>Retail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7EB4B2-DD77-A411-09DC-5A7F7676072A}"/>
              </a:ext>
            </a:extLst>
          </p:cNvPr>
          <p:cNvSpPr txBox="1"/>
          <p:nvPr/>
        </p:nvSpPr>
        <p:spPr>
          <a:xfrm>
            <a:off x="5133712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Servicios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0645DF-91D1-DBED-C8DF-97DC9B756E94}"/>
              </a:ext>
            </a:extLst>
          </p:cNvPr>
          <p:cNvSpPr txBox="1"/>
          <p:nvPr/>
        </p:nvSpPr>
        <p:spPr>
          <a:xfrm>
            <a:off x="7352965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Automotriz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360E4B-5695-0DC1-1F7F-6F40889D4AEF}"/>
              </a:ext>
            </a:extLst>
          </p:cNvPr>
          <p:cNvSpPr txBox="1"/>
          <p:nvPr/>
        </p:nvSpPr>
        <p:spPr>
          <a:xfrm>
            <a:off x="9455687" y="1728210"/>
            <a:ext cx="215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Alimentos y Bebidas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E30C751-FE0F-E4E0-1CC0-906124667F9A}"/>
              </a:ext>
            </a:extLst>
          </p:cNvPr>
          <p:cNvSpPr txBox="1"/>
          <p:nvPr/>
        </p:nvSpPr>
        <p:spPr>
          <a:xfrm>
            <a:off x="666750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Logístico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24BC3FB-48F1-2E5B-CF8A-3BBC5F98E328}"/>
              </a:ext>
            </a:extLst>
          </p:cNvPr>
          <p:cNvSpPr txBox="1"/>
          <p:nvPr/>
        </p:nvSpPr>
        <p:spPr>
          <a:xfrm>
            <a:off x="2790822" y="3796942"/>
            <a:ext cx="1919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Entretenimiento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20E09C-604B-763E-C286-E88FA7F0D54F}"/>
              </a:ext>
            </a:extLst>
          </p:cNvPr>
          <p:cNvSpPr txBox="1"/>
          <p:nvPr/>
        </p:nvSpPr>
        <p:spPr>
          <a:xfrm>
            <a:off x="5133712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Financiero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7251BED-0936-D793-FD2F-A525B6C440D8}"/>
              </a:ext>
            </a:extLst>
          </p:cNvPr>
          <p:cNvSpPr txBox="1"/>
          <p:nvPr/>
        </p:nvSpPr>
        <p:spPr>
          <a:xfrm>
            <a:off x="7352965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err="1">
                <a:latin typeface="Instrument Sans" panose="020B0604020202020204" charset="0"/>
              </a:rPr>
              <a:t>Telcom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63D1FC0-B226-B4E1-926F-0012AD121961}"/>
              </a:ext>
            </a:extLst>
          </p:cNvPr>
          <p:cNvSpPr txBox="1"/>
          <p:nvPr/>
        </p:nvSpPr>
        <p:spPr>
          <a:xfrm>
            <a:off x="9615072" y="3796942"/>
            <a:ext cx="1835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Tecnología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4" name="Google Shape;493;g2c89c61cbac_0_751">
            <a:extLst>
              <a:ext uri="{FF2B5EF4-FFF2-40B4-BE49-F238E27FC236}">
                <a16:creationId xmlns:a16="http://schemas.microsoft.com/office/drawing/2014/main" id="{0B17AE21-888E-D4B4-836B-C4DD20DFB8D0}"/>
              </a:ext>
            </a:extLst>
          </p:cNvPr>
          <p:cNvSpPr txBox="1"/>
          <p:nvPr/>
        </p:nvSpPr>
        <p:spPr>
          <a:xfrm>
            <a:off x="509845" y="386903"/>
            <a:ext cx="6097800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Font typeface="Arial"/>
              <a:buNone/>
            </a:pPr>
            <a:r>
              <a:rPr lang="es-ES" sz="1500" i="0" u="none" strike="noStrike" cap="none">
                <a:solidFill>
                  <a:srgbClr val="00B5CC"/>
                </a:solidFill>
                <a:latin typeface="Outfit" pitchFamily="2" charset="0"/>
                <a:ea typeface="Tahoma"/>
                <a:cs typeface="Tahoma"/>
                <a:sym typeface="Tahoma"/>
              </a:rPr>
              <a:t>¿QUIÉNES SOMOS?</a:t>
            </a:r>
            <a:endParaRPr sz="1500" i="0" u="none" strike="noStrike" cap="none">
              <a:solidFill>
                <a:srgbClr val="00B5CC"/>
              </a:solidFill>
              <a:latin typeface="Outfit" pitchFamily="2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A87CCE0-271A-99F0-06CB-D69BF75197A9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3F746CA-B7EB-41B6-7C88-3B6F73831F9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3519376" y="850794"/>
            <a:ext cx="10515600" cy="273501"/>
          </a:xfrm>
        </p:spPr>
        <p:txBody>
          <a:bodyPr>
            <a:normAutofit fontScale="92500" lnSpcReduction="20000"/>
          </a:bodyPr>
          <a:lstStyle/>
          <a:p>
            <a:r>
              <a:rPr lang="es-C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¿QUIÉNES SOMOS?</a:t>
            </a:r>
          </a:p>
          <a:p>
            <a:endParaRPr lang="es-CL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Google Shape;535;p42">
            <a:extLst>
              <a:ext uri="{FF2B5EF4-FFF2-40B4-BE49-F238E27FC236}">
                <a16:creationId xmlns:a16="http://schemas.microsoft.com/office/drawing/2014/main" id="{C73B7B78-5D5F-55FC-39BF-3A1EB140B691}"/>
              </a:ext>
            </a:extLst>
          </p:cNvPr>
          <p:cNvCxnSpPr>
            <a:cxnSpLocks/>
          </p:cNvCxnSpPr>
          <p:nvPr/>
        </p:nvCxnSpPr>
        <p:spPr>
          <a:xfrm>
            <a:off x="3265223" y="1860216"/>
            <a:ext cx="13003" cy="1732851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538;p42">
            <a:extLst>
              <a:ext uri="{FF2B5EF4-FFF2-40B4-BE49-F238E27FC236}">
                <a16:creationId xmlns:a16="http://schemas.microsoft.com/office/drawing/2014/main" id="{332F7B1E-3EB2-CA46-6CC8-1293C63D31F1}"/>
              </a:ext>
            </a:extLst>
          </p:cNvPr>
          <p:cNvCxnSpPr>
            <a:cxnSpLocks/>
          </p:cNvCxnSpPr>
          <p:nvPr/>
        </p:nvCxnSpPr>
        <p:spPr>
          <a:xfrm>
            <a:off x="4677484" y="3888234"/>
            <a:ext cx="14505" cy="193312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539;p42">
            <a:extLst>
              <a:ext uri="{FF2B5EF4-FFF2-40B4-BE49-F238E27FC236}">
                <a16:creationId xmlns:a16="http://schemas.microsoft.com/office/drawing/2014/main" id="{A2BDBCDD-4B84-3A07-8AA6-239D20CFB3F8}"/>
              </a:ext>
            </a:extLst>
          </p:cNvPr>
          <p:cNvCxnSpPr>
            <a:cxnSpLocks/>
          </p:cNvCxnSpPr>
          <p:nvPr/>
        </p:nvCxnSpPr>
        <p:spPr>
          <a:xfrm>
            <a:off x="7626813" y="3893058"/>
            <a:ext cx="14433" cy="192347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543;p42">
            <a:extLst>
              <a:ext uri="{FF2B5EF4-FFF2-40B4-BE49-F238E27FC236}">
                <a16:creationId xmlns:a16="http://schemas.microsoft.com/office/drawing/2014/main" id="{FFDF008D-44B6-23CA-39D1-B32D596D3FC8}"/>
              </a:ext>
            </a:extLst>
          </p:cNvPr>
          <p:cNvSpPr txBox="1"/>
          <p:nvPr/>
        </p:nvSpPr>
        <p:spPr>
          <a:xfrm>
            <a:off x="643565" y="2881102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Cumplimiento con estándares mundiales de seguridad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pic>
        <p:nvPicPr>
          <p:cNvPr id="25" name="Google Shape;547;p42">
            <a:extLst>
              <a:ext uri="{FF2B5EF4-FFF2-40B4-BE49-F238E27FC236}">
                <a16:creationId xmlns:a16="http://schemas.microsoft.com/office/drawing/2014/main" id="{7CFEC52F-4ED7-EDC1-9377-8E85DCDE421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9126" y="2099111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72;p42" descr="Icono&#10;&#10;Descripción generada automáticamente">
            <a:extLst>
              <a:ext uri="{FF2B5EF4-FFF2-40B4-BE49-F238E27FC236}">
                <a16:creationId xmlns:a16="http://schemas.microsoft.com/office/drawing/2014/main" id="{998FC0E9-FF6E-296C-90F3-3C77E943B6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0219" y="2029263"/>
            <a:ext cx="765101" cy="765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535;p42">
            <a:extLst>
              <a:ext uri="{FF2B5EF4-FFF2-40B4-BE49-F238E27FC236}">
                <a16:creationId xmlns:a16="http://schemas.microsoft.com/office/drawing/2014/main" id="{EAC498DE-8046-7DF6-C718-73692E95EDF8}"/>
              </a:ext>
            </a:extLst>
          </p:cNvPr>
          <p:cNvCxnSpPr>
            <a:cxnSpLocks/>
          </p:cNvCxnSpPr>
          <p:nvPr/>
        </p:nvCxnSpPr>
        <p:spPr>
          <a:xfrm>
            <a:off x="8983224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" name="Google Shape;535;p42">
            <a:extLst>
              <a:ext uri="{FF2B5EF4-FFF2-40B4-BE49-F238E27FC236}">
                <a16:creationId xmlns:a16="http://schemas.microsoft.com/office/drawing/2014/main" id="{538A2A0A-0777-04BD-05B2-A05503B90AF5}"/>
              </a:ext>
            </a:extLst>
          </p:cNvPr>
          <p:cNvCxnSpPr>
            <a:cxnSpLocks/>
          </p:cNvCxnSpPr>
          <p:nvPr/>
        </p:nvCxnSpPr>
        <p:spPr>
          <a:xfrm>
            <a:off x="6163542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64963CD-A856-73DA-D957-92FEC3C2A4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8" name="Google Shape;238;p23">
            <a:extLst>
              <a:ext uri="{FF2B5EF4-FFF2-40B4-BE49-F238E27FC236}">
                <a16:creationId xmlns:a16="http://schemas.microsoft.com/office/drawing/2014/main" id="{98C9935D-DC97-4312-2A98-3490515C889A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Nuestro Diferencial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9" name="Google Shape;244;p23">
            <a:extLst>
              <a:ext uri="{FF2B5EF4-FFF2-40B4-BE49-F238E27FC236}">
                <a16:creationId xmlns:a16="http://schemas.microsoft.com/office/drawing/2014/main" id="{102AE747-25C8-7098-B64F-B5D544074BF9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¿QUÉ OFRECEMOS?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5" name="Google Shape;543;p42">
            <a:extLst>
              <a:ext uri="{FF2B5EF4-FFF2-40B4-BE49-F238E27FC236}">
                <a16:creationId xmlns:a16="http://schemas.microsoft.com/office/drawing/2014/main" id="{34F8CB69-A56E-2345-595B-7A30B76AA693}"/>
              </a:ext>
            </a:extLst>
          </p:cNvPr>
          <p:cNvSpPr txBox="1"/>
          <p:nvPr/>
        </p:nvSpPr>
        <p:spPr>
          <a:xfrm>
            <a:off x="3596007" y="2910980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Gestión de tecnología acorde a su necesidad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36" name="Google Shape;543;p42">
            <a:extLst>
              <a:ext uri="{FF2B5EF4-FFF2-40B4-BE49-F238E27FC236}">
                <a16:creationId xmlns:a16="http://schemas.microsoft.com/office/drawing/2014/main" id="{E73073B2-70D1-3726-31EC-CC574ABCC3C5}"/>
              </a:ext>
            </a:extLst>
          </p:cNvPr>
          <p:cNvSpPr txBox="1"/>
          <p:nvPr/>
        </p:nvSpPr>
        <p:spPr>
          <a:xfrm>
            <a:off x="6481323" y="287119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Disponibilidad de servicios para la gestión de sus CPE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48" name="Google Shape;543;p42">
            <a:extLst>
              <a:ext uri="{FF2B5EF4-FFF2-40B4-BE49-F238E27FC236}">
                <a16:creationId xmlns:a16="http://schemas.microsoft.com/office/drawing/2014/main" id="{13D16DCF-A530-CC5F-F188-7615A6698075}"/>
              </a:ext>
            </a:extLst>
          </p:cNvPr>
          <p:cNvSpPr txBox="1"/>
          <p:nvPr/>
        </p:nvSpPr>
        <p:spPr>
          <a:xfrm>
            <a:off x="9252112" y="2910979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Dedique su tiempo a la gestión de su negocio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id="{98A1150D-B058-BE46-2901-8D9619E755D0}"/>
              </a:ext>
            </a:extLst>
          </p:cNvPr>
          <p:cNvGrpSpPr/>
          <p:nvPr/>
        </p:nvGrpSpPr>
        <p:grpSpPr>
          <a:xfrm>
            <a:off x="7203733" y="1893547"/>
            <a:ext cx="846159" cy="1163760"/>
            <a:chOff x="6602017" y="585190"/>
            <a:chExt cx="914400" cy="1229444"/>
          </a:xfrm>
        </p:grpSpPr>
        <p:pic>
          <p:nvPicPr>
            <p:cNvPr id="52" name="Gráfico 51" descr="Mano abierta contorno">
              <a:extLst>
                <a:ext uri="{FF2B5EF4-FFF2-40B4-BE49-F238E27FC236}">
                  <a16:creationId xmlns:a16="http://schemas.microsoft.com/office/drawing/2014/main" id="{14A8E923-925D-2F71-0FAE-FD6BEC099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02017" y="900234"/>
              <a:ext cx="914400" cy="914400"/>
            </a:xfrm>
            <a:prstGeom prst="rect">
              <a:avLst/>
            </a:prstGeom>
          </p:spPr>
        </p:pic>
        <p:pic>
          <p:nvPicPr>
            <p:cNvPr id="54" name="Gráfico 53" descr="Engranajes contorno">
              <a:extLst>
                <a:ext uri="{FF2B5EF4-FFF2-40B4-BE49-F238E27FC236}">
                  <a16:creationId xmlns:a16="http://schemas.microsoft.com/office/drawing/2014/main" id="{23DC22CE-EB05-B198-3667-5B4D9CD4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58140" y="585190"/>
              <a:ext cx="610196" cy="610196"/>
            </a:xfrm>
            <a:prstGeom prst="rect">
              <a:avLst/>
            </a:prstGeom>
          </p:spPr>
        </p:pic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912C8789-2A99-5A31-E6A0-51F248476698}"/>
              </a:ext>
            </a:extLst>
          </p:cNvPr>
          <p:cNvGrpSpPr/>
          <p:nvPr/>
        </p:nvGrpSpPr>
        <p:grpSpPr>
          <a:xfrm>
            <a:off x="9888906" y="1874185"/>
            <a:ext cx="1168721" cy="1075255"/>
            <a:chOff x="9779974" y="1357434"/>
            <a:chExt cx="914400" cy="914400"/>
          </a:xfrm>
        </p:grpSpPr>
        <p:pic>
          <p:nvPicPr>
            <p:cNvPr id="56" name="Gráfico 55" descr="Cronómetro contorno">
              <a:extLst>
                <a:ext uri="{FF2B5EF4-FFF2-40B4-BE49-F238E27FC236}">
                  <a16:creationId xmlns:a16="http://schemas.microsoft.com/office/drawing/2014/main" id="{9A5E320D-4C9A-0792-F04F-AF1BA7E96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79974" y="1357434"/>
              <a:ext cx="914400" cy="914400"/>
            </a:xfrm>
            <a:prstGeom prst="rect">
              <a:avLst/>
            </a:prstGeom>
          </p:spPr>
        </p:pic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F1434D8B-7639-8112-AB6D-345F4C3FD1A9}"/>
                </a:ext>
              </a:extLst>
            </p:cNvPr>
            <p:cNvSpPr txBox="1"/>
            <p:nvPr/>
          </p:nvSpPr>
          <p:spPr>
            <a:xfrm>
              <a:off x="9989638" y="1684066"/>
              <a:ext cx="495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>
                  <a:solidFill>
                    <a:srgbClr val="00B5CC"/>
                  </a:solidFill>
                </a:rPr>
                <a:t>24</a:t>
              </a:r>
              <a:endParaRPr lang="es-PE">
                <a:solidFill>
                  <a:srgbClr val="00B5CC"/>
                </a:solidFill>
              </a:endParaRPr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49477F66-E108-F61C-8AE0-98D2A8A4DC33}"/>
              </a:ext>
            </a:extLst>
          </p:cNvPr>
          <p:cNvGrpSpPr/>
          <p:nvPr/>
        </p:nvGrpSpPr>
        <p:grpSpPr>
          <a:xfrm>
            <a:off x="2798708" y="4188887"/>
            <a:ext cx="914400" cy="914400"/>
            <a:chOff x="793291" y="3829898"/>
            <a:chExt cx="914400" cy="914400"/>
          </a:xfrm>
        </p:grpSpPr>
        <p:pic>
          <p:nvPicPr>
            <p:cNvPr id="59" name="Gráfico 58" descr="Diana contorno">
              <a:extLst>
                <a:ext uri="{FF2B5EF4-FFF2-40B4-BE49-F238E27FC236}">
                  <a16:creationId xmlns:a16="http://schemas.microsoft.com/office/drawing/2014/main" id="{18D5056A-24E1-BEA9-7096-5FD2EFB9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3291" y="3829898"/>
              <a:ext cx="914400" cy="914400"/>
            </a:xfrm>
            <a:prstGeom prst="rect">
              <a:avLst/>
            </a:prstGeom>
          </p:spPr>
        </p:pic>
        <p:pic>
          <p:nvPicPr>
            <p:cNvPr id="60" name="Google Shape;701;g2c89c61cbac_0_1967">
              <a:extLst>
                <a:ext uri="{FF2B5EF4-FFF2-40B4-BE49-F238E27FC236}">
                  <a16:creationId xmlns:a16="http://schemas.microsoft.com/office/drawing/2014/main" id="{D9EE5805-018F-BAB5-D5FB-BB0672CBAA9C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62378" b="59738"/>
            <a:stretch/>
          </p:blipFill>
          <p:spPr>
            <a:xfrm>
              <a:off x="1394036" y="3915664"/>
              <a:ext cx="236614" cy="2526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D08B7893-414A-987F-02C5-A96C27130E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0615" y="3963580"/>
              <a:ext cx="349281" cy="359338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o 85">
            <a:extLst>
              <a:ext uri="{FF2B5EF4-FFF2-40B4-BE49-F238E27FC236}">
                <a16:creationId xmlns:a16="http://schemas.microsoft.com/office/drawing/2014/main" id="{14AC811B-8988-FCCB-114B-6222987EF0D3}"/>
              </a:ext>
            </a:extLst>
          </p:cNvPr>
          <p:cNvGrpSpPr/>
          <p:nvPr/>
        </p:nvGrpSpPr>
        <p:grpSpPr>
          <a:xfrm>
            <a:off x="5706342" y="4200175"/>
            <a:ext cx="914400" cy="914400"/>
            <a:chOff x="3141423" y="3982945"/>
            <a:chExt cx="914400" cy="914400"/>
          </a:xfrm>
        </p:grpSpPr>
        <p:pic>
          <p:nvPicPr>
            <p:cNvPr id="71" name="Gráfico 70" descr="Gráfico de barras con tendencia alcista contorno">
              <a:extLst>
                <a:ext uri="{FF2B5EF4-FFF2-40B4-BE49-F238E27FC236}">
                  <a16:creationId xmlns:a16="http://schemas.microsoft.com/office/drawing/2014/main" id="{279C2B87-6F99-A4AD-50C1-AFCE1F628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141423" y="3982945"/>
              <a:ext cx="914400" cy="914400"/>
            </a:xfrm>
            <a:prstGeom prst="rect">
              <a:avLst/>
            </a:prstGeom>
          </p:spPr>
        </p:pic>
        <p:pic>
          <p:nvPicPr>
            <p:cNvPr id="85" name="Gráfico 84" descr="Flecha derecha con relleno sólido">
              <a:extLst>
                <a:ext uri="{FF2B5EF4-FFF2-40B4-BE49-F238E27FC236}">
                  <a16:creationId xmlns:a16="http://schemas.microsoft.com/office/drawing/2014/main" id="{87DEDA82-B1B6-E303-4BDC-49562E3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8923223">
              <a:off x="3262527" y="4005597"/>
              <a:ext cx="470558" cy="545285"/>
            </a:xfrm>
            <a:prstGeom prst="rect">
              <a:avLst/>
            </a:prstGeom>
          </p:spPr>
        </p:pic>
      </p:grpSp>
      <p:grpSp>
        <p:nvGrpSpPr>
          <p:cNvPr id="94" name="Grupo 93">
            <a:extLst>
              <a:ext uri="{FF2B5EF4-FFF2-40B4-BE49-F238E27FC236}">
                <a16:creationId xmlns:a16="http://schemas.microsoft.com/office/drawing/2014/main" id="{EED50DD4-3452-A011-81B3-5210609FB62D}"/>
              </a:ext>
            </a:extLst>
          </p:cNvPr>
          <p:cNvGrpSpPr/>
          <p:nvPr/>
        </p:nvGrpSpPr>
        <p:grpSpPr>
          <a:xfrm>
            <a:off x="8539081" y="4151258"/>
            <a:ext cx="914400" cy="914400"/>
            <a:chOff x="7949000" y="4051564"/>
            <a:chExt cx="914400" cy="914400"/>
          </a:xfrm>
        </p:grpSpPr>
        <p:pic>
          <p:nvPicPr>
            <p:cNvPr id="89" name="Gráfico 88" descr="Escudo contorno">
              <a:extLst>
                <a:ext uri="{FF2B5EF4-FFF2-40B4-BE49-F238E27FC236}">
                  <a16:creationId xmlns:a16="http://schemas.microsoft.com/office/drawing/2014/main" id="{2436DC7E-2F00-FA89-A047-8728D47FC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949000" y="4051564"/>
              <a:ext cx="914400" cy="914400"/>
            </a:xfrm>
            <a:prstGeom prst="rect">
              <a:avLst/>
            </a:prstGeom>
          </p:spPr>
        </p:pic>
        <p:pic>
          <p:nvPicPr>
            <p:cNvPr id="93" name="Gráfico 92" descr="Bloquear contorno">
              <a:extLst>
                <a:ext uri="{FF2B5EF4-FFF2-40B4-BE49-F238E27FC236}">
                  <a16:creationId xmlns:a16="http://schemas.microsoft.com/office/drawing/2014/main" id="{7ECD5688-F65F-FF16-9BB9-A7190D366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216426" y="4319301"/>
              <a:ext cx="382052" cy="382052"/>
            </a:xfrm>
            <a:prstGeom prst="rect">
              <a:avLst/>
            </a:prstGeom>
          </p:spPr>
        </p:pic>
      </p:grpSp>
      <p:sp>
        <p:nvSpPr>
          <p:cNvPr id="95" name="Google Shape;543;p42">
            <a:extLst>
              <a:ext uri="{FF2B5EF4-FFF2-40B4-BE49-F238E27FC236}">
                <a16:creationId xmlns:a16="http://schemas.microsoft.com/office/drawing/2014/main" id="{99744A22-129E-857C-D050-0CA0735923DC}"/>
              </a:ext>
            </a:extLst>
          </p:cNvPr>
          <p:cNvSpPr txBox="1"/>
          <p:nvPr/>
        </p:nvSpPr>
        <p:spPr>
          <a:xfrm>
            <a:off x="216504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Sea competitivo con las mejores soluciones del mercado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96" name="Google Shape;543;p42">
            <a:extLst>
              <a:ext uri="{FF2B5EF4-FFF2-40B4-BE49-F238E27FC236}">
                <a16:creationId xmlns:a16="http://schemas.microsoft.com/office/drawing/2014/main" id="{E291FCD4-62A2-0E36-008A-6CE79ECBDA32}"/>
              </a:ext>
            </a:extLst>
          </p:cNvPr>
          <p:cNvSpPr txBox="1"/>
          <p:nvPr/>
        </p:nvSpPr>
        <p:spPr>
          <a:xfrm>
            <a:off x="786018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Información segura y  disponible, administrada por expertos</a:t>
            </a:r>
          </a:p>
        </p:txBody>
      </p:sp>
      <p:sp>
        <p:nvSpPr>
          <p:cNvPr id="97" name="Google Shape;543;p42">
            <a:extLst>
              <a:ext uri="{FF2B5EF4-FFF2-40B4-BE49-F238E27FC236}">
                <a16:creationId xmlns:a16="http://schemas.microsoft.com/office/drawing/2014/main" id="{BD1181B3-6CA4-4FAE-0F5D-6D618950FD1F}"/>
              </a:ext>
            </a:extLst>
          </p:cNvPr>
          <p:cNvSpPr txBox="1"/>
          <p:nvPr/>
        </p:nvSpPr>
        <p:spPr>
          <a:xfrm>
            <a:off x="5036366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Rentabilice inversión, reduciendo costos tecnológicos</a:t>
            </a:r>
            <a:endParaRPr kumimoji="0" lang="es-E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0038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c89c61cbac_0_152"/>
          <p:cNvSpPr txBox="1">
            <a:spLocks noGrp="1"/>
          </p:cNvSpPr>
          <p:nvPr>
            <p:ph idx="4294967295"/>
          </p:nvPr>
        </p:nvSpPr>
        <p:spPr>
          <a:xfrm>
            <a:off x="825385" y="707117"/>
            <a:ext cx="4635607" cy="47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s-ES" sz="3600">
                <a:solidFill>
                  <a:srgbClr val="014464"/>
                </a:solidFill>
                <a:latin typeface="Instrument Sans" panose="020B0604020202020204" charset="0"/>
              </a:rPr>
              <a:t>Migraciones Exitosas</a:t>
            </a:r>
          </a:p>
        </p:txBody>
      </p:sp>
      <p:pic>
        <p:nvPicPr>
          <p:cNvPr id="393" name="Google Shape;393;g2c89c61cbac_0_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0732" y="5750839"/>
            <a:ext cx="891328" cy="30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c89c61cbac_0_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7276" y="1852529"/>
            <a:ext cx="488208" cy="346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2c89c61cbac_0_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1099" y="1869613"/>
            <a:ext cx="1392653" cy="30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2c89c61cbac_0_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05066" y="1751428"/>
            <a:ext cx="545231" cy="61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2c89c61cbac_0_1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89129" y="1822046"/>
            <a:ext cx="1554535" cy="42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2c89c61cbac_0_1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77769" y="988271"/>
            <a:ext cx="1419312" cy="31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2c89c61cbac_0_15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72329" y="1048810"/>
            <a:ext cx="1188134" cy="19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2c89c61cbac_0_15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10740" y="3882080"/>
            <a:ext cx="1341281" cy="32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2c89c61cbac_0_15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88182" y="3806436"/>
            <a:ext cx="998487" cy="518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2c89c61cbac_0_15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94117" y="3902758"/>
            <a:ext cx="944558" cy="26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2c89c61cbac_0_15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111792" y="3809688"/>
            <a:ext cx="931778" cy="51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2c89c61cbac_0_15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229206" y="4883720"/>
            <a:ext cx="1304348" cy="319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2c89c61cbac_0_15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004668" y="4839631"/>
            <a:ext cx="1565515" cy="434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2c89c61cbac_0_15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996650" y="4890444"/>
            <a:ext cx="1162062" cy="30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2c89c61cbac_0_15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871915" y="4792313"/>
            <a:ext cx="788962" cy="55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2c89c61cbac_0_15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151888" y="5669964"/>
            <a:ext cx="851587" cy="42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2c89c61cbac_0_15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538404" y="2815824"/>
            <a:ext cx="685953" cy="412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2c89c61cbac_0_15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147493" y="980001"/>
            <a:ext cx="860377" cy="327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2c89c61cbac_0_15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377244" y="5656410"/>
            <a:ext cx="820362" cy="457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2c89c61cbac_0_15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206678" y="2835955"/>
            <a:ext cx="1161495" cy="359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2c89c61cbac_0_15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189466" y="5648008"/>
            <a:ext cx="1383829" cy="47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2c89c61cbac_0_152" descr="Logotipo&#10;&#10;Descripción generada automáticamente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9949059" y="2749410"/>
            <a:ext cx="634674" cy="58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2c89c61cbac_0_152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8116501" y="2778357"/>
            <a:ext cx="922361" cy="51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Imagen 467" descr="Un dibujo de la tierra&#10;&#10;Descripción generada automáticamente con confianza baja">
            <a:extLst>
              <a:ext uri="{FF2B5EF4-FFF2-40B4-BE49-F238E27FC236}">
                <a16:creationId xmlns:a16="http://schemas.microsoft.com/office/drawing/2014/main" id="{C5578E1E-4D81-B17F-B810-6A7F297D7BC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5" y="1397762"/>
            <a:ext cx="2930176" cy="5202275"/>
          </a:xfrm>
          <a:prstGeom prst="rect">
            <a:avLst/>
          </a:prstGeom>
        </p:spPr>
      </p:pic>
      <p:sp>
        <p:nvSpPr>
          <p:cNvPr id="2" name="Google Shape;244;p23">
            <a:extLst>
              <a:ext uri="{FF2B5EF4-FFF2-40B4-BE49-F238E27FC236}">
                <a16:creationId xmlns:a16="http://schemas.microsoft.com/office/drawing/2014/main" id="{192592D0-B8CC-746B-6CB3-B45F534A6078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¿QUÉ OFRECEMOS?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hield&#10;&#10;Description automatically generated">
            <a:extLst>
              <a:ext uri="{FF2B5EF4-FFF2-40B4-BE49-F238E27FC236}">
                <a16:creationId xmlns:a16="http://schemas.microsoft.com/office/drawing/2014/main" id="{A468F786-D8F1-9746-F8A3-E434FD81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" y="1814"/>
            <a:ext cx="5087952" cy="6863442"/>
          </a:xfrm>
          <a:prstGeom prst="rect">
            <a:avLst/>
          </a:prstGeom>
        </p:spPr>
      </p:pic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64E62063-362D-EB3A-0574-1CB4C6617FF9}"/>
              </a:ext>
            </a:extLst>
          </p:cNvPr>
          <p:cNvSpPr txBox="1"/>
          <p:nvPr/>
        </p:nvSpPr>
        <p:spPr>
          <a:xfrm>
            <a:off x="523283" y="611436"/>
            <a:ext cx="466466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s-419" sz="3600">
                <a:solidFill>
                  <a:srgbClr val="FFFFFF"/>
                </a:solidFill>
                <a:latin typeface="Instrument Sans"/>
                <a:sym typeface="Instrument Sans Medium"/>
              </a:rPr>
              <a:t>Autentificaciones</a:t>
            </a:r>
            <a:endParaRPr lang="es-ES" dirty="0" err="1"/>
          </a:p>
        </p:txBody>
      </p:sp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B7F2B4B2-221E-CAEF-665E-DAF46B7D0E92}"/>
              </a:ext>
            </a:extLst>
          </p:cNvPr>
          <p:cNvSpPr txBox="1"/>
          <p:nvPr/>
        </p:nvSpPr>
        <p:spPr>
          <a:xfrm>
            <a:off x="528436" y="368699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/>
                <a:ea typeface="Instrument Sans"/>
                <a:cs typeface="Instrument Sans"/>
                <a:sym typeface="Instrument Sans"/>
              </a:rPr>
              <a:t>CERTIFICACIONES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6" name="Google Shape;685;g2c895c8cee2_0_572">
            <a:extLst>
              <a:ext uri="{FF2B5EF4-FFF2-40B4-BE49-F238E27FC236}">
                <a16:creationId xmlns:a16="http://schemas.microsoft.com/office/drawing/2014/main" id="{A475B545-ABE9-F38A-E796-3B03991F6EAB}"/>
              </a:ext>
            </a:extLst>
          </p:cNvPr>
          <p:cNvSpPr txBox="1">
            <a:spLocks/>
          </p:cNvSpPr>
          <p:nvPr/>
        </p:nvSpPr>
        <p:spPr>
          <a:xfrm>
            <a:off x="7861564" y="462732"/>
            <a:ext cx="38020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defRPr sz="11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B5CB"/>
                </a:solidFill>
                <a:effectLst/>
                <a:uLnTx/>
                <a:uFillTx/>
                <a:latin typeface="Outfit" pitchFamily="2" charset="0"/>
                <a:sym typeface="Tahoma"/>
              </a:rPr>
              <a:t>TODO BAJO CONTROL </a:t>
            </a:r>
          </a:p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B5CB"/>
                </a:solidFill>
                <a:effectLst/>
                <a:uLnTx/>
                <a:uFillTx/>
                <a:latin typeface="Outfit" pitchFamily="2" charset="0"/>
                <a:sym typeface="Tahoma"/>
              </a:rPr>
              <a:t>“WE HAVE YOU COVERED”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B5CB"/>
              </a:solidFill>
              <a:effectLst/>
              <a:uLnTx/>
              <a:uFillTx/>
              <a:latin typeface="Outfit" pitchFamily="2" charset="0"/>
              <a:sym typeface="Tahoma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696D0F51-61A0-B4BB-814C-61DB516CB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78" t="44743" r="41144" b="26995"/>
          <a:stretch/>
        </p:blipFill>
        <p:spPr>
          <a:xfrm>
            <a:off x="5953536" y="862667"/>
            <a:ext cx="2606378" cy="9991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Google Shape;689;g2c895c8cee2_0_572">
            <a:extLst>
              <a:ext uri="{FF2B5EF4-FFF2-40B4-BE49-F238E27FC236}">
                <a16:creationId xmlns:a16="http://schemas.microsoft.com/office/drawing/2014/main" id="{B5E555B6-FBFB-08AF-14DD-9F7DAF46DF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9534" y="2078238"/>
            <a:ext cx="2011467" cy="98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 descr="DigitalWell Secures ISO 27001 Certification for 2024">
            <a:extLst>
              <a:ext uri="{FF2B5EF4-FFF2-40B4-BE49-F238E27FC236}">
                <a16:creationId xmlns:a16="http://schemas.microsoft.com/office/drawing/2014/main" id="{508DEA41-F139-3CBE-6371-8A8450E78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5" t="14542" r="28313" b="14549"/>
          <a:stretch/>
        </p:blipFill>
        <p:spPr bwMode="auto">
          <a:xfrm>
            <a:off x="6443780" y="2704168"/>
            <a:ext cx="1690222" cy="15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690;g2c895c8cee2_0_572">
            <a:extLst>
              <a:ext uri="{FF2B5EF4-FFF2-40B4-BE49-F238E27FC236}">
                <a16:creationId xmlns:a16="http://schemas.microsoft.com/office/drawing/2014/main" id="{27D2EF0F-8337-4F24-3CCF-CEC057AB4EC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71222" y="4151058"/>
            <a:ext cx="1989727" cy="98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A02C9BC-E02A-B0D4-3EE8-2B56C3EE17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687" y="4935738"/>
            <a:ext cx="2323482" cy="13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677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2.xml><?xml version="1.0" encoding="utf-8"?>
<a:theme xmlns:a="http://schemas.openxmlformats.org/drawingml/2006/main" name="1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3.xml><?xml version="1.0" encoding="utf-8"?>
<a:theme xmlns:a="http://schemas.openxmlformats.org/drawingml/2006/main" name="2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36918DEDA39D40B86952B93DC3C6EB" ma:contentTypeVersion="12" ma:contentTypeDescription="Crear nuevo documento." ma:contentTypeScope="" ma:versionID="c3ea86d42b27993af01c13701f9e8d91">
  <xsd:schema xmlns:xsd="http://www.w3.org/2001/XMLSchema" xmlns:xs="http://www.w3.org/2001/XMLSchema" xmlns:p="http://schemas.microsoft.com/office/2006/metadata/properties" xmlns:ns2="8fc40260-dfd7-40a4-a85c-967c4896b146" xmlns:ns3="03a00eab-5830-4fd3-b523-a06a7c8d179a" targetNamespace="http://schemas.microsoft.com/office/2006/metadata/properties" ma:root="true" ma:fieldsID="696164abde6b1e9cbf8fc324f328488f" ns2:_="" ns3:_="">
    <xsd:import namespace="8fc40260-dfd7-40a4-a85c-967c4896b146"/>
    <xsd:import namespace="03a00eab-5830-4fd3-b523-a06a7c8d17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40260-dfd7-40a4-a85c-967c4896b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a4421858-aab3-4d5d-a380-932938c023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00eab-5830-4fd3-b523-a06a7c8d179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a7d434f-2193-4439-bf65-bfb6818c78d9}" ma:internalName="TaxCatchAll" ma:showField="CatchAllData" ma:web="03a00eab-5830-4fd3-b523-a06a7c8d17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c40260-dfd7-40a4-a85c-967c4896b146">
      <Terms xmlns="http://schemas.microsoft.com/office/infopath/2007/PartnerControls"/>
    </lcf76f155ced4ddcb4097134ff3c332f>
    <TaxCatchAll xmlns="03a00eab-5830-4fd3-b523-a06a7c8d179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AAA96C-98A8-4FBE-BBB7-5A2CF37D86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c40260-dfd7-40a4-a85c-967c4896b146"/>
    <ds:schemaRef ds:uri="03a00eab-5830-4fd3-b523-a06a7c8d17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4D7B93-BE1C-4C7F-A7DA-C334FBA0226D}">
  <ds:schemaRefs>
    <ds:schemaRef ds:uri="03a00eab-5830-4fd3-b523-a06a7c8d179a"/>
    <ds:schemaRef ds:uri="8fc40260-dfd7-40a4-a85c-967c4896b146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5101434-43A8-4CC8-AED7-F1256C428D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Panorámica</PresentationFormat>
  <Slides>32</Slides>
  <Notes>15</Notes>
  <HiddenSlides>0</HiddenSlide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32</vt:i4>
      </vt:variant>
    </vt:vector>
  </HeadingPairs>
  <TitlesOfParts>
    <vt:vector size="35" baseType="lpstr">
      <vt:lpstr>Tema de Office</vt:lpstr>
      <vt:lpstr>1_Tema de Office</vt:lpstr>
      <vt:lpstr>2_Tema de Office</vt:lpstr>
      <vt:lpstr>Suite Facturación Electrónica Estela</vt:lpstr>
      <vt:lpstr>Presentación de PowerPoint</vt:lpstr>
      <vt:lpstr>Presentación de PowerPoint</vt:lpstr>
      <vt:lpstr>Presentación de PowerPoint</vt:lpstr>
      <vt:lpstr>Proveedor Regional con Atención Local</vt:lpstr>
      <vt:lpstr>Presentación de PowerPoint</vt:lpstr>
      <vt:lpstr>Presentación de PowerPoint</vt:lpstr>
      <vt:lpstr>Presentación de PowerPoint</vt:lpstr>
      <vt:lpstr>Presentación de PowerPoint</vt:lpstr>
      <vt:lpstr>FE SOLUCIÓN CORPORATIVA</vt:lpstr>
      <vt:lpstr>FE SOLUCIÓN CORPORATIVA</vt:lpstr>
      <vt:lpstr>FE SOLUCIÓN CORPORATIVA</vt:lpstr>
      <vt:lpstr>FE SOLUCIÓN CORPORATIVA</vt:lpstr>
      <vt:lpstr>FE SOLUCIÓN CORPORATIVA</vt:lpstr>
      <vt:lpstr>FE SOLUCIÓN CORPORATIVA</vt:lpstr>
      <vt:lpstr>FE SOLUCIÓN CORPORATIVA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Paola Yadira Gibaja Cusi</dc:creator>
  <cp:revision>29</cp:revision>
  <dcterms:created xsi:type="dcterms:W3CDTF">2024-04-16T14:47:04Z</dcterms:created>
  <dcterms:modified xsi:type="dcterms:W3CDTF">2024-08-02T06:59:55Z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0x0101005A36918DEDA39D40B86952B93DC3C6EB</vt:lpwstr>
  </property>
  <property fmtid="{D5CDD505-2E9C-101B-9397-08002B2CF9AE}" pid="3" name="MediaServiceImageTags">
    <vt:lpwstr/>
  </property>
</Properties>
</file>